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D91B3-E9C0-497E-A32F-11868D3D5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84325-611F-41F6-B1AE-673387241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451E6-38B7-4FB6-9555-A0919183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2FB3-076B-4246-920F-4F7398F748C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D5C42-EE5B-43C8-A5EE-E871EDC5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E1751-E4CC-46C0-9116-4F0F73D8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541-AC02-4184-8E16-5FD5A4E4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3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5599D-51E3-4078-B8D8-50185333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C5B5F-EC07-4544-BDD6-8AC307CC2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476BD-72CA-435E-BC3A-88F4EE9D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2FB3-076B-4246-920F-4F7398F748C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89496-668B-4ED7-9B65-BE872E67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1C028-8A20-438C-8C3D-496E5484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541-AC02-4184-8E16-5FD5A4E4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5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936563-06BB-4EDE-A559-C95637638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6B8CAB-86CD-4195-99D1-4CE7185ED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46CE8-C2C7-44A6-9E31-E9FB640E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2FB3-076B-4246-920F-4F7398F748C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239EC-BC4E-48C6-9850-7D42ABDD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1355F-FC53-48F6-9B03-5C2D847F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541-AC02-4184-8E16-5FD5A4E4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6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85F1-3D95-4927-967C-4608D5C1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CDEB2-C386-4146-B0ED-C12BB86C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C7C75-C2CF-4AAC-A449-E0CB3463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2FB3-076B-4246-920F-4F7398F748C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EBA3C-6DC2-478C-80B5-792A3164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46110-BAA6-417F-AE17-3BE5683E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541-AC02-4184-8E16-5FD5A4E4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64ECB-112C-4933-801F-1DDF56C5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F93A4-2740-42BD-8B19-DA8F78F27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3720F-6BB3-4AEE-BF06-375E88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2FB3-076B-4246-920F-4F7398F748C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F807B-1597-438B-A26D-826112DC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D6CF6-812E-4AAE-808E-29F809C8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541-AC02-4184-8E16-5FD5A4E4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79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04C12-79E5-42BB-AFB6-7E2D5F0B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4B793-9BE6-4F4E-AB7A-B4537371A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75C2E4-CBFB-4FF2-9301-AA7B0248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BC233D-7021-4F6B-9FA0-F9D92929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2FB3-076B-4246-920F-4F7398F748C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18C5D-63D6-4D3C-85D8-49F71C17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3FB45-F93D-4DE1-BFAD-A139509A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541-AC02-4184-8E16-5FD5A4E4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4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CD4BC-26E7-412B-B7B4-B3C4FF81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EF95A-7058-464F-B6EE-863898B19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30211B-C7F3-4ECE-953E-BFEECEF9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987079-459C-40B9-AA0A-03C50FA45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94FB6E-2CC2-4E60-9C12-210C6A6F2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CCCDC6-F93B-482B-86ED-F40EDD67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2FB3-076B-4246-920F-4F7398F748C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C485E8-7174-42AE-BA24-3FCA09FB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5322BE-C264-48AA-AA1C-E48B306B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541-AC02-4184-8E16-5FD5A4E4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DA48-EEFC-433C-AA1F-8030B3D4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E7433D-3949-4B36-BDAD-960434DD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2FB3-076B-4246-920F-4F7398F748C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A6321-31CB-4037-9338-826C4B69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7AD562-1395-4168-B6AC-77854DE6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541-AC02-4184-8E16-5FD5A4E4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1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980DB-40D0-482B-B89D-EF17C312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2FB3-076B-4246-920F-4F7398F748C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11B2E7-0DE8-4599-87D3-8926E7B1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79B35-0EA8-4216-96AF-912A13A2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541-AC02-4184-8E16-5FD5A4E4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4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28FD7-4BC6-42EB-A16A-170C2617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2AACE-80CD-4256-8EB6-98884FCDC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32C9A5-1182-4856-A365-B16007052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71AD8-9236-416C-9799-9D552535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2FB3-076B-4246-920F-4F7398F748C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B719B1-89A4-4181-946D-37B0EEBC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86260-0070-45A6-B9EC-28DA36FB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541-AC02-4184-8E16-5FD5A4E4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3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DD61D-D3E6-4456-8A78-3E2BFDDD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AA689-5196-4981-A122-0202DE82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253A0E-11AA-486D-853C-E76B31E8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1C9A6-4AC3-4C2E-A68E-35BBC26D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2FB3-076B-4246-920F-4F7398F748C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9BD97-FD17-4508-A714-CDECA736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F68FE4-A14C-4E5D-A3FE-1CD5780A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7541-AC02-4184-8E16-5FD5A4E4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5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BB811C-2C75-40F8-94AD-147F4612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73C45-5DD3-4879-BD5E-8186B5657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5603-FC3C-4C9E-AC5A-432D1987E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2FB3-076B-4246-920F-4F7398F748C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3EC37-310F-4D62-8850-E4F0E8CAF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A6AEC-6526-4ECC-B339-4A5D5F3AD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7541-AC02-4184-8E16-5FD5A4E43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5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BFB19-5E10-452A-8C13-06200BD88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소프트웨어특강</a:t>
            </a:r>
            <a:r>
              <a:rPr lang="en-US" altLang="ko-KR" dirty="0"/>
              <a:t>1 6</a:t>
            </a:r>
            <a:r>
              <a:rPr lang="ko-KR" altLang="en-US" dirty="0"/>
              <a:t>주차 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31A431-71EE-4879-B431-44126FBBE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16010980 </a:t>
            </a:r>
            <a:r>
              <a:rPr lang="ko-KR" altLang="en-US" dirty="0"/>
              <a:t>이우석</a:t>
            </a:r>
          </a:p>
        </p:txBody>
      </p:sp>
    </p:spTree>
    <p:extLst>
      <p:ext uri="{BB962C8B-B14F-4D97-AF65-F5344CB8AC3E}">
        <p14:creationId xmlns:p14="http://schemas.microsoft.com/office/powerpoint/2010/main" val="238258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1F35-D40C-44C0-BD10-5927646C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생성된 테이블 확인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7DE00E6-847E-4DBE-BF98-E78DDE1E6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33" y="1825625"/>
            <a:ext cx="7155533" cy="4351338"/>
          </a:xfrm>
        </p:spPr>
      </p:pic>
    </p:spTree>
    <p:extLst>
      <p:ext uri="{BB962C8B-B14F-4D97-AF65-F5344CB8AC3E}">
        <p14:creationId xmlns:p14="http://schemas.microsoft.com/office/powerpoint/2010/main" val="181916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19925-BFDE-4B33-A77C-49AEF513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Company_info</a:t>
            </a:r>
            <a:r>
              <a:rPr lang="en-US" altLang="ko-KR" dirty="0"/>
              <a:t> </a:t>
            </a:r>
            <a:r>
              <a:rPr lang="ko-KR" altLang="en-US" dirty="0"/>
              <a:t>테이블 확인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875206B-72B3-40C1-A789-387808BFB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33" y="1825625"/>
            <a:ext cx="7155533" cy="4351338"/>
          </a:xfrm>
        </p:spPr>
      </p:pic>
    </p:spTree>
    <p:extLst>
      <p:ext uri="{BB962C8B-B14F-4D97-AF65-F5344CB8AC3E}">
        <p14:creationId xmlns:p14="http://schemas.microsoft.com/office/powerpoint/2010/main" val="180705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4E5C5-51E0-4F42-AAC0-5B4A9BF0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Daily_price</a:t>
            </a:r>
            <a:r>
              <a:rPr lang="en-US" altLang="ko-KR" dirty="0"/>
              <a:t> </a:t>
            </a:r>
            <a:r>
              <a:rPr lang="ko-KR" altLang="en-US" dirty="0"/>
              <a:t>테이블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8F6B0F-6694-447D-8980-1546C8944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33" y="1825625"/>
            <a:ext cx="7155533" cy="4351338"/>
          </a:xfrm>
        </p:spPr>
      </p:pic>
    </p:spTree>
    <p:extLst>
      <p:ext uri="{BB962C8B-B14F-4D97-AF65-F5344CB8AC3E}">
        <p14:creationId xmlns:p14="http://schemas.microsoft.com/office/powerpoint/2010/main" val="42564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소프트웨어특강1 6주차 과제1</vt:lpstr>
      <vt:lpstr>생성된 테이블 확인</vt:lpstr>
      <vt:lpstr>Company_info 테이블 확인</vt:lpstr>
      <vt:lpstr>Daily_price 테이블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소프트웨어특강1 6주차 과제1</dc:title>
  <dc:creator>이우석</dc:creator>
  <cp:lastModifiedBy>이우석</cp:lastModifiedBy>
  <cp:revision>1</cp:revision>
  <dcterms:created xsi:type="dcterms:W3CDTF">2022-04-07T05:13:52Z</dcterms:created>
  <dcterms:modified xsi:type="dcterms:W3CDTF">2022-04-07T05:22:42Z</dcterms:modified>
</cp:coreProperties>
</file>