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B0947-2BE2-4348-A119-31535FA80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2C044-74EF-4725-8509-67E046ABC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5F27-4C43-4CC9-92CC-248CB5A7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3C5E3-F948-42C4-9588-97BC1F2D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FED1E-DABB-4AE6-B649-D02A3F01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2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29E1-87E5-4A4D-BDA8-054625AB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69699-1F24-4BC4-880D-B675E189E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3C596-898B-4229-98A1-0EFECA7A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A93A8-FE07-45CA-B6EC-8908A5F5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F6A7-9106-4507-965E-EA1E634D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AC89A-DE51-472E-B14F-FAE708FE7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6726D-0144-4285-B49C-7F034EA20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71CA4-3753-4DB5-A920-032F47D3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97F64-16A5-401A-8060-259B4059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DA344-23E5-46FD-BE77-1269B6E1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6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15BDA-84E6-4A32-944E-3A358EC0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08AC0-8F5A-40B8-8D81-E5415BD5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BE8C4-7F46-46F7-924B-FB2CCBD2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2F237-F62C-45A0-A51D-9280D4C0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0D21E-5F69-4167-956D-26960537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1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C6DB5-51C3-4B11-9FAE-1197EEE0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22034-A6F7-4D5A-8A41-084756E2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CAA30-49AD-4462-B76F-92F5DCEA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F468-0864-472D-8C75-8040F0F1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73808-C63E-4B37-95EB-8FA5BA0D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0DDC9-D336-4DFA-A21A-6C55903D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8F8B5-D87D-4BC4-86FB-CE7E8884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5130B-E8C7-4ED2-9762-CB933A6C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9E6C62-5AE1-4555-A517-15B12657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70DF5-E2C9-434F-866D-114AD42A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29BB5-4605-4F1C-9686-3D028B0B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6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AC07-C30E-4538-BED8-6AB36841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0D3CD-0A45-4B8D-9279-06E76662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360F64-2AE3-4B91-8D50-E444E9C6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E2845E-9867-43DD-9C23-DCEF5D340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A738CF-FFC8-44D2-A74F-B221FFA84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A56C27-437F-46F5-A80C-87000D7D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0DD48-7D43-43C9-ADFF-7AA23A38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B68113-B793-4B60-8EB3-7782C5AE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AFE56-141F-42E3-9B7B-D6D325D7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D8822-B612-4C56-8336-BA789243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D4F08-13D7-4F18-8064-DBB52ABB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79EE5-C88E-492B-B738-B408051E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E4F153-384B-4C94-95C7-48C57ADB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C4349-0E6A-4C20-8B65-784F41B2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42C64-30D0-43B3-AF02-B13A65CF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2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B72D9-4331-4446-8183-FB057DF6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E2032-C96B-413F-BC79-9820BD40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D2D10-3A77-4253-A5BE-13AC0A97A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CECD1-E736-42A1-8E0F-2BE71EF5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5DEF8-D9F7-4CBF-AC32-8D4D65CD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CDA66-8116-45A9-A828-E2418D82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1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8CA7A-CC94-42D7-B51C-E6D95133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33A7FE-BBD7-4A0B-825D-289BA422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FC375-82F7-49CA-AED0-A8F048557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1E272-FEC0-4818-8D95-5A9C45E7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9BD74-EAE1-4D80-BE3C-FF7F6D5E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83ECE-26DD-4FFF-A197-139131DD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4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818211-0642-4853-B3E7-95BE6D25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95466-6B9E-4074-8ED7-6A60C811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E6EDF-5C5B-4AB3-9136-4921594CF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45F9-679A-4004-89D7-5D6DB005F2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2095D-3613-4F9A-A280-E60FBC7A2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8D322-A6B1-40A4-98F8-9A9D5E12B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6400-AB03-4C27-B1AE-C8CB5469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7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1020B-98CA-4194-A420-2F218E603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소프트웨어특강</a:t>
            </a:r>
            <a:r>
              <a:rPr lang="en-US" altLang="ko-KR" dirty="0"/>
              <a:t>1 6</a:t>
            </a:r>
            <a:r>
              <a:rPr lang="ko-KR" altLang="en-US" dirty="0"/>
              <a:t>주차 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F2618C-9EF8-4E05-85CE-36DFBFE6E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16010980 </a:t>
            </a:r>
            <a:r>
              <a:rPr lang="ko-KR" altLang="en-US" dirty="0"/>
              <a:t>이우석</a:t>
            </a:r>
          </a:p>
        </p:txBody>
      </p:sp>
    </p:spTree>
    <p:extLst>
      <p:ext uri="{BB962C8B-B14F-4D97-AF65-F5344CB8AC3E}">
        <p14:creationId xmlns:p14="http://schemas.microsoft.com/office/powerpoint/2010/main" val="349830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81CF9-108F-4582-8745-9A78EB8B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테이블에 종목 들어간 거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9A134D-7171-4060-ABBB-10D6A2930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91" y="1825625"/>
            <a:ext cx="7192417" cy="4351338"/>
          </a:xfrm>
        </p:spPr>
      </p:pic>
    </p:spTree>
    <p:extLst>
      <p:ext uri="{BB962C8B-B14F-4D97-AF65-F5344CB8AC3E}">
        <p14:creationId xmlns:p14="http://schemas.microsoft.com/office/powerpoint/2010/main" val="128775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8B298-FE27-43A2-BE7B-3FF5FF32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Company_info</a:t>
            </a:r>
            <a:r>
              <a:rPr lang="en-US" altLang="ko-KR" dirty="0"/>
              <a:t> </a:t>
            </a:r>
            <a:r>
              <a:rPr lang="ko-KR" altLang="en-US" dirty="0"/>
              <a:t>테이블 내 </a:t>
            </a:r>
            <a:r>
              <a:rPr lang="ko-KR" altLang="en-US" dirty="0" err="1"/>
              <a:t>튜플</a:t>
            </a:r>
            <a:r>
              <a:rPr lang="ko-KR" altLang="en-US" dirty="0"/>
              <a:t> 모두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2CCCB-FCEE-4809-9E86-DCDAEB514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501"/>
          </a:xfrm>
        </p:spPr>
        <p:txBody>
          <a:bodyPr/>
          <a:lstStyle/>
          <a:p>
            <a:r>
              <a:rPr lang="en-US" altLang="ko-KR" dirty="0"/>
              <a:t>DELETE FROM </a:t>
            </a:r>
            <a:r>
              <a:rPr lang="en-US" altLang="ko-KR" dirty="0" err="1"/>
              <a:t>company_info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05AD168-D374-4EE5-AF7B-6A3C31CE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500312"/>
            <a:ext cx="7029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2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소프트웨어특강1 6주차 과제2</vt:lpstr>
      <vt:lpstr>테이블에 종목 들어간 거 확인</vt:lpstr>
      <vt:lpstr>Company_info 테이블 내 튜플 모두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소프트웨어특강1 6주차 과제2</dc:title>
  <dc:creator>이우석</dc:creator>
  <cp:lastModifiedBy>이우석</cp:lastModifiedBy>
  <cp:revision>1</cp:revision>
  <dcterms:created xsi:type="dcterms:W3CDTF">2022-04-07T06:33:12Z</dcterms:created>
  <dcterms:modified xsi:type="dcterms:W3CDTF">2022-04-07T06:37:47Z</dcterms:modified>
</cp:coreProperties>
</file>