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93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16" r:id="rId4"/>
    <p:sldId id="317" r:id="rId5"/>
    <p:sldId id="307" r:id="rId6"/>
  </p:sldIdLst>
  <p:sldSz cx="9904413" cy="6859588"/>
  <p:notesSz cx="9928225" cy="6797675"/>
  <p:defaultTextStyle>
    <a:defPPr>
      <a:defRPr lang="ko-KR"/>
    </a:defPPr>
    <a:lvl1pPr marL="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324FBE-F1CA-462F-9E66-5347A80FF39F}">
          <p14:sldIdLst>
            <p14:sldId id="256"/>
            <p14:sldId id="318"/>
          </p14:sldIdLst>
        </p14:section>
        <p14:section name="1. 4대장 + F score" id="{8EBA7EA4-8C74-4952-B783-62C554FAAD6B}">
          <p14:sldIdLst>
            <p14:sldId id="316"/>
          </p14:sldIdLst>
        </p14:section>
        <p14:section name="2. 피터 린치와 건전성 및 배당 수익률" id="{65711014-212B-493D-BFC5-68BA9882F78E}">
          <p14:sldIdLst>
            <p14:sldId id="317"/>
          </p14:sldIdLst>
        </p14:section>
        <p14:section name="마치며" id="{77E9AEFB-DF9F-494E-835D-AD1B3D05CB95}">
          <p14:sldIdLst/>
        </p14:section>
        <p14:section name="감사합니다" id="{4F27427C-D279-4FC0-9A31-7C2A85DE11BF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orient="horz" pos="973">
          <p15:clr>
            <a:srgbClr val="A4A3A4"/>
          </p15:clr>
        </p15:guide>
        <p15:guide id="3" orient="horz" pos="4467">
          <p15:clr>
            <a:srgbClr val="A4A3A4"/>
          </p15:clr>
        </p15:guide>
        <p15:guide id="4" orient="horz" pos="1297">
          <p15:clr>
            <a:srgbClr val="A4A3A4"/>
          </p15:clr>
        </p15:guide>
        <p15:guide id="5" orient="horz" pos="2159">
          <p15:clr>
            <a:srgbClr val="A4A3A4"/>
          </p15:clr>
        </p15:guide>
        <p15:guide id="6" orient="horz" pos="1319">
          <p15:clr>
            <a:srgbClr val="A4A3A4"/>
          </p15:clr>
        </p15:guide>
        <p15:guide id="7" orient="horz" pos="4053">
          <p15:clr>
            <a:srgbClr val="A4A3A4"/>
          </p15:clr>
        </p15:guide>
        <p15:guide id="8" orient="horz" pos="1170">
          <p15:clr>
            <a:srgbClr val="A4A3A4"/>
          </p15:clr>
        </p15:guide>
        <p15:guide id="9" pos="3118">
          <p15:clr>
            <a:srgbClr val="A4A3A4"/>
          </p15:clr>
        </p15:guide>
        <p15:guide id="10" pos="330">
          <p15:clr>
            <a:srgbClr val="A4A3A4"/>
          </p15:clr>
        </p15:guide>
        <p15:guide id="11" pos="6017">
          <p15:clr>
            <a:srgbClr val="A4A3A4"/>
          </p15:clr>
        </p15:guide>
        <p15:guide id="12" pos="5378">
          <p15:clr>
            <a:srgbClr val="A4A3A4"/>
          </p15:clr>
        </p15:guide>
        <p15:guide id="13" pos="324">
          <p15:clr>
            <a:srgbClr val="A4A3A4"/>
          </p15:clr>
        </p15:guide>
        <p15:guide id="14" pos="5913">
          <p15:clr>
            <a:srgbClr val="A4A3A4"/>
          </p15:clr>
        </p15:guide>
        <p15:guide id="15" pos="5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30">
          <p15:clr>
            <a:srgbClr val="A4A3A4"/>
          </p15:clr>
        </p15:guide>
        <p15:guide id="3" pos="312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수" initials="김" lastIdx="1" clrIdx="0"/>
  <p:cmAuthor id="2" name="알 수 없는 사용자1" initials="알 수 없는 사용자1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24B7"/>
    <a:srgbClr val="B3AAC9"/>
    <a:srgbClr val="A7082A"/>
    <a:srgbClr val="88C7EA"/>
    <a:srgbClr val="717171"/>
    <a:srgbClr val="059834"/>
    <a:srgbClr val="EFAC00"/>
    <a:srgbClr val="092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ED13-8479-41BE-9272-C6451D101F89}" v="727" dt="2021-11-01T02:15:31.096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1" autoAdjust="0"/>
    <p:restoredTop sz="94575" autoAdjust="0"/>
  </p:normalViewPr>
  <p:slideViewPr>
    <p:cSldViewPr snapToObjects="1">
      <p:cViewPr varScale="1">
        <p:scale>
          <a:sx n="106" d="100"/>
          <a:sy n="106" d="100"/>
        </p:scale>
        <p:origin x="966" y="102"/>
      </p:cViewPr>
      <p:guideLst>
        <p:guide orient="horz" pos="2380"/>
        <p:guide orient="horz" pos="973"/>
        <p:guide orient="horz" pos="4467"/>
        <p:guide orient="horz" pos="1297"/>
        <p:guide orient="horz" pos="2159"/>
        <p:guide orient="horz" pos="1319"/>
        <p:guide orient="horz" pos="4053"/>
        <p:guide orient="horz" pos="1170"/>
        <p:guide pos="3118"/>
        <p:guide pos="330"/>
        <p:guide pos="6017"/>
        <p:guide pos="5378"/>
        <p:guide pos="324"/>
        <p:guide pos="5913"/>
        <p:guide pos="528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7"/>
      </p:cViewPr>
      <p:guideLst>
        <p:guide orient="horz" pos="2142"/>
        <p:guide pos="3130"/>
        <p:guide pos="312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 태선" userId="c06f68106f79a141" providerId="LiveId" clId="{2BA9ED13-8479-41BE-9272-C6451D101F89}"/>
    <pc:docChg chg="undo custSel addSld delSld modSld modSection">
      <pc:chgData name="엄 태선" userId="c06f68106f79a141" providerId="LiveId" clId="{2BA9ED13-8479-41BE-9272-C6451D101F89}" dt="2021-11-01T02:15:34.976" v="3801" actId="20577"/>
      <pc:docMkLst>
        <pc:docMk/>
      </pc:docMkLst>
      <pc:sldChg chg="modSp mod">
        <pc:chgData name="엄 태선" userId="c06f68106f79a141" providerId="LiveId" clId="{2BA9ED13-8479-41BE-9272-C6451D101F89}" dt="2021-11-01T01:15:58.548" v="3530"/>
        <pc:sldMkLst>
          <pc:docMk/>
          <pc:sldMk cId="0" sldId="259"/>
        </pc:sldMkLst>
        <pc:spChg chg="mod">
          <ac:chgData name="엄 태선" userId="c06f68106f79a141" providerId="LiveId" clId="{2BA9ED13-8479-41BE-9272-C6451D101F89}" dt="2021-11-01T01:15:56.639" v="352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엄 태선" userId="c06f68106f79a141" providerId="LiveId" clId="{2BA9ED13-8479-41BE-9272-C6451D101F89}" dt="2021-11-01T01:15:58.548" v="3530"/>
          <ac:spMkLst>
            <pc:docMk/>
            <pc:sldMk cId="0" sldId="259"/>
            <ac:spMk id="15" creationId="{00000000-0000-0000-0000-000000000000}"/>
          </ac:spMkLst>
        </pc:spChg>
      </pc:sldChg>
      <pc:sldChg chg="modSp mod">
        <pc:chgData name="엄 태선" userId="c06f68106f79a141" providerId="LiveId" clId="{2BA9ED13-8479-41BE-9272-C6451D101F89}" dt="2021-11-01T01:32:57.806" v="3531" actId="20577"/>
        <pc:sldMkLst>
          <pc:docMk/>
          <pc:sldMk cId="0" sldId="264"/>
        </pc:sldMkLst>
        <pc:spChg chg="mod">
          <ac:chgData name="엄 태선" userId="c06f68106f79a141" providerId="LiveId" clId="{2BA9ED13-8479-41BE-9272-C6451D101F89}" dt="2021-11-01T01:32:57.806" v="3531" actId="20577"/>
          <ac:spMkLst>
            <pc:docMk/>
            <pc:sldMk cId="0" sldId="264"/>
            <ac:spMk id="12" creationId="{00000000-0000-0000-0000-000000000000}"/>
          </ac:spMkLst>
        </pc:spChg>
      </pc:sldChg>
      <pc:sldChg chg="modSp mod">
        <pc:chgData name="엄 태선" userId="c06f68106f79a141" providerId="LiveId" clId="{2BA9ED13-8479-41BE-9272-C6451D101F89}" dt="2021-11-01T01:50:56.144" v="3532" actId="6549"/>
        <pc:sldMkLst>
          <pc:docMk/>
          <pc:sldMk cId="0" sldId="269"/>
        </pc:sldMkLst>
        <pc:spChg chg="mod">
          <ac:chgData name="엄 태선" userId="c06f68106f79a141" providerId="LiveId" clId="{2BA9ED13-8479-41BE-9272-C6451D101F89}" dt="2021-11-01T01:50:56.144" v="3532" actId="6549"/>
          <ac:spMkLst>
            <pc:docMk/>
            <pc:sldMk cId="0" sldId="269"/>
            <ac:spMk id="12" creationId="{00000000-0000-0000-0000-000000000000}"/>
          </ac:spMkLst>
        </pc:spChg>
      </pc:sldChg>
      <pc:sldChg chg="modSp mod">
        <pc:chgData name="엄 태선" userId="c06f68106f79a141" providerId="LiveId" clId="{2BA9ED13-8479-41BE-9272-C6451D101F89}" dt="2021-11-01T02:15:34.976" v="3801" actId="20577"/>
        <pc:sldMkLst>
          <pc:docMk/>
          <pc:sldMk cId="0" sldId="277"/>
        </pc:sldMkLst>
        <pc:spChg chg="mod">
          <ac:chgData name="엄 태선" userId="c06f68106f79a141" providerId="LiveId" clId="{2BA9ED13-8479-41BE-9272-C6451D101F89}" dt="2021-11-01T02:15:34.976" v="3801" actId="20577"/>
          <ac:spMkLst>
            <pc:docMk/>
            <pc:sldMk cId="0" sldId="277"/>
            <ac:spMk id="12" creationId="{00000000-0000-0000-0000-000000000000}"/>
          </ac:spMkLst>
        </pc:spChg>
      </pc:sldChg>
      <pc:sldChg chg="del">
        <pc:chgData name="엄 태선" userId="c06f68106f79a141" providerId="LiveId" clId="{2BA9ED13-8479-41BE-9272-C6451D101F89}" dt="2021-10-31T13:19:45.340" v="0" actId="47"/>
        <pc:sldMkLst>
          <pc:docMk/>
          <pc:sldMk cId="0" sldId="286"/>
        </pc:sldMkLst>
      </pc:sldChg>
      <pc:sldChg chg="addSp modSp mod">
        <pc:chgData name="엄 태선" userId="c06f68106f79a141" providerId="LiveId" clId="{2BA9ED13-8479-41BE-9272-C6451D101F89}" dt="2021-10-31T13:20:58.478" v="26"/>
        <pc:sldMkLst>
          <pc:docMk/>
          <pc:sldMk cId="0" sldId="287"/>
        </pc:sldMkLst>
        <pc:spChg chg="mod">
          <ac:chgData name="엄 태선" userId="c06f68106f79a141" providerId="LiveId" clId="{2BA9ED13-8479-41BE-9272-C6451D101F89}" dt="2021-10-31T13:20:58.478" v="26"/>
          <ac:spMkLst>
            <pc:docMk/>
            <pc:sldMk cId="0" sldId="287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3:20:37.828" v="3" actId="1076"/>
          <ac:picMkLst>
            <pc:docMk/>
            <pc:sldMk cId="0" sldId="287"/>
            <ac:picMk id="6" creationId="{762E82F0-8012-4607-982B-93DAF7A4567C}"/>
          </ac:picMkLst>
        </pc:picChg>
      </pc:sldChg>
      <pc:sldChg chg="addSp modSp mod">
        <pc:chgData name="엄 태선" userId="c06f68106f79a141" providerId="LiveId" clId="{2BA9ED13-8479-41BE-9272-C6451D101F89}" dt="2021-10-31T13:26:32.849" v="212" actId="20577"/>
        <pc:sldMkLst>
          <pc:docMk/>
          <pc:sldMk cId="0" sldId="288"/>
        </pc:sldMkLst>
        <pc:spChg chg="mod">
          <ac:chgData name="엄 태선" userId="c06f68106f79a141" providerId="LiveId" clId="{2BA9ED13-8479-41BE-9272-C6451D101F89}" dt="2021-10-31T13:26:32.849" v="212" actId="20577"/>
          <ac:spMkLst>
            <pc:docMk/>
            <pc:sldMk cId="0" sldId="288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3:23:41.518" v="33" actId="208"/>
          <ac:picMkLst>
            <pc:docMk/>
            <pc:sldMk cId="0" sldId="288"/>
            <ac:picMk id="6" creationId="{C07F1764-6C9C-4D77-8367-7E0BB688601C}"/>
          </ac:picMkLst>
        </pc:picChg>
      </pc:sldChg>
      <pc:sldChg chg="addSp modSp mod">
        <pc:chgData name="엄 태선" userId="c06f68106f79a141" providerId="LiveId" clId="{2BA9ED13-8479-41BE-9272-C6451D101F89}" dt="2021-10-31T13:34:23.849" v="659"/>
        <pc:sldMkLst>
          <pc:docMk/>
          <pc:sldMk cId="0" sldId="290"/>
        </pc:sldMkLst>
        <pc:spChg chg="mod">
          <ac:chgData name="엄 태선" userId="c06f68106f79a141" providerId="LiveId" clId="{2BA9ED13-8479-41BE-9272-C6451D101F89}" dt="2021-10-31T13:34:23.849" v="659"/>
          <ac:spMkLst>
            <pc:docMk/>
            <pc:sldMk cId="0" sldId="290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3:32:35.859" v="610" actId="1076"/>
          <ac:picMkLst>
            <pc:docMk/>
            <pc:sldMk cId="0" sldId="290"/>
            <ac:picMk id="6" creationId="{BDBF93DC-8665-4BA6-A849-3E6A99A653F5}"/>
          </ac:picMkLst>
        </pc:picChg>
      </pc:sldChg>
      <pc:sldChg chg="addSp modSp del mod">
        <pc:chgData name="엄 태선" userId="c06f68106f79a141" providerId="LiveId" clId="{2BA9ED13-8479-41BE-9272-C6451D101F89}" dt="2021-10-31T13:38:20.408" v="831" actId="47"/>
        <pc:sldMkLst>
          <pc:docMk/>
          <pc:sldMk cId="0" sldId="291"/>
        </pc:sldMkLst>
        <pc:spChg chg="mod">
          <ac:chgData name="엄 태선" userId="c06f68106f79a141" providerId="LiveId" clId="{2BA9ED13-8479-41BE-9272-C6451D101F89}" dt="2021-10-31T13:34:43.956" v="784"/>
          <ac:spMkLst>
            <pc:docMk/>
            <pc:sldMk cId="0" sldId="291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3:34:01.723" v="615" actId="1076"/>
          <ac:picMkLst>
            <pc:docMk/>
            <pc:sldMk cId="0" sldId="291"/>
            <ac:picMk id="1026" creationId="{880C1319-1FBF-4B5D-AFA3-9B576880CB9F}"/>
          </ac:picMkLst>
        </pc:picChg>
      </pc:sldChg>
      <pc:sldChg chg="add del">
        <pc:chgData name="엄 태선" userId="c06f68106f79a141" providerId="LiveId" clId="{2BA9ED13-8479-41BE-9272-C6451D101F89}" dt="2021-10-31T13:38:20.408" v="831" actId="47"/>
        <pc:sldMkLst>
          <pc:docMk/>
          <pc:sldMk cId="0" sldId="292"/>
        </pc:sldMkLst>
      </pc:sldChg>
      <pc:sldChg chg="add del">
        <pc:chgData name="엄 태선" userId="c06f68106f79a141" providerId="LiveId" clId="{2BA9ED13-8479-41BE-9272-C6451D101F89}" dt="2021-10-31T13:38:20.408" v="831" actId="47"/>
        <pc:sldMkLst>
          <pc:docMk/>
          <pc:sldMk cId="0" sldId="293"/>
        </pc:sldMkLst>
      </pc:sldChg>
      <pc:sldChg chg="modSp mod">
        <pc:chgData name="엄 태선" userId="c06f68106f79a141" providerId="LiveId" clId="{2BA9ED13-8479-41BE-9272-C6451D101F89}" dt="2021-10-31T13:59:26.815" v="1015" actId="20577"/>
        <pc:sldMkLst>
          <pc:docMk/>
          <pc:sldMk cId="0" sldId="295"/>
        </pc:sldMkLst>
        <pc:spChg chg="mod">
          <ac:chgData name="엄 태선" userId="c06f68106f79a141" providerId="LiveId" clId="{2BA9ED13-8479-41BE-9272-C6451D101F89}" dt="2021-10-31T13:59:26.815" v="1015" actId="20577"/>
          <ac:spMkLst>
            <pc:docMk/>
            <pc:sldMk cId="0" sldId="295"/>
            <ac:spMk id="12" creationId="{00000000-0000-0000-0000-000000000000}"/>
          </ac:spMkLst>
        </pc:spChg>
      </pc:sldChg>
      <pc:sldChg chg="modSp mod">
        <pc:chgData name="엄 태선" userId="c06f68106f79a141" providerId="LiveId" clId="{2BA9ED13-8479-41BE-9272-C6451D101F89}" dt="2021-10-31T13:45:36.929" v="978" actId="20577"/>
        <pc:sldMkLst>
          <pc:docMk/>
          <pc:sldMk cId="0" sldId="296"/>
        </pc:sldMkLst>
        <pc:spChg chg="mod">
          <ac:chgData name="엄 태선" userId="c06f68106f79a141" providerId="LiveId" clId="{2BA9ED13-8479-41BE-9272-C6451D101F89}" dt="2021-10-31T13:45:36.929" v="978" actId="20577"/>
          <ac:spMkLst>
            <pc:docMk/>
            <pc:sldMk cId="0" sldId="296"/>
            <ac:spMk id="12" creationId="{00000000-0000-0000-0000-000000000000}"/>
          </ac:spMkLst>
        </pc:spChg>
      </pc:sldChg>
      <pc:sldChg chg="addSp modSp mod">
        <pc:chgData name="엄 태선" userId="c06f68106f79a141" providerId="LiveId" clId="{2BA9ED13-8479-41BE-9272-C6451D101F89}" dt="2021-10-31T13:44:22.115" v="928" actId="1076"/>
        <pc:sldMkLst>
          <pc:docMk/>
          <pc:sldMk cId="0" sldId="297"/>
        </pc:sldMkLst>
        <pc:spChg chg="mod">
          <ac:chgData name="엄 태선" userId="c06f68106f79a141" providerId="LiveId" clId="{2BA9ED13-8479-41BE-9272-C6451D101F89}" dt="2021-10-31T13:44:17.804" v="926"/>
          <ac:spMkLst>
            <pc:docMk/>
            <pc:sldMk cId="0" sldId="297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3:44:22.115" v="928" actId="1076"/>
          <ac:picMkLst>
            <pc:docMk/>
            <pc:sldMk cId="0" sldId="297"/>
            <ac:picMk id="2050" creationId="{B1EDC069-FB8E-4450-ABA2-975954C93765}"/>
          </ac:picMkLst>
        </pc:picChg>
      </pc:sldChg>
      <pc:sldChg chg="del">
        <pc:chgData name="엄 태선" userId="c06f68106f79a141" providerId="LiveId" clId="{2BA9ED13-8479-41BE-9272-C6451D101F89}" dt="2021-10-31T13:48:45.397" v="979" actId="47"/>
        <pc:sldMkLst>
          <pc:docMk/>
          <pc:sldMk cId="0" sldId="303"/>
        </pc:sldMkLst>
      </pc:sldChg>
      <pc:sldChg chg="del">
        <pc:chgData name="엄 태선" userId="c06f68106f79a141" providerId="LiveId" clId="{2BA9ED13-8479-41BE-9272-C6451D101F89}" dt="2021-10-31T13:48:45.397" v="979" actId="47"/>
        <pc:sldMkLst>
          <pc:docMk/>
          <pc:sldMk cId="0" sldId="304"/>
        </pc:sldMkLst>
      </pc:sldChg>
      <pc:sldChg chg="addSp delSp modSp add mod">
        <pc:chgData name="엄 태선" userId="c06f68106f79a141" providerId="LiveId" clId="{2BA9ED13-8479-41BE-9272-C6451D101F89}" dt="2021-10-31T13:28:08.036" v="384" actId="1076"/>
        <pc:sldMkLst>
          <pc:docMk/>
          <pc:sldMk cId="4246987167" sldId="308"/>
        </pc:sldMkLst>
        <pc:spChg chg="mod">
          <ac:chgData name="엄 태선" userId="c06f68106f79a141" providerId="LiveId" clId="{2BA9ED13-8479-41BE-9272-C6451D101F89}" dt="2021-10-31T13:27:30.029" v="383"/>
          <ac:spMkLst>
            <pc:docMk/>
            <pc:sldMk cId="4246987167" sldId="308"/>
            <ac:spMk id="12" creationId="{00000000-0000-0000-0000-000000000000}"/>
          </ac:spMkLst>
        </pc:spChg>
        <pc:picChg chg="del">
          <ac:chgData name="엄 태선" userId="c06f68106f79a141" providerId="LiveId" clId="{2BA9ED13-8479-41BE-9272-C6451D101F89}" dt="2021-10-31T13:25:20.199" v="117" actId="478"/>
          <ac:picMkLst>
            <pc:docMk/>
            <pc:sldMk cId="4246987167" sldId="308"/>
            <ac:picMk id="6" creationId="{C07F1764-6C9C-4D77-8367-7E0BB688601C}"/>
          </ac:picMkLst>
        </pc:picChg>
        <pc:picChg chg="add mod">
          <ac:chgData name="엄 태선" userId="c06f68106f79a141" providerId="LiveId" clId="{2BA9ED13-8479-41BE-9272-C6451D101F89}" dt="2021-10-31T13:28:08.036" v="384" actId="1076"/>
          <ac:picMkLst>
            <pc:docMk/>
            <pc:sldMk cId="4246987167" sldId="308"/>
            <ac:picMk id="7" creationId="{5C217CB6-C2B8-41A9-8EF0-4724FC9FE8B9}"/>
          </ac:picMkLst>
        </pc:picChg>
      </pc:sldChg>
      <pc:sldChg chg="addSp delSp modSp add mod">
        <pc:chgData name="엄 태선" userId="c06f68106f79a141" providerId="LiveId" clId="{2BA9ED13-8479-41BE-9272-C6451D101F89}" dt="2021-10-31T13:38:12.229" v="830" actId="208"/>
        <pc:sldMkLst>
          <pc:docMk/>
          <pc:sldMk cId="2822514505" sldId="309"/>
        </pc:sldMkLst>
        <pc:spChg chg="mod">
          <ac:chgData name="엄 태선" userId="c06f68106f79a141" providerId="LiveId" clId="{2BA9ED13-8479-41BE-9272-C6451D101F89}" dt="2021-10-31T13:37:52.126" v="822" actId="6549"/>
          <ac:spMkLst>
            <pc:docMk/>
            <pc:sldMk cId="2822514505" sldId="309"/>
            <ac:spMk id="12" creationId="{00000000-0000-0000-0000-000000000000}"/>
          </ac:spMkLst>
        </pc:spChg>
        <pc:picChg chg="del">
          <ac:chgData name="엄 태선" userId="c06f68106f79a141" providerId="LiveId" clId="{2BA9ED13-8479-41BE-9272-C6451D101F89}" dt="2021-10-31T13:37:34.786" v="813" actId="478"/>
          <ac:picMkLst>
            <pc:docMk/>
            <pc:sldMk cId="2822514505" sldId="309"/>
            <ac:picMk id="6" creationId="{BDBF93DC-8665-4BA6-A849-3E6A99A653F5}"/>
          </ac:picMkLst>
        </pc:picChg>
        <pc:picChg chg="add mod">
          <ac:chgData name="엄 태선" userId="c06f68106f79a141" providerId="LiveId" clId="{2BA9ED13-8479-41BE-9272-C6451D101F89}" dt="2021-10-31T13:38:12.229" v="830" actId="208"/>
          <ac:picMkLst>
            <pc:docMk/>
            <pc:sldMk cId="2822514505" sldId="309"/>
            <ac:picMk id="8" creationId="{036F61BE-4741-4C95-9E47-015F3FDEB9FC}"/>
          </ac:picMkLst>
        </pc:picChg>
      </pc:sldChg>
      <pc:sldChg chg="addSp modSp add mod">
        <pc:chgData name="엄 태선" userId="c06f68106f79a141" providerId="LiveId" clId="{2BA9ED13-8479-41BE-9272-C6451D101F89}" dt="2021-10-31T14:07:29.856" v="1741"/>
        <pc:sldMkLst>
          <pc:docMk/>
          <pc:sldMk cId="3199020629" sldId="310"/>
        </pc:sldMkLst>
        <pc:spChg chg="mod">
          <ac:chgData name="엄 태선" userId="c06f68106f79a141" providerId="LiveId" clId="{2BA9ED13-8479-41BE-9272-C6451D101F89}" dt="2021-10-31T13:48:59.950" v="992"/>
          <ac:spMkLst>
            <pc:docMk/>
            <pc:sldMk cId="3199020629" sldId="310"/>
            <ac:spMk id="3" creationId="{00000000-0000-0000-0000-000000000000}"/>
          </ac:spMkLst>
        </pc:spChg>
        <pc:spChg chg="mod">
          <ac:chgData name="엄 태선" userId="c06f68106f79a141" providerId="LiveId" clId="{2BA9ED13-8479-41BE-9272-C6451D101F89}" dt="2021-10-31T13:48:56.949" v="984"/>
          <ac:spMkLst>
            <pc:docMk/>
            <pc:sldMk cId="3199020629" sldId="310"/>
            <ac:spMk id="4" creationId="{00000000-0000-0000-0000-000000000000}"/>
          </ac:spMkLst>
        </pc:spChg>
        <pc:spChg chg="mod">
          <ac:chgData name="엄 태선" userId="c06f68106f79a141" providerId="LiveId" clId="{2BA9ED13-8479-41BE-9272-C6451D101F89}" dt="2021-10-31T14:07:29.856" v="1741"/>
          <ac:spMkLst>
            <pc:docMk/>
            <pc:sldMk cId="3199020629" sldId="310"/>
            <ac:spMk id="12" creationId="{00000000-0000-0000-0000-000000000000}"/>
          </ac:spMkLst>
        </pc:spChg>
        <pc:picChg chg="add mod">
          <ac:chgData name="엄 태선" userId="c06f68106f79a141" providerId="LiveId" clId="{2BA9ED13-8479-41BE-9272-C6451D101F89}" dt="2021-10-31T14:07:15.394" v="1656" actId="1076"/>
          <ac:picMkLst>
            <pc:docMk/>
            <pc:sldMk cId="3199020629" sldId="310"/>
            <ac:picMk id="6" creationId="{5ACBE16E-36DF-4F48-9580-1E307EA047FD}"/>
          </ac:picMkLst>
        </pc:picChg>
        <pc:picChg chg="add mod">
          <ac:chgData name="엄 태선" userId="c06f68106f79a141" providerId="LiveId" clId="{2BA9ED13-8479-41BE-9272-C6451D101F89}" dt="2021-10-31T14:07:15.394" v="1656" actId="1076"/>
          <ac:picMkLst>
            <pc:docMk/>
            <pc:sldMk cId="3199020629" sldId="310"/>
            <ac:picMk id="8" creationId="{628EB988-415B-4B6D-BD28-8F958071003E}"/>
          </ac:picMkLst>
        </pc:picChg>
        <pc:picChg chg="add mod">
          <ac:chgData name="엄 태선" userId="c06f68106f79a141" providerId="LiveId" clId="{2BA9ED13-8479-41BE-9272-C6451D101F89}" dt="2021-10-31T14:07:15.394" v="1656" actId="1076"/>
          <ac:picMkLst>
            <pc:docMk/>
            <pc:sldMk cId="3199020629" sldId="310"/>
            <ac:picMk id="11" creationId="{A7B1B4E7-FFEB-4464-A9C5-DFDAF3808F6E}"/>
          </ac:picMkLst>
        </pc:picChg>
      </pc:sldChg>
      <pc:sldChg chg="delSp modSp add mod">
        <pc:chgData name="엄 태선" userId="c06f68106f79a141" providerId="LiveId" clId="{2BA9ED13-8479-41BE-9272-C6451D101F89}" dt="2021-10-31T14:12:37.581" v="3080" actId="20577"/>
        <pc:sldMkLst>
          <pc:docMk/>
          <pc:sldMk cId="3119874936" sldId="311"/>
        </pc:sldMkLst>
        <pc:spChg chg="mod">
          <ac:chgData name="엄 태선" userId="c06f68106f79a141" providerId="LiveId" clId="{2BA9ED13-8479-41BE-9272-C6451D101F89}" dt="2021-10-31T14:12:37.581" v="3080" actId="20577"/>
          <ac:spMkLst>
            <pc:docMk/>
            <pc:sldMk cId="3119874936" sldId="311"/>
            <ac:spMk id="12" creationId="{00000000-0000-0000-0000-000000000000}"/>
          </ac:spMkLst>
        </pc:spChg>
        <pc:picChg chg="del">
          <ac:chgData name="엄 태선" userId="c06f68106f79a141" providerId="LiveId" clId="{2BA9ED13-8479-41BE-9272-C6451D101F89}" dt="2021-10-31T14:07:35.261" v="1743" actId="478"/>
          <ac:picMkLst>
            <pc:docMk/>
            <pc:sldMk cId="3119874936" sldId="311"/>
            <ac:picMk id="6" creationId="{5ACBE16E-36DF-4F48-9580-1E307EA047FD}"/>
          </ac:picMkLst>
        </pc:picChg>
        <pc:picChg chg="del">
          <ac:chgData name="엄 태선" userId="c06f68106f79a141" providerId="LiveId" clId="{2BA9ED13-8479-41BE-9272-C6451D101F89}" dt="2021-10-31T14:07:35.261" v="1743" actId="478"/>
          <ac:picMkLst>
            <pc:docMk/>
            <pc:sldMk cId="3119874936" sldId="311"/>
            <ac:picMk id="8" creationId="{628EB988-415B-4B6D-BD28-8F958071003E}"/>
          </ac:picMkLst>
        </pc:picChg>
        <pc:picChg chg="del">
          <ac:chgData name="엄 태선" userId="c06f68106f79a141" providerId="LiveId" clId="{2BA9ED13-8479-41BE-9272-C6451D101F89}" dt="2021-10-31T14:07:35.261" v="1743" actId="478"/>
          <ac:picMkLst>
            <pc:docMk/>
            <pc:sldMk cId="3119874936" sldId="311"/>
            <ac:picMk id="11" creationId="{A7B1B4E7-FFEB-4464-A9C5-DFDAF3808F6E}"/>
          </ac:picMkLst>
        </pc:picChg>
      </pc:sldChg>
      <pc:sldChg chg="modSp add mod">
        <pc:chgData name="엄 태선" userId="c06f68106f79a141" providerId="LiveId" clId="{2BA9ED13-8479-41BE-9272-C6451D101F89}" dt="2021-10-31T14:14:36.156" v="3520" actId="6549"/>
        <pc:sldMkLst>
          <pc:docMk/>
          <pc:sldMk cId="2643144497" sldId="312"/>
        </pc:sldMkLst>
        <pc:spChg chg="mod">
          <ac:chgData name="엄 태선" userId="c06f68106f79a141" providerId="LiveId" clId="{2BA9ED13-8479-41BE-9272-C6451D101F89}" dt="2021-10-31T14:14:36.156" v="3520" actId="6549"/>
          <ac:spMkLst>
            <pc:docMk/>
            <pc:sldMk cId="2643144497" sldId="312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926" cy="339829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86" y="1"/>
            <a:ext cx="4302926" cy="339829"/>
          </a:xfrm>
          <a:prstGeom prst="rect">
            <a:avLst/>
          </a:prstGeom>
        </p:spPr>
        <p:txBody>
          <a:bodyPr vert="horz" lIns="91312" tIns="45656" rIns="91312" bIns="45656"/>
          <a:lstStyle>
            <a:lvl1pPr algn="r">
              <a:defRPr sz="1200"/>
            </a:lvl1pPr>
          </a:lstStyle>
          <a:p>
            <a:pPr lvl="0">
              <a:defRPr/>
            </a:pPr>
            <a:fld id="{AACC5744-A369-4ABE-94AE-E8E57C8CE4DF}" type="datetime1">
              <a:rPr lang="ko-KR" altLang="en-US"/>
              <a:pPr lvl="0"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86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anchor="b"/>
          <a:lstStyle>
            <a:lvl1pPr algn="r">
              <a:defRPr sz="1200"/>
            </a:lvl1pPr>
          </a:lstStyle>
          <a:p>
            <a:pPr lvl="0">
              <a:defRPr/>
            </a:pPr>
            <a:fld id="{808847B4-9765-4472-9C2C-A82FE6467913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31" cy="339884"/>
          </a:xfrm>
          <a:prstGeom prst="rect">
            <a:avLst/>
          </a:prstGeom>
        </p:spPr>
        <p:txBody>
          <a:bodyPr vert="horz" lIns="91704" tIns="45853" rIns="91704" bIns="4585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2"/>
            <a:ext cx="4302231" cy="339884"/>
          </a:xfrm>
          <a:prstGeom prst="rect">
            <a:avLst/>
          </a:prstGeom>
        </p:spPr>
        <p:txBody>
          <a:bodyPr vert="horz" lIns="91704" tIns="45853" rIns="91704" bIns="45853"/>
          <a:lstStyle>
            <a:lvl1pPr algn="r">
              <a:defRPr sz="1200"/>
            </a:lvl1pPr>
          </a:lstStyle>
          <a:p>
            <a:pPr lvl="0">
              <a:defRPr/>
            </a:pPr>
            <a:fld id="{ABEBB8B0-E451-4743-B05B-7DC9E223A7FE}" type="datetime1">
              <a:rPr lang="ko-KR" altLang="en-US"/>
              <a:pPr lvl="0"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798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4" tIns="45853" rIns="91704" bIns="45853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1704" tIns="45853" rIns="91704" bIns="45853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anchor="b"/>
          <a:lstStyle>
            <a:lvl1pPr algn="r">
              <a:defRPr sz="1200"/>
            </a:lvl1pPr>
          </a:lstStyle>
          <a:p>
            <a:pPr lvl="0">
              <a:defRPr/>
            </a:pPr>
            <a:fld id="{60C18C02-60AE-42F4-AF58-7579E5E10FE9}" type="slidenum">
              <a:rPr lang="ko-KR" altLang="en-US"/>
              <a:pPr lvl="0"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24200" y="509588"/>
            <a:ext cx="3679825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1596">
              <a:defRPr/>
            </a:pPr>
            <a:fld id="{8E914BC0-66E6-4F04-9BCD-76B3D6C2351E}" type="slidenum">
              <a:rPr lang="en-US" altLang="en-US">
                <a:solidFill>
                  <a:prstClr val="black"/>
                </a:solidFill>
                <a:latin typeface="맑은 고딕"/>
                <a:ea typeface="맑은 고딕"/>
              </a:rPr>
              <a:pPr defTabSz="1041596">
                <a:defRPr/>
              </a:pPr>
              <a:t>0</a:t>
            </a:fld>
            <a:endParaRPr lang="en-US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C18C02-60AE-42F4-AF58-7579E5E10FE9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96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C18C02-60AE-42F4-AF58-7579E5E10FE9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29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C18C02-60AE-42F4-AF58-7579E5E10FE9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493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 userDrawn="1"/>
        </p:nvCxnSpPr>
        <p:spPr>
          <a:xfrm>
            <a:off x="406" y="762727"/>
            <a:ext cx="9903600" cy="0"/>
          </a:xfrm>
          <a:prstGeom prst="line">
            <a:avLst/>
          </a:prstGeom>
          <a:ln w="15875">
            <a:solidFill>
              <a:srgbClr val="007B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205462" y="189434"/>
            <a:ext cx="566063" cy="56606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9184006" y="6499588"/>
            <a:ext cx="72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CD453BF-6630-4166-A5F9-71DD00918229}" type="slidenum">
              <a:rPr lang="en-US" altLang="ko-KR" sz="1200" b="0" smtClean="0">
                <a:solidFill>
                  <a:srgbClr val="000000"/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51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3736C3-A292-4DF8-B90E-9478A6B93B54}"/>
              </a:ext>
            </a:extLst>
          </p:cNvPr>
          <p:cNvCxnSpPr/>
          <p:nvPr userDrawn="1"/>
        </p:nvCxnSpPr>
        <p:spPr>
          <a:xfrm>
            <a:off x="613801" y="4499239"/>
            <a:ext cx="3870399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4B0107-FAAD-401F-99CC-708613DC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1"/>
          <a:stretch/>
        </p:blipFill>
        <p:spPr>
          <a:xfrm>
            <a:off x="0" y="5204966"/>
            <a:ext cx="9904413" cy="1136416"/>
          </a:xfrm>
          <a:prstGeom prst="rect">
            <a:avLst/>
          </a:prstGeom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4FC773B-0799-4922-A8ED-FF11A04F37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t="22475" r="16075"/>
          <a:stretch/>
        </p:blipFill>
        <p:spPr bwMode="auto">
          <a:xfrm>
            <a:off x="5420214" y="957283"/>
            <a:ext cx="4484019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lated image">
            <a:extLst>
              <a:ext uri="{FF2B5EF4-FFF2-40B4-BE49-F238E27FC236}">
                <a16:creationId xmlns:a16="http://schemas.microsoft.com/office/drawing/2014/main" id="{7F4F1D9D-F3A1-4AC3-BABC-BD9EF64A0A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2475" r="55022"/>
          <a:stretch/>
        </p:blipFill>
        <p:spPr bwMode="auto">
          <a:xfrm>
            <a:off x="-361" y="957283"/>
            <a:ext cx="5942901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twork">
            <a:extLst>
              <a:ext uri="{FF2B5EF4-FFF2-40B4-BE49-F238E27FC236}">
                <a16:creationId xmlns:a16="http://schemas.microsoft.com/office/drawing/2014/main" id="{7D9D34E5-0E25-44D7-9672-75ACAFFF1C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8014"/>
          <a:stretch/>
        </p:blipFill>
        <p:spPr bwMode="auto">
          <a:xfrm>
            <a:off x="0" y="980078"/>
            <a:ext cx="5836433" cy="3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FF52A716-B880-4292-8C77-B0282458C15D}"/>
              </a:ext>
            </a:extLst>
          </p:cNvPr>
          <p:cNvGrpSpPr/>
          <p:nvPr userDrawn="1"/>
        </p:nvGrpSpPr>
        <p:grpSpPr>
          <a:xfrm>
            <a:off x="-361" y="847655"/>
            <a:ext cx="9904594" cy="127699"/>
            <a:chOff x="1" y="934361"/>
            <a:chExt cx="9218602" cy="128257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3E159C97-E48A-441A-A1B5-CFB9740BF429}"/>
                </a:ext>
              </a:extLst>
            </p:cNvPr>
            <p:cNvGrpSpPr/>
            <p:nvPr userDrawn="1"/>
          </p:nvGrpSpPr>
          <p:grpSpPr>
            <a:xfrm>
              <a:off x="1" y="934361"/>
              <a:ext cx="4610692" cy="125279"/>
              <a:chOff x="1" y="923970"/>
              <a:chExt cx="4610692" cy="1252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E258E0-4EB4-4388-8E6A-45FFBB5CCCE0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743FA7-B1FA-4704-8CD1-892E810859E1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8997B7-6DAC-4E8A-B162-5E103D4447B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AFDE505-3CB0-4FA3-86CD-3F937BB1F8CB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</p:grpSp>
        <p:grpSp>
          <p:nvGrpSpPr>
            <p:cNvPr id="5" name="그룹 13">
              <a:extLst>
                <a:ext uri="{FF2B5EF4-FFF2-40B4-BE49-F238E27FC236}">
                  <a16:creationId xmlns:a16="http://schemas.microsoft.com/office/drawing/2014/main" id="{926C5FCC-351F-4320-BCAB-A5C0CE60D083}"/>
                </a:ext>
              </a:extLst>
            </p:cNvPr>
            <p:cNvGrpSpPr/>
            <p:nvPr userDrawn="1"/>
          </p:nvGrpSpPr>
          <p:grpSpPr>
            <a:xfrm>
              <a:off x="4607911" y="937339"/>
              <a:ext cx="4610692" cy="125279"/>
              <a:chOff x="1" y="923970"/>
              <a:chExt cx="4610692" cy="12527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DD4E8E-0024-4CC4-A42F-99F32C64F5ED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68F469-5098-4383-BE4B-61BCF8D1B5D8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87224E-C8A8-45B0-9046-1EFF1AA14B2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14BA296-B2F4-409B-93C0-189E03FB0CDF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 dirty="0"/>
              </a:p>
            </p:txBody>
          </p:sp>
        </p:grpSp>
      </p:grpSp>
      <p:pic>
        <p:nvPicPr>
          <p:cNvPr id="2050" name="Picture 2" descr="Image result for line">
            <a:extLst>
              <a:ext uri="{FF2B5EF4-FFF2-40B4-BE49-F238E27FC236}">
                <a16:creationId xmlns:a16="http://schemas.microsoft.com/office/drawing/2014/main" id="{55FCCC9C-8061-4F38-9DB4-1C80EEFE3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" y="4225112"/>
            <a:ext cx="5082529" cy="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CEC0C09-3C6B-47DD-912E-711FF5593D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" y="6335528"/>
            <a:ext cx="1837094" cy="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hf sldNum="0" hdr="0" ftr="0" dt="0"/>
  <p:txStyles>
    <p:titleStyle>
      <a:lvl1pPr algn="ctr" defTabSz="934260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347" indent="-350347" algn="l" defTabSz="934260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086" indent="-291956" algn="l" defTabSz="93426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82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955" indent="-233564" algn="l" defTabSz="93426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086" indent="-233564" algn="l" defTabSz="93426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921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4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347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60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13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6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39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519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78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91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704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/>
          <p:nvPr/>
        </p:nvSpPr>
        <p:spPr>
          <a:xfrm>
            <a:off x="0" y="2383097"/>
            <a:ext cx="6788410" cy="158675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특강 중간고사 대체과제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allatte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백테스팅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실습 후 보고서 제출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3"/>
          <p:cNvSpPr txBox="1"/>
          <p:nvPr/>
        </p:nvSpPr>
        <p:spPr>
          <a:xfrm>
            <a:off x="1432152" y="4221882"/>
            <a:ext cx="3924105" cy="10466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 defTabSz="1385926" eaLnBrk="0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 w="9525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세종대학교 컴퓨터공학과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83F186-EA03-4FB0-9B5B-2B3BDAFE19E4}"/>
              </a:ext>
            </a:extLst>
          </p:cNvPr>
          <p:cNvSpPr txBox="1"/>
          <p:nvPr/>
        </p:nvSpPr>
        <p:spPr>
          <a:xfrm>
            <a:off x="8464413" y="6139588"/>
            <a:ext cx="1440000" cy="72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50000"/>
              </a:lnSpc>
              <a:spcAft>
                <a:spcPct val="0"/>
              </a:spcAft>
              <a:defRPr/>
            </a:pPr>
            <a:r>
              <a:rPr kumimoji="1" lang="en-US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2022. 4. 12.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/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latinLnBrk="0">
                <a:defRPr/>
              </a:pPr>
              <a:r>
                <a:rPr lang="ko-KR" altLang="en-US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중간고사 문제 및 제출 요령</a:t>
              </a:r>
            </a:p>
          </p:txBody>
        </p:sp>
        <p:sp>
          <p:nvSpPr>
            <p:cNvPr id="4" name="모서리가 둥근 직사각형 169"/>
            <p:cNvSpPr/>
            <p:nvPr/>
          </p:nvSpPr>
          <p:spPr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  <a:endParaRPr lang="en-US" altLang="ko-KR" sz="279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2206" y="909514"/>
            <a:ext cx="9000000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/>
              <a:t>문제</a:t>
            </a:r>
            <a:r>
              <a:rPr lang="en-US" altLang="ko-KR" sz="1200" dirty="0"/>
              <a:t>: </a:t>
            </a:r>
            <a:r>
              <a:rPr lang="ko-KR" altLang="en-US" sz="1200" dirty="0"/>
              <a:t>중간고사 문제는 </a:t>
            </a:r>
            <a:r>
              <a:rPr lang="en-US" altLang="ko-KR" sz="1200" dirty="0"/>
              <a:t>2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pPr marL="724104" lvl="1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반드시 </a:t>
            </a:r>
            <a:r>
              <a:rPr lang="en-US" altLang="ko-KR" sz="1200" dirty="0" err="1"/>
              <a:t>allatte</a:t>
            </a:r>
            <a:r>
              <a:rPr lang="ko-KR" altLang="en-US" sz="1200" dirty="0"/>
              <a:t>를 이용함</a:t>
            </a:r>
            <a:endParaRPr lang="en-US" altLang="ko-KR" sz="1200" dirty="0"/>
          </a:p>
          <a:p>
            <a:pPr marL="724104" lvl="1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/>
              <a:t>allatte</a:t>
            </a:r>
            <a:r>
              <a:rPr lang="en-US" altLang="ko-KR" sz="1200" dirty="0"/>
              <a:t> </a:t>
            </a:r>
            <a:r>
              <a:rPr lang="ko-KR" altLang="en-US" sz="1200" dirty="0"/>
              <a:t>사용시 문제점</a:t>
            </a:r>
            <a:r>
              <a:rPr lang="en-US" altLang="ko-KR" sz="1200" dirty="0"/>
              <a:t>, </a:t>
            </a:r>
            <a:r>
              <a:rPr lang="ko-KR" altLang="en-US" sz="1200" dirty="0"/>
              <a:t>불편한 점 함께 기술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/>
              <a:t>제출 마감</a:t>
            </a:r>
            <a:r>
              <a:rPr lang="en-US" altLang="ko-KR" sz="1200" dirty="0"/>
              <a:t>: 4</a:t>
            </a:r>
            <a:r>
              <a:rPr lang="ko-KR" altLang="en-US" sz="1200" dirty="0"/>
              <a:t>월 </a:t>
            </a:r>
            <a:r>
              <a:rPr lang="en-US" altLang="ko-KR" sz="1200" dirty="0"/>
              <a:t>21 </a:t>
            </a:r>
            <a:r>
              <a:rPr lang="ko-KR" altLang="en-US" sz="1200" dirty="0"/>
              <a:t>오후 </a:t>
            </a:r>
            <a:r>
              <a:rPr lang="en-US" altLang="ko-KR" sz="1200" dirty="0"/>
              <a:t>1</a:t>
            </a:r>
            <a:r>
              <a:rPr lang="ko-KR" altLang="en-US" sz="1200" dirty="0"/>
              <a:t>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 err="1"/>
              <a:t>제출화일명</a:t>
            </a:r>
            <a:r>
              <a:rPr lang="en-US" altLang="ko-KR" sz="1200" dirty="0"/>
              <a:t>: </a:t>
            </a:r>
            <a:r>
              <a:rPr lang="ko-KR" altLang="en-US" sz="1200" dirty="0"/>
              <a:t>중간</a:t>
            </a:r>
            <a:r>
              <a:rPr lang="en-US" altLang="ko-KR" sz="1200" dirty="0"/>
              <a:t>-</a:t>
            </a:r>
            <a:r>
              <a:rPr lang="ko-KR" altLang="en-US" sz="1200" dirty="0"/>
              <a:t>학번</a:t>
            </a:r>
            <a:r>
              <a:rPr lang="en-US" altLang="ko-KR" sz="1200" dirty="0"/>
              <a:t>-</a:t>
            </a:r>
            <a:r>
              <a:rPr lang="ko-KR" altLang="en-US" sz="1200" dirty="0"/>
              <a:t>이름</a:t>
            </a:r>
            <a:r>
              <a:rPr lang="en-US" altLang="ko-KR" sz="1200"/>
              <a:t>.pptx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/>
              <a:t>제출 방법</a:t>
            </a:r>
            <a:r>
              <a:rPr lang="en-US" altLang="ko-KR" sz="1200" dirty="0"/>
              <a:t>: </a:t>
            </a:r>
            <a:r>
              <a:rPr lang="ko-KR" altLang="en-US" sz="1200" dirty="0"/>
              <a:t>블랙보드 중간고사 과제 게시판 이용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/>
              <a:t>지연제출 및 다른 방법 제출 </a:t>
            </a:r>
            <a:r>
              <a:rPr lang="en-US" altLang="ko-KR" sz="1200" dirty="0"/>
              <a:t>: 0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lang="ko-KR" altLang="en-US" sz="1200" dirty="0"/>
              <a:t>부정행위자 </a:t>
            </a:r>
            <a:r>
              <a:rPr lang="en-US" altLang="ko-KR" sz="1200" dirty="0"/>
              <a:t>: 0</a:t>
            </a:r>
            <a:r>
              <a:rPr lang="ko-KR" altLang="en-US" sz="1200" dirty="0"/>
              <a:t>점</a:t>
            </a:r>
            <a:r>
              <a:rPr lang="en-US" altLang="ko-KR" sz="1200" dirty="0"/>
              <a:t>(</a:t>
            </a:r>
            <a:r>
              <a:rPr lang="ko-KR" altLang="en-US" sz="1200" dirty="0"/>
              <a:t>보여준 학생</a:t>
            </a:r>
            <a:r>
              <a:rPr lang="en-US" altLang="ko-KR" sz="1200" dirty="0"/>
              <a:t>, </a:t>
            </a:r>
            <a:r>
              <a:rPr lang="ko-KR" altLang="en-US" sz="1200" dirty="0"/>
              <a:t>복사한 학생 모두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8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/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latinLnBrk="0">
                <a:defRPr/>
              </a:pPr>
              <a:r>
                <a:rPr lang="ko-KR" altLang="en-US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문제 </a:t>
              </a:r>
              <a:r>
                <a:rPr lang="en-US" altLang="ko-KR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1 – 4</a:t>
              </a:r>
              <a:r>
                <a:rPr lang="ko-KR" altLang="en-US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대장 </a:t>
              </a:r>
              <a:r>
                <a:rPr lang="en-US" altLang="ko-KR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+ F Score</a:t>
              </a:r>
              <a:endParaRPr lang="ko-KR" altLang="en-US" sz="2200" b="1" spc="-1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4" name="모서리가 둥근 직사각형 169"/>
            <p:cNvSpPr/>
            <p:nvPr/>
          </p:nvSpPr>
          <p:spPr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  <a:endParaRPr lang="en-US" altLang="ko-KR" sz="279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2206" y="909514"/>
            <a:ext cx="9000000" cy="333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 dirty="0"/>
              <a:t>“</a:t>
            </a:r>
            <a:r>
              <a:rPr lang="ko-KR" altLang="en-US" sz="1400" dirty="0"/>
              <a:t>슬기로운 </a:t>
            </a:r>
            <a:r>
              <a:rPr lang="ko-KR" altLang="en-US" sz="1400" dirty="0" err="1"/>
              <a:t>퀀트투자</a:t>
            </a:r>
            <a:r>
              <a:rPr lang="en-US" altLang="ko-KR" sz="1400" dirty="0"/>
              <a:t>“</a:t>
            </a:r>
            <a:r>
              <a:rPr lang="ko-KR" altLang="en-US" sz="1400" dirty="0"/>
              <a:t>는 가치투자 </a:t>
            </a:r>
            <a:r>
              <a:rPr lang="en-US" altLang="ko-KR" sz="1400" dirty="0"/>
              <a:t>4</a:t>
            </a:r>
            <a:r>
              <a:rPr lang="ko-KR" altLang="en-US" sz="1400" dirty="0"/>
              <a:t>대장 콤보를 기본으로 여러 전략과 접목하고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거기에 </a:t>
            </a:r>
            <a:r>
              <a:rPr lang="en-US" altLang="ko-KR" sz="1400" dirty="0"/>
              <a:t>F score</a:t>
            </a:r>
            <a:r>
              <a:rPr lang="ko-KR" altLang="en-US" sz="1400" dirty="0"/>
              <a:t>를 적용해 </a:t>
            </a:r>
            <a:r>
              <a:rPr lang="ko-KR" altLang="en-US" sz="1400" dirty="0" err="1"/>
              <a:t>백테스팅을</a:t>
            </a:r>
            <a:r>
              <a:rPr lang="ko-KR" altLang="en-US" sz="1400" dirty="0"/>
              <a:t> 진행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/>
              <a:t>방법</a:t>
            </a:r>
            <a:r>
              <a:rPr lang="en-US" altLang="ko-KR" sz="1400" dirty="0"/>
              <a:t>: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allatte</a:t>
            </a:r>
            <a:r>
              <a:rPr lang="ko-KR" altLang="en-US" sz="1400" dirty="0"/>
              <a:t>를 이용함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투자 국가는 미국으로 한정하며</a:t>
            </a:r>
            <a:r>
              <a:rPr lang="en-US" altLang="ko-KR" sz="1200" dirty="0"/>
              <a:t>, 2010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dirty="0"/>
              <a:t>일부터 </a:t>
            </a: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사이를 기준으로 한다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거래 비용은 </a:t>
            </a:r>
            <a:r>
              <a:rPr lang="en-US" altLang="ko-KR" sz="1200" dirty="0"/>
              <a:t>0.5%</a:t>
            </a:r>
            <a:r>
              <a:rPr lang="ko-KR" altLang="en-US" sz="1200" dirty="0"/>
              <a:t>이며 최대 </a:t>
            </a:r>
            <a:r>
              <a:rPr lang="en-US" altLang="ko-KR" sz="1200" dirty="0"/>
              <a:t>20</a:t>
            </a:r>
            <a:r>
              <a:rPr lang="ko-KR" altLang="en-US" sz="1200" dirty="0"/>
              <a:t>개의 종목을 찾는다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/>
              <a:t>리밸런싱</a:t>
            </a:r>
            <a:r>
              <a:rPr lang="ko-KR" altLang="en-US" sz="1200" dirty="0"/>
              <a:t> 주기는 </a:t>
            </a:r>
            <a:r>
              <a:rPr lang="en-US" altLang="ko-KR" sz="1200" dirty="0"/>
              <a:t>1</a:t>
            </a:r>
            <a:r>
              <a:rPr lang="ko-KR" altLang="en-US" sz="1200" dirty="0"/>
              <a:t>년에 한 번이며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시가총액 높은 순으로 정렬한다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4</a:t>
            </a:r>
            <a:r>
              <a:rPr lang="ko-KR" altLang="en-US" sz="1200" dirty="0"/>
              <a:t>대장 콤보는 전부 음수 제외 하위 </a:t>
            </a:r>
            <a:r>
              <a:rPr lang="en-US" altLang="ko-KR" sz="1200" dirty="0"/>
              <a:t>20%</a:t>
            </a:r>
            <a:r>
              <a:rPr lang="ko-KR" altLang="en-US" sz="1200" dirty="0"/>
              <a:t>를 선택한다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F score</a:t>
            </a:r>
            <a:r>
              <a:rPr lang="ko-KR" altLang="en-US" sz="1200" dirty="0"/>
              <a:t>는 책에서 지정한 </a:t>
            </a:r>
            <a:r>
              <a:rPr lang="en-US" altLang="ko-KR" sz="1200" dirty="0"/>
              <a:t>Mid F-Score </a:t>
            </a:r>
            <a:r>
              <a:rPr lang="ko-KR" altLang="en-US" sz="1200" dirty="0"/>
              <a:t>기준을 따른다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695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/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/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latinLnBrk="0">
                <a:defRPr/>
              </a:pPr>
              <a:r>
                <a:rPr lang="ko-KR" altLang="en-US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문제 </a:t>
              </a:r>
              <a:r>
                <a:rPr lang="en-US" altLang="ko-KR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2 – </a:t>
              </a:r>
              <a:r>
                <a:rPr lang="ko-KR" altLang="en-US" sz="2200" b="1" spc="-1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피터 린치와 건전성 및 배당 수익률</a:t>
              </a:r>
            </a:p>
          </p:txBody>
        </p:sp>
        <p:sp>
          <p:nvSpPr>
            <p:cNvPr id="4" name="모서리가 둥근 직사각형 169"/>
            <p:cNvSpPr/>
            <p:nvPr/>
          </p:nvSpPr>
          <p:spPr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</a:t>
              </a:r>
              <a:endParaRPr lang="en-US" altLang="ko-KR" sz="2799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2206" y="909514"/>
            <a:ext cx="9000000" cy="273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/>
              <a:t>피터 린치는 워렌 </a:t>
            </a:r>
            <a:r>
              <a:rPr lang="ko-KR" altLang="en-US" sz="1400" dirty="0" err="1"/>
              <a:t>버칫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벤저민</a:t>
            </a:r>
            <a:r>
              <a:rPr lang="ko-KR" altLang="en-US" sz="1400" dirty="0"/>
              <a:t> 그레이엄</a:t>
            </a:r>
            <a:r>
              <a:rPr lang="en-US" altLang="ko-KR" sz="1400" dirty="0"/>
              <a:t>, </a:t>
            </a:r>
            <a:r>
              <a:rPr lang="ko-KR" altLang="en-US" sz="1400" dirty="0"/>
              <a:t>필립 </a:t>
            </a:r>
            <a:r>
              <a:rPr lang="ko-KR" altLang="en-US" sz="1400" dirty="0" err="1"/>
              <a:t>피셔와</a:t>
            </a:r>
            <a:r>
              <a:rPr lang="ko-KR" altLang="en-US" sz="1400" dirty="0"/>
              <a:t> 어깨를 나란히 하는 전설적인 주식 투자자이다</a:t>
            </a:r>
            <a:r>
              <a:rPr lang="en-US" altLang="ko-KR" sz="1400" dirty="0"/>
              <a:t>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/>
              <a:t>우리는 거기에 더해 건전성과 배당 수익률을 고려해보자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투자 국가는 미국으로 한정하며</a:t>
            </a:r>
            <a:r>
              <a:rPr lang="en-US" altLang="ko-KR" sz="1200" dirty="0"/>
              <a:t>, 2010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월 </a:t>
            </a:r>
            <a:r>
              <a:rPr lang="en-US" altLang="ko-KR" sz="1200" dirty="0"/>
              <a:t>1</a:t>
            </a:r>
            <a:r>
              <a:rPr lang="ko-KR" altLang="en-US" sz="1200" dirty="0"/>
              <a:t>일부터 </a:t>
            </a: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30</a:t>
            </a:r>
            <a:r>
              <a:rPr lang="ko-KR" altLang="en-US" sz="1200" dirty="0"/>
              <a:t>일 사이를 기준으로 한다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거래 비용은 </a:t>
            </a:r>
            <a:r>
              <a:rPr lang="en-US" altLang="ko-KR" sz="1200" dirty="0"/>
              <a:t>0.6%</a:t>
            </a:r>
            <a:r>
              <a:rPr lang="ko-KR" altLang="en-US" sz="1200" dirty="0"/>
              <a:t>이며 최대 </a:t>
            </a:r>
            <a:r>
              <a:rPr lang="en-US" altLang="ko-KR" sz="1200" dirty="0"/>
              <a:t>30</a:t>
            </a:r>
            <a:r>
              <a:rPr lang="ko-KR" altLang="en-US" sz="1200" dirty="0"/>
              <a:t>개의 종목을 찾는다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/>
              <a:t>리밸런싱</a:t>
            </a:r>
            <a:r>
              <a:rPr lang="ko-KR" altLang="en-US" sz="1200" dirty="0"/>
              <a:t> 주기는 </a:t>
            </a:r>
            <a:r>
              <a:rPr lang="en-US" altLang="ko-KR" sz="1200" dirty="0"/>
              <a:t>6</a:t>
            </a:r>
            <a:r>
              <a:rPr lang="ko-KR" altLang="en-US" sz="1200" dirty="0"/>
              <a:t>개월에 한 번이며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시가총액 높은 순으로 정렬한다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피터 린치 </a:t>
            </a:r>
            <a:r>
              <a:rPr lang="en-US" altLang="ko-KR" sz="1200" dirty="0"/>
              <a:t>Score</a:t>
            </a:r>
            <a:r>
              <a:rPr lang="ko-KR" altLang="en-US" sz="1200" dirty="0"/>
              <a:t>는 </a:t>
            </a:r>
            <a:r>
              <a:rPr lang="en-US" altLang="ko-KR" sz="1200" dirty="0"/>
              <a:t>5</a:t>
            </a:r>
            <a:r>
              <a:rPr lang="ko-KR" altLang="en-US" sz="1200" dirty="0"/>
              <a:t>점 이상인 것을 찾는다</a:t>
            </a:r>
            <a:r>
              <a:rPr lang="en-US" altLang="ko-KR" sz="1200" dirty="0"/>
              <a:t>.</a:t>
            </a:r>
          </a:p>
          <a:p>
            <a:pPr marL="781254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/>
              <a:t>건전성 지수와 배당 수익률은 둘 다 상위 </a:t>
            </a:r>
            <a:r>
              <a:rPr lang="en-US" altLang="ko-KR" sz="1200" dirty="0"/>
              <a:t>20%</a:t>
            </a:r>
            <a:r>
              <a:rPr lang="ko-KR" altLang="en-US" sz="1200" dirty="0"/>
              <a:t>인 것을 찾는다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7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23C8-7673-49EA-9DC0-FDAD9AD4D452}"/>
              </a:ext>
            </a:extLst>
          </p:cNvPr>
          <p:cNvSpPr txBox="1"/>
          <p:nvPr/>
        </p:nvSpPr>
        <p:spPr>
          <a:xfrm>
            <a:off x="452206" y="2721908"/>
            <a:ext cx="90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844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595959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14162</TotalTime>
  <Words>300</Words>
  <Application>Microsoft Office PowerPoint</Application>
  <PresentationFormat>사용자 지정</PresentationFormat>
  <Paragraphs>41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유성준</cp:lastModifiedBy>
  <cp:revision>5551</cp:revision>
  <dcterms:created xsi:type="dcterms:W3CDTF">2014-08-26T15:55:14Z</dcterms:created>
  <dcterms:modified xsi:type="dcterms:W3CDTF">2022-04-12T03:11:11Z</dcterms:modified>
  <cp:version/>
</cp:coreProperties>
</file>