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6" r:id="rId2"/>
    <p:sldId id="350" r:id="rId3"/>
    <p:sldId id="341" r:id="rId4"/>
    <p:sldId id="343" r:id="rId5"/>
    <p:sldId id="342" r:id="rId6"/>
    <p:sldId id="347" r:id="rId7"/>
    <p:sldId id="351" r:id="rId8"/>
    <p:sldId id="352" r:id="rId9"/>
    <p:sldId id="35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F9"/>
    <a:srgbClr val="008080"/>
    <a:srgbClr val="FFCC40"/>
    <a:srgbClr val="E4E4E4"/>
    <a:srgbClr val="D93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400" autoAdjust="0"/>
  </p:normalViewPr>
  <p:slideViewPr>
    <p:cSldViewPr>
      <p:cViewPr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2F652-E04D-473C-8276-6382FF61726A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14D28-F7FD-4006-AB74-7994B002B5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237C-64F8-486F-9C93-A659C97229D5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팀프로젝트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석수빈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이홍주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변성욱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2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92696"/>
            <a:ext cx="9144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8887133"/>
              </p:ext>
            </p:extLst>
          </p:nvPr>
        </p:nvGraphicFramePr>
        <p:xfrm>
          <a:off x="3779912" y="1071542"/>
          <a:ext cx="5281732" cy="5396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836882104"/>
                    </a:ext>
                  </a:extLst>
                </a:gridCol>
                <a:gridCol w="1499522">
                  <a:extLst>
                    <a:ext uri="{9D8B030D-6E8A-4147-A177-3AD203B41FA5}">
                      <a16:colId xmlns:a16="http://schemas.microsoft.com/office/drawing/2014/main" val="3728138291"/>
                    </a:ext>
                  </a:extLst>
                </a:gridCol>
                <a:gridCol w="3121492">
                  <a:extLst>
                    <a:ext uri="{9D8B030D-6E8A-4147-A177-3AD203B41FA5}">
                      <a16:colId xmlns:a16="http://schemas.microsoft.com/office/drawing/2014/main" val="159118601"/>
                    </a:ext>
                  </a:extLst>
                </a:gridCol>
              </a:tblGrid>
              <a:tr h="318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메뉴명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487031"/>
                  </a:ext>
                </a:extLst>
              </a:tr>
              <a:tr h="666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네비게이션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ㆍ상단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네비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풀메뉴</a:t>
                      </a:r>
                      <a:r>
                        <a:rPr lang="ko-KR" altLang="en-US" sz="1000" dirty="0" smtClean="0"/>
                        <a:t> 화면 표시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err="1" smtClean="0"/>
                        <a:t>ㆍ네비</a:t>
                      </a:r>
                      <a:r>
                        <a:rPr lang="ko-KR" altLang="en-US" sz="1000" dirty="0" smtClean="0"/>
                        <a:t> 대표 메뉴 </a:t>
                      </a:r>
                      <a:r>
                        <a:rPr lang="en-US" altLang="ko-KR" sz="1000" dirty="0" smtClean="0"/>
                        <a:t>click </a:t>
                      </a:r>
                      <a:r>
                        <a:rPr lang="ko-KR" altLang="en-US" sz="1000" dirty="0" smtClean="0"/>
                        <a:t>시 하위 메뉴 </a:t>
                      </a:r>
                      <a:r>
                        <a:rPr lang="en-US" altLang="ko-KR" sz="1000" dirty="0" smtClean="0"/>
                        <a:t>show, </a:t>
                      </a:r>
                      <a:r>
                        <a:rPr lang="ko-KR" altLang="en-US" sz="1000" dirty="0" smtClean="0"/>
                        <a:t>나머지 메뉴 </a:t>
                      </a:r>
                      <a:r>
                        <a:rPr lang="en-US" altLang="ko-KR" sz="1000" dirty="0" smtClean="0"/>
                        <a:t>hide,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mouseleave</a:t>
                      </a:r>
                      <a:r>
                        <a:rPr lang="ko-KR" altLang="en-US" sz="1000" dirty="0" smtClean="0"/>
                        <a:t>시 초기 화면으로 돌아감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jQuery : click,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mouseleave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애니메이션 </a:t>
                      </a:r>
                      <a:r>
                        <a:rPr lang="en-US" altLang="ko-KR" sz="1000" baseline="0" dirty="0" smtClean="0"/>
                        <a:t>show, hide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85770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이벤트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310795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비교하기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백엔드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766832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장바구니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백엔드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440707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제품 </a:t>
                      </a:r>
                      <a:r>
                        <a:rPr lang="en-US" altLang="ko-KR" sz="1050" dirty="0" smtClean="0"/>
                        <a:t>-&gt; </a:t>
                      </a:r>
                      <a:r>
                        <a:rPr lang="ko-KR" altLang="en-US" sz="1050" dirty="0" smtClean="0"/>
                        <a:t>상세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228083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주문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 정보 불러오기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295531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Q&amp;A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게시판 기능 구현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98476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Tip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644772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브랜드 스토리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095689"/>
                  </a:ext>
                </a:extLst>
              </a:tr>
              <a:tr h="521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리뷰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베스트 메뉴 </a:t>
                      </a:r>
                      <a:r>
                        <a:rPr lang="ko-KR" altLang="en-US" sz="1000" dirty="0" smtClean="0"/>
                        <a:t>다섯 개 </a:t>
                      </a:r>
                      <a:r>
                        <a:rPr lang="ko-KR" altLang="en-US" sz="1000" dirty="0" smtClean="0"/>
                        <a:t>하단에 더 보기 메뉴를 눌러서 전체 리뷰 표시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jQuery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기능 </a:t>
                      </a:r>
                      <a:r>
                        <a:rPr lang="en-US" altLang="ko-KR" sz="1000" baseline="0" dirty="0" smtClean="0"/>
                        <a:t>: fade In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243705"/>
                  </a:ext>
                </a:extLst>
              </a:tr>
              <a:tr h="521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매장 찾기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매장 다섯 개만 표시 후 더 보기 메뉴를 눌러서 전체 매장 표시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jQuery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기능 </a:t>
                      </a:r>
                      <a:r>
                        <a:rPr lang="en-US" altLang="ko-KR" sz="1000" baseline="0" dirty="0" smtClean="0"/>
                        <a:t>: fade In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95403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/>
                        <a:t>챗봇</a:t>
                      </a:r>
                      <a:r>
                        <a:rPr lang="ko-KR" altLang="en-US" sz="1050" dirty="0" smtClean="0"/>
                        <a:t> 문의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카카오 플러스 친구 문의로 넘어감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734932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로그인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로그인시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에서 검증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4641"/>
                  </a:ext>
                </a:extLst>
              </a:tr>
              <a:tr h="29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회원가입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Oracle DBMS</a:t>
                      </a:r>
                      <a:r>
                        <a:rPr lang="ko-KR" altLang="en-US" sz="1000" dirty="0" smtClean="0"/>
                        <a:t>로 회원 정보 관리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182602"/>
                  </a:ext>
                </a:extLst>
              </a:tr>
            </a:tbl>
          </a:graphicData>
        </a:graphic>
      </p:graphicFrame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7266" y="1078696"/>
            <a:ext cx="2448272" cy="5514713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7977" y="-25111"/>
            <a:ext cx="8229600" cy="84238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전체 기능 정리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3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>
            <a:off x="0" y="692696"/>
            <a:ext cx="9144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977" y="-25111"/>
            <a:ext cx="8229600" cy="84238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메인 화면 구성도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5" y="1484783"/>
            <a:ext cx="1937207" cy="4363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57" y="1484784"/>
            <a:ext cx="1728192" cy="970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9249" y="1268760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네비게이션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970" y="1484784"/>
            <a:ext cx="1368152" cy="15363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35949" y="126876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이벤트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540" y="1484785"/>
            <a:ext cx="959409" cy="15363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6432" y="126876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비교하기</a:t>
            </a:r>
            <a:endParaRPr lang="ko-KR" altLang="en-US" sz="1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413" y="1484784"/>
            <a:ext cx="1521118" cy="1536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66216" y="126875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장바구니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4740" y="11962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메인 화면</a:t>
            </a:r>
            <a:endParaRPr lang="ko-KR" altLang="en-US" sz="14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286" y="4564758"/>
            <a:ext cx="1714299" cy="9650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56439" y="433810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제품 상세</a:t>
            </a:r>
            <a:endParaRPr lang="ko-KR" altLang="en-US" sz="1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923" y="4564758"/>
            <a:ext cx="1389366" cy="22322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75063" y="4338107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5-1. </a:t>
            </a:r>
            <a:r>
              <a:rPr lang="ko-KR" altLang="en-US" sz="1000" dirty="0" smtClean="0"/>
              <a:t>제품 상세</a:t>
            </a:r>
            <a:endParaRPr lang="ko-KR" altLang="en-US" sz="1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3539" y="3429000"/>
            <a:ext cx="959409" cy="332559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940216" y="3208547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5-2. </a:t>
            </a:r>
            <a:r>
              <a:rPr lang="ko-KR" altLang="en-US" sz="1000" dirty="0" smtClean="0"/>
              <a:t>제품 상세</a:t>
            </a:r>
            <a:endParaRPr lang="ko-KR" altLang="en-US" sz="10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5102" y="3400101"/>
            <a:ext cx="1526021" cy="22611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369491" y="3188884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주문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32127" y="1556791"/>
            <a:ext cx="3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811754" y="1484783"/>
            <a:ext cx="120373" cy="1440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718495" y="1484782"/>
            <a:ext cx="120373" cy="1440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51520" y="3140968"/>
            <a:ext cx="360040" cy="14401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4"/>
            <a:endCxn id="15" idx="1"/>
          </p:cNvCxnSpPr>
          <p:nvPr/>
        </p:nvCxnSpPr>
        <p:spPr>
          <a:xfrm rot="16200000" flipH="1">
            <a:off x="456775" y="3259749"/>
            <a:ext cx="1762276" cy="1812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546410" y="5002159"/>
            <a:ext cx="218029" cy="3104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3" idx="4"/>
            <a:endCxn id="18" idx="1"/>
          </p:cNvCxnSpPr>
          <p:nvPr/>
        </p:nvCxnSpPr>
        <p:spPr>
          <a:xfrm rot="16200000" flipH="1">
            <a:off x="3271013" y="4696971"/>
            <a:ext cx="368323" cy="159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606106" y="4908428"/>
            <a:ext cx="218029" cy="2776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51" idx="4"/>
            <a:endCxn id="23" idx="1"/>
          </p:cNvCxnSpPr>
          <p:nvPr/>
        </p:nvCxnSpPr>
        <p:spPr>
          <a:xfrm rot="5400000" flipH="1" flipV="1">
            <a:off x="5317183" y="4489734"/>
            <a:ext cx="94293" cy="1298418"/>
          </a:xfrm>
          <a:prstGeom prst="bentConnector4">
            <a:avLst>
              <a:gd name="adj1" fmla="val -242436"/>
              <a:gd name="adj2" fmla="val 77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477965" y="3769306"/>
            <a:ext cx="144016" cy="17837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꺾인 연결선 60"/>
          <p:cNvCxnSpPr>
            <a:stCxn id="57" idx="4"/>
            <a:endCxn id="25" idx="1"/>
          </p:cNvCxnSpPr>
          <p:nvPr/>
        </p:nvCxnSpPr>
        <p:spPr>
          <a:xfrm rot="16200000" flipH="1">
            <a:off x="6706038" y="3791610"/>
            <a:ext cx="582999" cy="895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31" idx="0"/>
            <a:endCxn id="7" idx="0"/>
          </p:cNvCxnSpPr>
          <p:nvPr/>
        </p:nvCxnSpPr>
        <p:spPr>
          <a:xfrm rot="16200000" flipH="1">
            <a:off x="3375863" y="-112399"/>
            <a:ext cx="2" cy="3194364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2335717" y="1700689"/>
            <a:ext cx="326922" cy="7811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335717" y="1803760"/>
            <a:ext cx="326922" cy="7811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꺾인 연결선 73"/>
          <p:cNvCxnSpPr>
            <a:stCxn id="71" idx="6"/>
          </p:cNvCxnSpPr>
          <p:nvPr/>
        </p:nvCxnSpPr>
        <p:spPr>
          <a:xfrm>
            <a:off x="2662639" y="1739746"/>
            <a:ext cx="3350900" cy="537126"/>
          </a:xfrm>
          <a:prstGeom prst="bentConnector3">
            <a:avLst>
              <a:gd name="adj1" fmla="val 44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5567" y="2848984"/>
            <a:ext cx="1450670" cy="81282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477951" y="3666554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 이미지가 바뀌면서 나머지</a:t>
            </a:r>
            <a:endParaRPr lang="en-US" altLang="ko-KR" sz="700" dirty="0" smtClean="0"/>
          </a:p>
          <a:p>
            <a:r>
              <a:rPr lang="ko-KR" altLang="en-US" sz="700" dirty="0" smtClean="0"/>
              <a:t>메뉴는 한쪽으로 접힌다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93" name="직사각형 92"/>
          <p:cNvSpPr/>
          <p:nvPr/>
        </p:nvSpPr>
        <p:spPr>
          <a:xfrm>
            <a:off x="222521" y="2864535"/>
            <a:ext cx="1684718" cy="724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꺾인 연결선 94"/>
          <p:cNvCxnSpPr>
            <a:stCxn id="93" idx="3"/>
            <a:endCxn id="92" idx="1"/>
          </p:cNvCxnSpPr>
          <p:nvPr/>
        </p:nvCxnSpPr>
        <p:spPr>
          <a:xfrm>
            <a:off x="1907239" y="3226551"/>
            <a:ext cx="658328" cy="28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492440" y="264683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</a:t>
            </a:r>
            <a:r>
              <a:rPr lang="en-US" altLang="ko-KR" sz="1000" dirty="0" smtClean="0"/>
              <a:t>ouse hover</a:t>
            </a:r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2717324" y="1902615"/>
            <a:ext cx="469486" cy="14482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44" idx="2"/>
            <a:endCxn id="15" idx="0"/>
          </p:cNvCxnSpPr>
          <p:nvPr/>
        </p:nvCxnSpPr>
        <p:spPr>
          <a:xfrm rot="10800000" flipH="1" flipV="1">
            <a:off x="2717324" y="1975028"/>
            <a:ext cx="384112" cy="2589730"/>
          </a:xfrm>
          <a:prstGeom prst="bentConnector4">
            <a:avLst>
              <a:gd name="adj1" fmla="val -153744"/>
              <a:gd name="adj2" fmla="val 82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692696"/>
            <a:ext cx="9144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977" y="-25111"/>
            <a:ext cx="8229600" cy="84238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메인 화면 구성도</a:t>
            </a:r>
            <a:r>
              <a:rPr lang="en-US" altLang="ko-KR" sz="3600" dirty="0"/>
              <a:t> 2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5" y="1484783"/>
            <a:ext cx="1937207" cy="43635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4740" y="11962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메인 화면</a:t>
            </a:r>
            <a:endParaRPr lang="ko-KR" altLang="en-US" sz="1400" b="1" dirty="0"/>
          </a:p>
        </p:txBody>
      </p:sp>
      <p:sp>
        <p:nvSpPr>
          <p:cNvPr id="31" name="타원 30"/>
          <p:cNvSpPr/>
          <p:nvPr/>
        </p:nvSpPr>
        <p:spPr>
          <a:xfrm>
            <a:off x="412410" y="4970102"/>
            <a:ext cx="343166" cy="18709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2262886" y="804893"/>
            <a:ext cx="1231367" cy="1845824"/>
            <a:chOff x="2219249" y="1268760"/>
            <a:chExt cx="1231367" cy="1845824"/>
          </a:xfrm>
        </p:grpSpPr>
        <p:sp>
          <p:nvSpPr>
            <p:cNvPr id="6" name="TextBox 5"/>
            <p:cNvSpPr txBox="1"/>
            <p:nvPr/>
          </p:nvSpPr>
          <p:spPr>
            <a:xfrm>
              <a:off x="2219249" y="1268760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7</a:t>
              </a:r>
              <a:r>
                <a:rPr lang="en-US" altLang="ko-KR" sz="1000" dirty="0" smtClean="0"/>
                <a:t>. Q&amp;A</a:t>
              </a:r>
              <a:endParaRPr lang="ko-KR" altLang="en-US" sz="1000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9311" y="1484782"/>
              <a:ext cx="1141305" cy="1629802"/>
            </a:xfrm>
            <a:prstGeom prst="rect">
              <a:avLst/>
            </a:prstGeom>
          </p:spPr>
        </p:pic>
      </p:grpSp>
      <p:grpSp>
        <p:nvGrpSpPr>
          <p:cNvPr id="90" name="그룹 89"/>
          <p:cNvGrpSpPr/>
          <p:nvPr/>
        </p:nvGrpSpPr>
        <p:grpSpPr>
          <a:xfrm>
            <a:off x="2255233" y="3461931"/>
            <a:ext cx="930728" cy="2286813"/>
            <a:chOff x="3651079" y="1257814"/>
            <a:chExt cx="930728" cy="2286813"/>
          </a:xfrm>
        </p:grpSpPr>
        <p:sp>
          <p:nvSpPr>
            <p:cNvPr id="9" name="TextBox 8"/>
            <p:cNvSpPr txBox="1"/>
            <p:nvPr/>
          </p:nvSpPr>
          <p:spPr>
            <a:xfrm>
              <a:off x="3651079" y="12578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8</a:t>
              </a:r>
              <a:r>
                <a:rPr lang="en-US" altLang="ko-KR" sz="1000" dirty="0" smtClean="0"/>
                <a:t>. Tip</a:t>
              </a:r>
              <a:endParaRPr lang="ko-KR" altLang="en-US" sz="1000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1325" y="1486895"/>
              <a:ext cx="840482" cy="205773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7928612" y="801221"/>
            <a:ext cx="1143262" cy="3090041"/>
            <a:chOff x="5195697" y="1271218"/>
            <a:chExt cx="1143262" cy="3090041"/>
          </a:xfrm>
        </p:grpSpPr>
        <p:sp>
          <p:nvSpPr>
            <p:cNvPr id="11" name="TextBox 10"/>
            <p:cNvSpPr txBox="1"/>
            <p:nvPr/>
          </p:nvSpPr>
          <p:spPr>
            <a:xfrm>
              <a:off x="5195697" y="1271218"/>
              <a:ext cx="1143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브랜드 스토리</a:t>
              </a:r>
              <a:endParaRPr lang="ko-KR" altLang="en-US" sz="1000" dirty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8183" y="1484782"/>
              <a:ext cx="1040776" cy="2876477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3539459" y="4458182"/>
            <a:ext cx="1628972" cy="1830866"/>
            <a:chOff x="3583592" y="3674088"/>
            <a:chExt cx="1628972" cy="1830866"/>
          </a:xfrm>
        </p:grpSpPr>
        <p:sp>
          <p:nvSpPr>
            <p:cNvPr id="19" name="TextBox 18"/>
            <p:cNvSpPr txBox="1"/>
            <p:nvPr/>
          </p:nvSpPr>
          <p:spPr>
            <a:xfrm>
              <a:off x="3583592" y="3674088"/>
              <a:ext cx="16289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err="1" smtClean="0"/>
                <a:t>챗봇문의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카카오 플러스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9510" y="3947718"/>
              <a:ext cx="1333240" cy="1557236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963040" y="4282933"/>
              <a:ext cx="824984" cy="51422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/>
          <p:cNvSpPr/>
          <p:nvPr/>
        </p:nvSpPr>
        <p:spPr>
          <a:xfrm>
            <a:off x="1408807" y="4970102"/>
            <a:ext cx="343166" cy="18709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>
            <a:stCxn id="31" idx="2"/>
            <a:endCxn id="5" idx="1"/>
          </p:cNvCxnSpPr>
          <p:nvPr/>
        </p:nvCxnSpPr>
        <p:spPr>
          <a:xfrm rot="10800000" flipH="1">
            <a:off x="412410" y="1835817"/>
            <a:ext cx="1940538" cy="3227831"/>
          </a:xfrm>
          <a:prstGeom prst="bentConnector3">
            <a:avLst>
              <a:gd name="adj1" fmla="val -18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16" idx="1"/>
          </p:cNvCxnSpPr>
          <p:nvPr/>
        </p:nvCxnSpPr>
        <p:spPr>
          <a:xfrm flipV="1">
            <a:off x="1751973" y="4719878"/>
            <a:ext cx="593506" cy="343769"/>
          </a:xfrm>
          <a:prstGeom prst="bentConnector3">
            <a:avLst>
              <a:gd name="adj1" fmla="val 69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0951" y="1020915"/>
            <a:ext cx="1728192" cy="97031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508943" y="804891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네비게이션</a:t>
            </a:r>
            <a:endParaRPr lang="ko-KR" altLang="en-US" sz="1000" dirty="0"/>
          </a:p>
        </p:txBody>
      </p:sp>
      <p:sp>
        <p:nvSpPr>
          <p:cNvPr id="53" name="타원 52"/>
          <p:cNvSpPr/>
          <p:nvPr/>
        </p:nvSpPr>
        <p:spPr>
          <a:xfrm>
            <a:off x="3981238" y="1190697"/>
            <a:ext cx="603078" cy="15287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975001" y="1714657"/>
            <a:ext cx="603078" cy="15287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58" idx="4"/>
            <a:endCxn id="59" idx="0"/>
          </p:cNvCxnSpPr>
          <p:nvPr/>
        </p:nvCxnSpPr>
        <p:spPr>
          <a:xfrm rot="16200000" flipH="1">
            <a:off x="3724256" y="2419817"/>
            <a:ext cx="1306833" cy="202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1901" y="4257371"/>
            <a:ext cx="1124916" cy="229377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859680" y="4032089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리뷰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208959" y="3895355"/>
            <a:ext cx="1707896" cy="724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68" idx="2"/>
            <a:endCxn id="64" idx="2"/>
          </p:cNvCxnSpPr>
          <p:nvPr/>
        </p:nvCxnSpPr>
        <p:spPr>
          <a:xfrm rot="16200000" flipH="1">
            <a:off x="3812754" y="1869540"/>
            <a:ext cx="1931758" cy="7431452"/>
          </a:xfrm>
          <a:prstGeom prst="bentConnector3">
            <a:avLst>
              <a:gd name="adj1" fmla="val 111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6722" y="3174367"/>
            <a:ext cx="1724166" cy="969843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3934545" y="3624663"/>
            <a:ext cx="360984" cy="33995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4302607" y="3613751"/>
            <a:ext cx="360984" cy="33995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4670669" y="3608147"/>
            <a:ext cx="360984" cy="33995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꺾인 연결선 102"/>
          <p:cNvCxnSpPr>
            <a:stCxn id="99" idx="4"/>
            <a:endCxn id="27" idx="1"/>
          </p:cNvCxnSpPr>
          <p:nvPr/>
        </p:nvCxnSpPr>
        <p:spPr>
          <a:xfrm rot="5400000">
            <a:off x="3290877" y="4318208"/>
            <a:ext cx="1556722" cy="827722"/>
          </a:xfrm>
          <a:prstGeom prst="bentConnector4">
            <a:avLst>
              <a:gd name="adj1" fmla="val 24992"/>
              <a:gd name="adj2" fmla="val 127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00" idx="6"/>
            <a:endCxn id="29" idx="1"/>
          </p:cNvCxnSpPr>
          <p:nvPr/>
        </p:nvCxnSpPr>
        <p:spPr>
          <a:xfrm>
            <a:off x="5031653" y="3778126"/>
            <a:ext cx="547300" cy="1934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7" idx="0"/>
            <a:endCxn id="5" idx="2"/>
          </p:cNvCxnSpPr>
          <p:nvPr/>
        </p:nvCxnSpPr>
        <p:spPr>
          <a:xfrm rot="16200000" flipV="1">
            <a:off x="3032346" y="2541972"/>
            <a:ext cx="973946" cy="1191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545433" y="2950766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1-1 SUPPORT</a:t>
            </a:r>
            <a:endParaRPr lang="ko-KR" altLang="en-US" sz="10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196" y="1024762"/>
            <a:ext cx="1711673" cy="966144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53" idx="6"/>
            <a:endCxn id="60" idx="1"/>
          </p:cNvCxnSpPr>
          <p:nvPr/>
        </p:nvCxnSpPr>
        <p:spPr>
          <a:xfrm>
            <a:off x="4584316" y="1267136"/>
            <a:ext cx="964880" cy="240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976101" y="1347663"/>
            <a:ext cx="431301" cy="45228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463911" y="1347663"/>
            <a:ext cx="431301" cy="45228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63" idx="4"/>
            <a:endCxn id="20" idx="1"/>
          </p:cNvCxnSpPr>
          <p:nvPr/>
        </p:nvCxnSpPr>
        <p:spPr>
          <a:xfrm rot="16200000" flipH="1">
            <a:off x="6784886" y="1206812"/>
            <a:ext cx="653078" cy="1839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4695" y="2568329"/>
            <a:ext cx="1283526" cy="1652759"/>
          </a:xfrm>
          <a:prstGeom prst="rect">
            <a:avLst/>
          </a:prstGeom>
        </p:spPr>
      </p:pic>
      <p:cxnSp>
        <p:nvCxnSpPr>
          <p:cNvPr id="26" name="꺾인 연결선 25"/>
          <p:cNvCxnSpPr>
            <a:stCxn id="69" idx="6"/>
            <a:endCxn id="17" idx="3"/>
          </p:cNvCxnSpPr>
          <p:nvPr/>
        </p:nvCxnSpPr>
        <p:spPr>
          <a:xfrm flipH="1">
            <a:off x="6858221" y="1573805"/>
            <a:ext cx="36991" cy="1820904"/>
          </a:xfrm>
          <a:prstGeom prst="bentConnector3">
            <a:avLst>
              <a:gd name="adj1" fmla="val -617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08104" y="2345345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NEWS</a:t>
            </a:r>
            <a:endParaRPr lang="ko-KR" altLang="en-US" sz="10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8953" y="4755997"/>
            <a:ext cx="1189720" cy="1913363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523502" y="4552290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매장 찾기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370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0" y="692696"/>
            <a:ext cx="9144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977" y="-25111"/>
            <a:ext cx="8229600" cy="84238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메인 화면 구성도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5" y="1484783"/>
            <a:ext cx="1937207" cy="43635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4740" y="11962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메인 화면</a:t>
            </a:r>
            <a:endParaRPr lang="ko-KR" altLang="en-US" sz="1400" b="1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6990900" y="1191694"/>
            <a:ext cx="1634680" cy="1962976"/>
            <a:chOff x="5350464" y="1227035"/>
            <a:chExt cx="1634680" cy="1962976"/>
          </a:xfrm>
        </p:grpSpPr>
        <p:sp>
          <p:nvSpPr>
            <p:cNvPr id="26" name="TextBox 25"/>
            <p:cNvSpPr txBox="1"/>
            <p:nvPr/>
          </p:nvSpPr>
          <p:spPr>
            <a:xfrm>
              <a:off x="5350464" y="1227035"/>
              <a:ext cx="912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14. 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6093" y="1458579"/>
              <a:ext cx="1539051" cy="1731432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3592895" y="1214564"/>
            <a:ext cx="1602280" cy="1967405"/>
            <a:chOff x="2843808" y="1214713"/>
            <a:chExt cx="1602280" cy="1967405"/>
          </a:xfrm>
        </p:grpSpPr>
        <p:sp>
          <p:nvSpPr>
            <p:cNvPr id="24" name="TextBox 23"/>
            <p:cNvSpPr txBox="1"/>
            <p:nvPr/>
          </p:nvSpPr>
          <p:spPr>
            <a:xfrm>
              <a:off x="2843808" y="1214713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13.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816" y="1460562"/>
              <a:ext cx="1530272" cy="1721556"/>
            </a:xfrm>
            <a:prstGeom prst="rect">
              <a:avLst/>
            </a:prstGeom>
          </p:spPr>
        </p:pic>
        <p:sp>
          <p:nvSpPr>
            <p:cNvPr id="42" name="타원 41"/>
            <p:cNvSpPr/>
            <p:nvPr/>
          </p:nvSpPr>
          <p:spPr>
            <a:xfrm>
              <a:off x="3513655" y="2178741"/>
              <a:ext cx="334594" cy="103463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꺾인 연결선 33"/>
          <p:cNvCxnSpPr>
            <a:endCxn id="30" idx="1"/>
          </p:cNvCxnSpPr>
          <p:nvPr/>
        </p:nvCxnSpPr>
        <p:spPr>
          <a:xfrm>
            <a:off x="4592779" y="2230325"/>
            <a:ext cx="2493750" cy="58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1655688" y="1483983"/>
            <a:ext cx="108000" cy="13150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꺾인 연결선 101"/>
          <p:cNvCxnSpPr>
            <a:stCxn id="100" idx="6"/>
            <a:endCxn id="32" idx="1"/>
          </p:cNvCxnSpPr>
          <p:nvPr/>
        </p:nvCxnSpPr>
        <p:spPr>
          <a:xfrm>
            <a:off x="1763688" y="1549737"/>
            <a:ext cx="1901215" cy="771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92696"/>
            <a:ext cx="9144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endParaRPr lang="en-US" altLang="ko-KR" sz="16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600" dirty="0"/>
              <a:t>메인 </a:t>
            </a:r>
            <a:r>
              <a:rPr lang="en-US" altLang="ko-KR" sz="1600" dirty="0"/>
              <a:t>( </a:t>
            </a:r>
            <a:r>
              <a:rPr lang="ko-KR" altLang="en-US" sz="1600" dirty="0" err="1"/>
              <a:t>스크롤메뉴</a:t>
            </a:r>
            <a:r>
              <a:rPr lang="en-US" altLang="ko-KR" sz="1600" dirty="0"/>
              <a:t>, </a:t>
            </a:r>
            <a:r>
              <a:rPr lang="ko-KR" altLang="en-US" sz="1600" dirty="0"/>
              <a:t>영상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kwicks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</a:t>
            </a:r>
            <a:r>
              <a:rPr lang="en-US" altLang="ko-KR" sz="1600" dirty="0"/>
              <a:t>, </a:t>
            </a:r>
            <a:r>
              <a:rPr lang="ko-KR" altLang="en-US" sz="1600" dirty="0"/>
              <a:t>슬라이드메뉴</a:t>
            </a:r>
            <a:r>
              <a:rPr lang="en-US" altLang="ko-KR" sz="1600" dirty="0" smtClean="0"/>
              <a:t>,  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메뉴 등장</a:t>
            </a:r>
            <a:r>
              <a:rPr lang="en-US" altLang="ko-KR" sz="1600" dirty="0"/>
              <a:t>, </a:t>
            </a:r>
            <a:r>
              <a:rPr lang="ko-KR" altLang="en-US" sz="1600" dirty="0"/>
              <a:t>검색 아이콘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검색창</a:t>
            </a:r>
            <a:r>
              <a:rPr lang="ko-KR" altLang="en-US" sz="1600" dirty="0"/>
              <a:t> </a:t>
            </a:r>
            <a:r>
              <a:rPr lang="en-US" altLang="ko-KR" sz="1600" dirty="0"/>
              <a:t>show</a:t>
            </a:r>
            <a:r>
              <a:rPr lang="en-US" altLang="ko-KR" sz="1600" dirty="0" smtClean="0"/>
              <a:t>) – </a:t>
            </a:r>
            <a:r>
              <a:rPr lang="ko-KR" altLang="en-US" sz="1600" dirty="0" err="1" smtClean="0"/>
              <a:t>이홍주</a:t>
            </a:r>
            <a:endParaRPr lang="en-US" altLang="ko-KR" sz="1600" dirty="0" smtClean="0"/>
          </a:p>
          <a:p>
            <a:pPr marL="228600" indent="-228600">
              <a:buFont typeface="+mj-ea"/>
              <a:buAutoNum type="circleNumDbPlain"/>
            </a:pPr>
            <a:endParaRPr lang="en-US" altLang="ko-KR" sz="1600" dirty="0" smtClean="0"/>
          </a:p>
          <a:p>
            <a:pPr marL="228600" indent="-228600">
              <a:buFont typeface="+mj-ea"/>
              <a:buAutoNum type="circleNumDbPlain"/>
            </a:pP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 err="1"/>
              <a:t>nav</a:t>
            </a:r>
            <a:r>
              <a:rPr lang="en-US" altLang="ko-KR" sz="1600" dirty="0"/>
              <a:t>(click </a:t>
            </a:r>
            <a:r>
              <a:rPr lang="en-US" altLang="ko-KR" sz="1600" dirty="0" err="1"/>
              <a:t>mouseleave</a:t>
            </a:r>
            <a:r>
              <a:rPr lang="en-US" altLang="ko-KR" sz="1600" dirty="0"/>
              <a:t>, </a:t>
            </a:r>
            <a:r>
              <a:rPr lang="ko-KR" altLang="en-US" sz="1600" dirty="0"/>
              <a:t>애니메이션 효과로 </a:t>
            </a:r>
            <a:r>
              <a:rPr lang="en-US" altLang="ko-KR" sz="1600" dirty="0"/>
              <a:t>show, hide), tip, </a:t>
            </a:r>
            <a:r>
              <a:rPr lang="ko-KR" altLang="en-US" sz="1600" dirty="0"/>
              <a:t>브랜드 </a:t>
            </a:r>
            <a:r>
              <a:rPr lang="ko-KR" altLang="en-US" sz="1600" dirty="0" smtClean="0"/>
              <a:t>스토리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석수빈</a:t>
            </a:r>
            <a:endParaRPr lang="en-US" altLang="ko-KR" sz="1600" dirty="0" smtClean="0"/>
          </a:p>
          <a:p>
            <a:pPr marL="228600" indent="-228600">
              <a:buFont typeface="+mj-ea"/>
              <a:buAutoNum type="circleNumDbPlain"/>
            </a:pPr>
            <a:endParaRPr lang="en-US" altLang="ko-KR" sz="1600" dirty="0" smtClean="0"/>
          </a:p>
          <a:p>
            <a:pPr marL="228600" indent="-228600">
              <a:buFont typeface="+mj-ea"/>
              <a:buAutoNum type="circleNumDbPlain"/>
            </a:pP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600" dirty="0" err="1"/>
              <a:t>매장찾기</a:t>
            </a:r>
            <a:r>
              <a:rPr lang="en-US" altLang="ko-KR" sz="1600" dirty="0"/>
              <a:t>/ </a:t>
            </a:r>
            <a:r>
              <a:rPr lang="ko-KR" altLang="en-US" sz="1600" dirty="0"/>
              <a:t>리뷰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fadein</a:t>
            </a:r>
            <a:r>
              <a:rPr lang="en-US" altLang="ko-KR" sz="1600" dirty="0"/>
              <a:t>), </a:t>
            </a:r>
            <a:r>
              <a:rPr lang="ko-KR" altLang="en-US" sz="1600" dirty="0"/>
              <a:t>제품상세기입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챗봇</a:t>
            </a:r>
            <a:r>
              <a:rPr lang="en-US" altLang="ko-KR" sz="1600" dirty="0"/>
              <a:t>, </a:t>
            </a:r>
            <a:r>
              <a:rPr lang="ko-KR" altLang="en-US" sz="1600" dirty="0"/>
              <a:t>뉴스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이벤트 </a:t>
            </a:r>
            <a:r>
              <a:rPr lang="en-US" altLang="ko-KR" sz="1600" dirty="0"/>
              <a:t>–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변성욱</a:t>
            </a:r>
            <a:endParaRPr lang="ko-KR" altLang="en-US" sz="1600" dirty="0"/>
          </a:p>
          <a:p>
            <a:pPr marL="228600" indent="-228600">
              <a:buFont typeface="+mj-ea"/>
              <a:buAutoNum type="circleNumDbPlain"/>
            </a:pP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7977" y="-25111"/>
            <a:ext cx="8229600" cy="842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분담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34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84724" y="639762"/>
            <a:ext cx="9144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7977" y="-25111"/>
            <a:ext cx="8229600" cy="84238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메인 화면 기능 구성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6" y="3732726"/>
            <a:ext cx="1680281" cy="936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86" y="817271"/>
            <a:ext cx="1722623" cy="5734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97" y="795229"/>
            <a:ext cx="1778998" cy="9997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615" y="765106"/>
            <a:ext cx="1824495" cy="10298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8830" y="2132856"/>
            <a:ext cx="1845280" cy="10415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331" y="2161890"/>
            <a:ext cx="1740864" cy="9792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197" y="4581128"/>
            <a:ext cx="1728192" cy="971152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1856347" y="4201123"/>
            <a:ext cx="69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927842" y="795229"/>
            <a:ext cx="144016" cy="1436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endCxn id="6" idx="1"/>
          </p:cNvCxnSpPr>
          <p:nvPr/>
        </p:nvCxnSpPr>
        <p:spPr>
          <a:xfrm>
            <a:off x="4067944" y="872151"/>
            <a:ext cx="446253" cy="422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956536" y="970504"/>
            <a:ext cx="551568" cy="1542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56536" y="1210529"/>
            <a:ext cx="551568" cy="1542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956536" y="1495832"/>
            <a:ext cx="551568" cy="1542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3" idx="0"/>
            <a:endCxn id="8" idx="0"/>
          </p:cNvCxnSpPr>
          <p:nvPr/>
        </p:nvCxnSpPr>
        <p:spPr>
          <a:xfrm rot="5400000" flipH="1" flipV="1">
            <a:off x="6384392" y="-386966"/>
            <a:ext cx="205398" cy="2509543"/>
          </a:xfrm>
          <a:prstGeom prst="bentConnector3">
            <a:avLst>
              <a:gd name="adj1" fmla="val 155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4" idx="6"/>
            <a:endCxn id="11" idx="1"/>
          </p:cNvCxnSpPr>
          <p:nvPr/>
        </p:nvCxnSpPr>
        <p:spPr>
          <a:xfrm>
            <a:off x="5508104" y="1287649"/>
            <a:ext cx="1300726" cy="1365986"/>
          </a:xfrm>
          <a:prstGeom prst="bentConnector3">
            <a:avLst>
              <a:gd name="adj1" fmla="val 75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5" idx="4"/>
            <a:endCxn id="13" idx="0"/>
          </p:cNvCxnSpPr>
          <p:nvPr/>
        </p:nvCxnSpPr>
        <p:spPr>
          <a:xfrm rot="16200000" flipH="1">
            <a:off x="5071632" y="1810759"/>
            <a:ext cx="511818" cy="190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223" y="830509"/>
            <a:ext cx="1670175" cy="929142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2488598" y="1397732"/>
            <a:ext cx="427218" cy="1542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36" idx="2"/>
            <a:endCxn id="35" idx="3"/>
          </p:cNvCxnSpPr>
          <p:nvPr/>
        </p:nvCxnSpPr>
        <p:spPr>
          <a:xfrm rot="10800000">
            <a:off x="2004398" y="1295080"/>
            <a:ext cx="484200" cy="179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8268" y="172287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클릭 시 유튜브 영상이</a:t>
            </a:r>
            <a:endParaRPr lang="en-US" altLang="ko-KR" sz="1000" dirty="0" smtClean="0"/>
          </a:p>
          <a:p>
            <a:r>
              <a:rPr lang="ko-KR" altLang="en-US" sz="1000" dirty="0" smtClean="0"/>
              <a:t>전체 화면으로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영상 실행</a:t>
            </a:r>
            <a:endParaRPr lang="en-US" altLang="ko-KR" sz="1000" dirty="0" smtClean="0"/>
          </a:p>
          <a:p>
            <a:r>
              <a:rPr lang="ko-KR" altLang="en-US" sz="1000" dirty="0" smtClean="0"/>
              <a:t>우측 상단에 </a:t>
            </a:r>
            <a:r>
              <a:rPr lang="en-US" altLang="ko-KR" sz="1000" dirty="0" smtClean="0">
                <a:solidFill>
                  <a:srgbClr val="FF0000"/>
                </a:solidFill>
              </a:rPr>
              <a:t>X</a:t>
            </a:r>
            <a:r>
              <a:rPr lang="ko-KR" altLang="en-US" sz="1000" dirty="0" smtClean="0"/>
              <a:t>로 </a:t>
            </a:r>
            <a:r>
              <a:rPr lang="ko-KR" altLang="en-US" sz="1000" dirty="0" smtClean="0"/>
              <a:t>영상 종료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5496" y="4669520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</a:t>
            </a:r>
            <a:r>
              <a:rPr lang="en-US" altLang="ko-KR" sz="1000" dirty="0" smtClean="0"/>
              <a:t>ouse hover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이미지 </a:t>
            </a:r>
            <a:r>
              <a:rPr lang="ko-KR" altLang="en-US" sz="1000" dirty="0" smtClean="0"/>
              <a:t>변경 후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kwicks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라이브러리 </a:t>
            </a:r>
            <a:r>
              <a:rPr lang="ko-KR" altLang="en-US" sz="1000" dirty="0" err="1" smtClean="0"/>
              <a:t>기능사용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2627784" y="5306688"/>
            <a:ext cx="72008" cy="1542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424638" y="5552280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 </a:t>
            </a:r>
            <a:r>
              <a:rPr lang="en-US" altLang="ko-KR" sz="1000" dirty="0" smtClean="0"/>
              <a:t>click</a:t>
            </a:r>
            <a:r>
              <a:rPr lang="ko-KR" altLang="en-US" sz="1000" dirty="0" smtClean="0"/>
              <a:t>시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이전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다음 리뷰 </a:t>
            </a:r>
            <a:r>
              <a:rPr lang="en-US" altLang="ko-KR" sz="1000" dirty="0" smtClean="0"/>
              <a:t>slide</a:t>
            </a:r>
            <a:endParaRPr lang="ko-KR" altLang="en-US" sz="1000" dirty="0"/>
          </a:p>
        </p:txBody>
      </p:sp>
      <p:cxnSp>
        <p:nvCxnSpPr>
          <p:cNvPr id="49" name="꺾인 연결선 48"/>
          <p:cNvCxnSpPr>
            <a:stCxn id="46" idx="6"/>
            <a:endCxn id="14" idx="1"/>
          </p:cNvCxnSpPr>
          <p:nvPr/>
        </p:nvCxnSpPr>
        <p:spPr>
          <a:xfrm flipV="1">
            <a:off x="2699792" y="5066704"/>
            <a:ext cx="1814405" cy="317104"/>
          </a:xfrm>
          <a:prstGeom prst="bentConnector3">
            <a:avLst>
              <a:gd name="adj1" fmla="val 87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059832" y="4797152"/>
            <a:ext cx="792088" cy="6637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30" y="3922712"/>
            <a:ext cx="1357463" cy="2767952"/>
          </a:xfrm>
          <a:prstGeom prst="rect">
            <a:avLst/>
          </a:prstGeom>
        </p:spPr>
      </p:pic>
      <p:cxnSp>
        <p:nvCxnSpPr>
          <p:cNvPr id="54" name="꺾인 연결선 53"/>
          <p:cNvCxnSpPr>
            <a:stCxn id="51" idx="0"/>
            <a:endCxn id="52" idx="0"/>
          </p:cNvCxnSpPr>
          <p:nvPr/>
        </p:nvCxnSpPr>
        <p:spPr>
          <a:xfrm rot="5400000" flipH="1" flipV="1">
            <a:off x="5034499" y="2344089"/>
            <a:ext cx="874440" cy="4031686"/>
          </a:xfrm>
          <a:prstGeom prst="bentConnector3">
            <a:avLst>
              <a:gd name="adj1" fmla="val 126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56727" y="3467165"/>
            <a:ext cx="2454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이미지 </a:t>
            </a:r>
            <a:r>
              <a:rPr lang="en-US" altLang="ko-KR" sz="1000" dirty="0" smtClean="0"/>
              <a:t>click</a:t>
            </a:r>
            <a:r>
              <a:rPr lang="ko-KR" altLang="en-US" sz="1000" dirty="0" smtClean="0"/>
              <a:t>시 </a:t>
            </a:r>
            <a:r>
              <a:rPr lang="ko-KR" altLang="en-US" sz="1000" dirty="0" smtClean="0"/>
              <a:t>리뷰 페이지로 이동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30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92696"/>
            <a:ext cx="9144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7977" y="-25111"/>
            <a:ext cx="8229600" cy="84238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메인 </a:t>
            </a:r>
            <a:r>
              <a:rPr lang="ko-KR" altLang="en-US" sz="3600" dirty="0" smtClean="0"/>
              <a:t>화면 스크롤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1840" y="5022716"/>
            <a:ext cx="2457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스크롤을 </a:t>
            </a:r>
            <a:r>
              <a:rPr lang="ko-KR" altLang="en-US" sz="1200" dirty="0" smtClean="0"/>
              <a:t>이용해서 세로로</a:t>
            </a:r>
            <a:endParaRPr lang="en-US" altLang="ko-KR" sz="1200" dirty="0" smtClean="0"/>
          </a:p>
          <a:p>
            <a:r>
              <a:rPr lang="ko-KR" altLang="en-US" sz="1200" dirty="0" smtClean="0"/>
              <a:t>메인 이미지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 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메인 이미지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세로 </a:t>
            </a:r>
            <a:r>
              <a:rPr lang="en-US" altLang="ko-KR" sz="1200" dirty="0" smtClean="0"/>
              <a:t>slide </a:t>
            </a:r>
            <a:r>
              <a:rPr lang="ko-KR" altLang="en-US" sz="1200" dirty="0" smtClean="0"/>
              <a:t>메인 이미지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r>
              <a:rPr lang="ko-KR" altLang="en-US" sz="1200" dirty="0" smtClean="0"/>
              <a:t>모두 </a:t>
            </a:r>
            <a:r>
              <a:rPr lang="ko-KR" altLang="en-US" sz="1200" dirty="0" smtClean="0"/>
              <a:t>표시 후 </a:t>
            </a:r>
            <a:r>
              <a:rPr lang="ko-KR" altLang="en-US" sz="1200" dirty="0" smtClean="0"/>
              <a:t>컨텐츠로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넘어감</a:t>
            </a:r>
            <a:endParaRPr lang="ko-KR" altLang="en-US" sz="12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4" y="846004"/>
            <a:ext cx="2447925" cy="54959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8065" y="1002377"/>
            <a:ext cx="2447924" cy="120578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247363"/>
            <a:ext cx="2520000" cy="1476563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36" idx="1"/>
          </p:cNvCxnSpPr>
          <p:nvPr/>
        </p:nvCxnSpPr>
        <p:spPr>
          <a:xfrm>
            <a:off x="2675989" y="1567262"/>
            <a:ext cx="527859" cy="1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8" idx="0"/>
          </p:cNvCxnSpPr>
          <p:nvPr/>
        </p:nvCxnSpPr>
        <p:spPr>
          <a:xfrm>
            <a:off x="4457482" y="2274754"/>
            <a:ext cx="6366" cy="97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865054"/>
            <a:ext cx="2520000" cy="143718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930" y="2420888"/>
            <a:ext cx="2438400" cy="4010025"/>
          </a:xfrm>
          <a:prstGeom prst="rect">
            <a:avLst/>
          </a:prstGeom>
        </p:spPr>
      </p:pic>
      <p:cxnSp>
        <p:nvCxnSpPr>
          <p:cNvPr id="49" name="꺾인 연결선 48"/>
          <p:cNvCxnSpPr>
            <a:stCxn id="28" idx="2"/>
            <a:endCxn id="43" idx="0"/>
          </p:cNvCxnSpPr>
          <p:nvPr/>
        </p:nvCxnSpPr>
        <p:spPr>
          <a:xfrm rot="5400000" flipH="1" flipV="1">
            <a:off x="4869970" y="2014766"/>
            <a:ext cx="2303038" cy="3115282"/>
          </a:xfrm>
          <a:prstGeom prst="bentConnector5">
            <a:avLst>
              <a:gd name="adj1" fmla="val -9926"/>
              <a:gd name="adj2" fmla="val 50655"/>
              <a:gd name="adj3" fmla="val 10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2333</TotalTime>
  <Words>357</Words>
  <Application>Microsoft Office PowerPoint</Application>
  <PresentationFormat>화면 슬라이드 쇼(4:3)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1조 팀프로젝트</vt:lpstr>
      <vt:lpstr>전체 기능 정리</vt:lpstr>
      <vt:lpstr>메인 화면 구성도 1</vt:lpstr>
      <vt:lpstr>메인 화면 구성도 2</vt:lpstr>
      <vt:lpstr>메인 화면 구성도 3</vt:lpstr>
      <vt:lpstr>PowerPoint 프레젠테이션</vt:lpstr>
      <vt:lpstr>메인 화면 기능 구성</vt:lpstr>
      <vt:lpstr>메인 화면 스크롤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bes</dc:creator>
  <cp:lastModifiedBy>ITPS</cp:lastModifiedBy>
  <cp:revision>560</cp:revision>
  <dcterms:created xsi:type="dcterms:W3CDTF">2018-02-02T04:56:48Z</dcterms:created>
  <dcterms:modified xsi:type="dcterms:W3CDTF">2021-11-22T08:44:26Z</dcterms:modified>
</cp:coreProperties>
</file>