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4" r:id="rId1"/>
  </p:sldMasterIdLst>
  <p:sldIdLst>
    <p:sldId id="256" r:id="rId2"/>
    <p:sldId id="257" r:id="rId3"/>
    <p:sldId id="278" r:id="rId4"/>
    <p:sldId id="262" r:id="rId5"/>
    <p:sldId id="279" r:id="rId6"/>
    <p:sldId id="280" r:id="rId7"/>
    <p:sldId id="264" r:id="rId8"/>
    <p:sldId id="277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宋体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宋体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宋体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宋体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24" y="-76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6FD9-0828-4004-8B26-7FF1024AD51E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B532D-EA25-425F-8D5E-371735E4A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1930A-EEB5-43A8-9926-4D8DFF6F7646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445F7-E197-4A9E-8AB3-34F35D1090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26CD2-80B8-4BFD-A650-BF0D6C5A44E8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9AD57-9015-41A3-8720-98BAC787C4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DB1D-6C74-4CDE-B410-B2D63918C942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7ED2-D6E9-4961-A863-A6F7A371D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2D6EE-ED54-417C-880C-DDA1671647E9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B00E-BED9-442E-BB2D-91EC64B81D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FC074-FD56-415D-A398-873B6842BDE4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487F5-2168-43FF-9189-BDC509E906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2E666-C9D0-4709-9553-5288DF37DEF6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F9E66-E823-4583-893E-5C4D8659A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367BB-ED48-4167-AA79-A47CECF592B5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E2152-EEB1-4D07-8A9D-273DE2D49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6CBC-A22B-443B-8B55-8DA062224BEC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C9BC2-6C62-4175-B0EB-3E70127645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ED80A-D469-46D4-AB0E-BC2600F97A5F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EAFC5-C824-4E72-A39F-9759E397D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A12E-5FC8-4034-8FF9-0DDEA5E9D160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E716-6B24-46A8-BC06-DA5E3C017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2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135CC-01C8-42D3-9D4E-10760C0B2F56}" type="datetimeFigureOut">
              <a:rPr lang="zh-CN" altLang="en-US"/>
              <a:pPr>
                <a:defRPr/>
              </a:pPr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7BA37-D357-4A11-B4D1-75B36EE363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199752" y="1058937"/>
            <a:ext cx="5740400" cy="7207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zh-CN" altLang="en-US">
              <a:solidFill>
                <a:srgbClr val="5d5d5d"/>
              </a:solidFill>
              <a:latin typeface="Verdana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144189" y="987053"/>
            <a:ext cx="5795963" cy="9366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zh-CN" altLang="en-US">
              <a:solidFill>
                <a:srgbClr val="5d5d5d"/>
              </a:solidFill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93324"/>
            <a:ext cx="5616575" cy="5192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zh-CN" sz="28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95963" y="2571750"/>
            <a:ext cx="3346450" cy="194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317" name="TextBox 18"/>
          <p:cNvSpPr txBox="1">
            <a:spLocks noChangeArrowheads="1"/>
          </p:cNvSpPr>
          <p:nvPr/>
        </p:nvSpPr>
        <p:spPr>
          <a:xfrm>
            <a:off x="6012160" y="3392535"/>
            <a:ext cx="3744412" cy="547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latin typeface="Verdana"/>
              </a:rPr>
              <a:t>컴퓨터공학과 </a:t>
            </a:r>
            <a:r>
              <a:rPr lang="en-US" altLang="ko-KR" sz="1300">
                <a:latin typeface="Verdana"/>
              </a:rPr>
              <a:t>2018102229</a:t>
            </a:r>
            <a:r>
              <a:rPr lang="ko-KR" altLang="en-US" sz="1500">
                <a:latin typeface="Verdana"/>
              </a:rPr>
              <a:t> 정병석</a:t>
            </a:r>
            <a:endParaRPr lang="ko-KR" altLang="en-US" sz="1500">
              <a:latin typeface="Verdana"/>
            </a:endParaRPr>
          </a:p>
        </p:txBody>
      </p:sp>
      <p:sp>
        <p:nvSpPr>
          <p:cNvPr id="13318" name=""/>
          <p:cNvSpPr txBox="1"/>
          <p:nvPr/>
        </p:nvSpPr>
        <p:spPr>
          <a:xfrm>
            <a:off x="311668" y="1203598"/>
            <a:ext cx="4980412" cy="4899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600"/>
              <a:t>Air X Trip </a:t>
            </a:r>
            <a:r>
              <a:rPr lang="ko-KR" altLang="en-US" sz="2600"/>
              <a:t>프로젝트</a:t>
            </a: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83768" y="156363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/>
              <a:t>Post COVID-19 </a:t>
            </a:r>
            <a:r>
              <a:rPr lang="ko-KR" altLang="en-US" sz="1600"/>
              <a:t>시대를 맞이함에 따라 다시 </a:t>
            </a:r>
            <a:r>
              <a:rPr lang="en-US" altLang="ko-KR" sz="1600"/>
              <a:t>COVID-19</a:t>
            </a:r>
            <a:r>
              <a:rPr lang="ko-KR" altLang="en-US" sz="1600"/>
              <a:t> 이전처럼 여행의 수요가 급증하고 실제로 여행객들의 수가 확연하게 늘었습니다</a:t>
            </a:r>
            <a:r>
              <a:rPr lang="en-US" altLang="ko-KR" sz="1600"/>
              <a:t>.</a:t>
            </a:r>
            <a:r>
              <a:rPr lang="ko-KR" altLang="en-US" sz="1600"/>
              <a:t> 여행객들 중에는 패키지 여행으로 가는 여행객도 있겠지만 본인이 스스로 모든 여행 계획을 다 짜고 가는 여행객도 있습니다</a:t>
            </a:r>
            <a:r>
              <a:rPr lang="en-US" altLang="ko-KR" sz="1600"/>
              <a:t>.</a:t>
            </a:r>
            <a:r>
              <a:rPr lang="ko-KR" altLang="en-US" sz="1600"/>
              <a:t> 이 앱은 스스로 모든 여행 계획을 짜고 가는 여행객에게 도움이 되고자 여행객이 특정 도시에 숙소를 잡으면 과거에 해당 숙소를 잡은 여행객이 남긴 여행 루트를 조회하고 그 중 마음에 드는 여행 루트를 고를 수 있습니다</a:t>
            </a:r>
            <a:r>
              <a:rPr lang="en-US" altLang="ko-KR" sz="1600"/>
              <a:t>.</a:t>
            </a:r>
            <a:r>
              <a:rPr lang="ko-KR" altLang="en-US" sz="1600"/>
              <a:t> 이러한 점이 일반적인 여행 앱과 비교 했을 때 해당 앱의 특장점 입니다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4339" name="TextBox 12"/>
          <p:cNvSpPr txBox="1">
            <a:spLocks noChangeArrowheads="1"/>
          </p:cNvSpPr>
          <p:nvPr/>
        </p:nvSpPr>
        <p:spPr>
          <a:xfrm>
            <a:off x="2282825" y="906465"/>
            <a:ext cx="3369295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해당 앱의 필요성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923678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553915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84152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419622"/>
            <a:ext cx="5994400" cy="3312368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/>
              <a:t>1.</a:t>
            </a:r>
            <a:r>
              <a:rPr lang="ko-KR" altLang="en-US" sz="1600"/>
              <a:t> </a:t>
            </a:r>
            <a:r>
              <a:rPr lang="en-US" altLang="ko-KR" sz="1600">
                <a:latin typeface="맑은 고딕"/>
              </a:rPr>
              <a:t>MapsActivity</a:t>
            </a:r>
            <a:r>
              <a:rPr lang="ko-KR" altLang="en-US" sz="1600"/>
              <a:t>가 </a:t>
            </a:r>
            <a:r>
              <a:rPr lang="en-US" altLang="ko-KR" sz="1600"/>
              <a:t>root activity</a:t>
            </a:r>
            <a:r>
              <a:rPr lang="ko-KR" altLang="en-US" sz="1600"/>
              <a:t>에 해당하는 것으로 특정 도시를 검색할 수 있습니다</a:t>
            </a:r>
            <a:r>
              <a:rPr lang="en-US" altLang="ko-KR" sz="1600"/>
              <a:t>.</a:t>
            </a:r>
            <a:r>
              <a:rPr lang="ko-KR" altLang="en-US" sz="1600"/>
              <a:t> 또 해당 도시를 지도 위에 뜨게 합니다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/>
          </a:p>
        </p:txBody>
      </p:sp>
      <p:sp>
        <p:nvSpPr>
          <p:cNvPr id="16387" name="TextBox 12"/>
          <p:cNvSpPr txBox="1">
            <a:spLocks noChangeArrowheads="1"/>
          </p:cNvSpPr>
          <p:nvPr/>
        </p:nvSpPr>
        <p:spPr>
          <a:xfrm>
            <a:off x="2282825" y="906465"/>
            <a:ext cx="2649538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구현 내용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886571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516808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47045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pic>
        <p:nvPicPr>
          <p:cNvPr id="1638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9638" y="2067694"/>
            <a:ext cx="1440393" cy="2591728"/>
          </a:xfrm>
          <a:prstGeom prst="rect">
            <a:avLst/>
          </a:prstGeom>
        </p:spPr>
      </p:pic>
      <p:pic>
        <p:nvPicPr>
          <p:cNvPr id="1639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7847" y="2067694"/>
            <a:ext cx="1466480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419622"/>
            <a:ext cx="5994400" cy="3312368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맑은 고딕"/>
              </a:rPr>
              <a:t>2.</a:t>
            </a:r>
            <a:r>
              <a:rPr lang="ko-KR" altLang="en-US" sz="1600">
                <a:latin typeface="맑은 고딕"/>
              </a:rPr>
              <a:t> </a:t>
            </a:r>
            <a:r>
              <a:rPr lang="en-US" altLang="ko-KR" sz="1600">
                <a:latin typeface="맑은 고딕"/>
              </a:rPr>
              <a:t>MapsActivity</a:t>
            </a:r>
            <a:r>
              <a:rPr lang="ko-KR" altLang="en-US" sz="1600">
                <a:latin typeface="맑은 고딕"/>
                <a:ea typeface="맑은 고딕"/>
              </a:rPr>
              <a:t>가 </a:t>
            </a:r>
            <a:r>
              <a:rPr lang="en-US" altLang="ko-KR" sz="1600">
                <a:latin typeface="맑은 고딕"/>
                <a:ea typeface="맑은 고딕"/>
              </a:rPr>
              <a:t>intent</a:t>
            </a:r>
            <a:r>
              <a:rPr lang="ko-KR" altLang="en-US" sz="1600">
                <a:latin typeface="맑은 고딕"/>
                <a:ea typeface="맑은 고딕"/>
              </a:rPr>
              <a:t>를 이용하여 다음 </a:t>
            </a:r>
            <a:r>
              <a:rPr lang="en-US" altLang="ko-KR" sz="1600">
                <a:latin typeface="맑은 고딕"/>
                <a:ea typeface="맑은 고딕"/>
              </a:rPr>
              <a:t>activity</a:t>
            </a:r>
            <a:r>
              <a:rPr lang="ko-KR" altLang="en-US" sz="1600">
                <a:latin typeface="맑은 고딕"/>
                <a:ea typeface="맑은 고딕"/>
              </a:rPr>
              <a:t>인 </a:t>
            </a:r>
            <a:r>
              <a:rPr lang="en-US" altLang="ko-KR" sz="1600">
                <a:latin typeface="맑은 고딕"/>
                <a:ea typeface="맑은 고딕"/>
              </a:rPr>
              <a:t>Lodging activity</a:t>
            </a:r>
            <a:r>
              <a:rPr lang="ko-KR" altLang="en-US" sz="1600">
                <a:latin typeface="맑은 고딕"/>
                <a:ea typeface="맑은 고딕"/>
              </a:rPr>
              <a:t>를 호출합니다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r>
              <a:rPr lang="ko-KR" altLang="en-US" sz="1600">
                <a:latin typeface="맑은 고딕"/>
                <a:ea typeface="맑은 고딕"/>
              </a:rPr>
              <a:t> 이때 특정 도시의 숙소만 조회되어야 하므로 도시 이름을 </a:t>
            </a:r>
            <a:r>
              <a:rPr lang="en-US" altLang="ko-KR" sz="1600">
                <a:latin typeface="맑은 고딕"/>
                <a:ea typeface="맑은 고딕"/>
              </a:rPr>
              <a:t>intent</a:t>
            </a:r>
            <a:r>
              <a:rPr lang="ko-KR" altLang="en-US" sz="1600">
                <a:latin typeface="맑은 고딕"/>
                <a:ea typeface="맑은 고딕"/>
              </a:rPr>
              <a:t>를 이용하여 </a:t>
            </a:r>
            <a:r>
              <a:rPr lang="en-US" altLang="ko-KR" sz="1600">
                <a:latin typeface="맑은 고딕"/>
                <a:ea typeface="맑은 고딕"/>
              </a:rPr>
              <a:t>Lodging activity</a:t>
            </a:r>
            <a:r>
              <a:rPr lang="ko-KR" altLang="en-US" sz="1600">
                <a:latin typeface="맑은 고딕"/>
                <a:ea typeface="맑은 고딕"/>
              </a:rPr>
              <a:t>에 전달합니다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16387" name="TextBox 12"/>
          <p:cNvSpPr txBox="1">
            <a:spLocks noChangeArrowheads="1"/>
          </p:cNvSpPr>
          <p:nvPr/>
        </p:nvSpPr>
        <p:spPr>
          <a:xfrm>
            <a:off x="2282825" y="906465"/>
            <a:ext cx="2649538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구현 내용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886571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516808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47045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pic>
        <p:nvPicPr>
          <p:cNvPr id="163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8198" y="2355726"/>
            <a:ext cx="1487977" cy="2287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419622"/>
            <a:ext cx="5994400" cy="3312368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맑은 고딕"/>
                <a:ea typeface="맑은 고딕"/>
              </a:rPr>
              <a:t>3.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Lodging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activity</a:t>
            </a:r>
            <a:r>
              <a:rPr lang="ko-KR" altLang="en-US" sz="1600">
                <a:latin typeface="맑은 고딕"/>
                <a:ea typeface="맑은 고딕"/>
              </a:rPr>
              <a:t>에서 사용자가 숙소를 예약하였으면 해당 숙소를 이용한 이전 여행객의 여행 루트를 조회할 수 있게 해야하므로 </a:t>
            </a:r>
            <a:r>
              <a:rPr lang="en-US" altLang="ko-KR" sz="1600">
                <a:latin typeface="맑은 고딕"/>
                <a:ea typeface="맑은 고딕"/>
              </a:rPr>
              <a:t>intent</a:t>
            </a:r>
            <a:r>
              <a:rPr lang="ko-KR" altLang="en-US" sz="1600">
                <a:latin typeface="맑은 고딕"/>
                <a:ea typeface="맑은 고딕"/>
              </a:rPr>
              <a:t>를 이용하여 </a:t>
            </a:r>
            <a:r>
              <a:rPr lang="en-US" altLang="ko-KR" sz="1600">
                <a:latin typeface="맑은 고딕"/>
                <a:ea typeface="맑은 고딕"/>
              </a:rPr>
              <a:t>Triproute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activity</a:t>
            </a:r>
            <a:r>
              <a:rPr lang="ko-KR" altLang="en-US" sz="1600">
                <a:latin typeface="맑은 고딕"/>
                <a:ea typeface="맑은 고딕"/>
              </a:rPr>
              <a:t>를 호출하고 이때 숙소 이름을 전달해야한다</a:t>
            </a:r>
            <a:r>
              <a:rPr lang="en-US" altLang="ko-KR" sz="1600">
                <a:latin typeface="맑은 고딕"/>
                <a:ea typeface="맑은 고딕"/>
              </a:rPr>
              <a:t>.</a:t>
            </a: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16387" name="TextBox 12"/>
          <p:cNvSpPr txBox="1">
            <a:spLocks noChangeArrowheads="1"/>
          </p:cNvSpPr>
          <p:nvPr/>
        </p:nvSpPr>
        <p:spPr>
          <a:xfrm>
            <a:off x="2282825" y="906465"/>
            <a:ext cx="2649538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구현 내용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886571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516808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47045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pic>
        <p:nvPicPr>
          <p:cNvPr id="163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2040" y="2499742"/>
            <a:ext cx="1296144" cy="2100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419622"/>
            <a:ext cx="5994400" cy="3312368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맑은 고딕"/>
                <a:ea typeface="맑은 고딕"/>
              </a:rPr>
              <a:t>4.</a:t>
            </a:r>
            <a:r>
              <a:rPr lang="ko-KR" altLang="en-US" sz="1600">
                <a:latin typeface="맑은 고딕"/>
                <a:ea typeface="맑은 고딕"/>
              </a:rPr>
              <a:t> 전체 구조</a:t>
            </a:r>
            <a:endParaRPr lang="ko-KR" altLang="en-US" sz="1600"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맑은 고딕"/>
              <a:ea typeface="맑은 고딕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16387" name="TextBox 12"/>
          <p:cNvSpPr txBox="1">
            <a:spLocks noChangeArrowheads="1"/>
          </p:cNvSpPr>
          <p:nvPr/>
        </p:nvSpPr>
        <p:spPr>
          <a:xfrm>
            <a:off x="2282825" y="906465"/>
            <a:ext cx="2649538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구현 내용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886571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516808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47045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grpSp>
        <p:nvGrpSpPr>
          <p:cNvPr id="16398" name=""/>
          <p:cNvGrpSpPr/>
          <p:nvPr/>
        </p:nvGrpSpPr>
        <p:grpSpPr>
          <a:xfrm rot="0">
            <a:off x="3131840" y="1995686"/>
            <a:ext cx="4320480" cy="2304256"/>
            <a:chOff x="2699792" y="1995686"/>
            <a:chExt cx="4320480" cy="2304256"/>
          </a:xfrm>
        </p:grpSpPr>
        <p:sp>
          <p:nvSpPr>
            <p:cNvPr id="16391" name=""/>
            <p:cNvSpPr/>
            <p:nvPr/>
          </p:nvSpPr>
          <p:spPr>
            <a:xfrm>
              <a:off x="2699792" y="1995686"/>
              <a:ext cx="1296144" cy="576064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>
                  <a:solidFill>
                    <a:schemeClr val="dk1"/>
                  </a:solidFill>
                </a:rPr>
                <a:t>MapsActivity</a:t>
              </a:r>
              <a:endParaRPr lang="en-US" altLang="ko-KR" sz="1500">
                <a:solidFill>
                  <a:schemeClr val="dk1"/>
                </a:solidFill>
              </a:endParaRPr>
            </a:p>
          </p:txBody>
        </p:sp>
        <p:sp>
          <p:nvSpPr>
            <p:cNvPr id="16392" name=""/>
            <p:cNvSpPr/>
            <p:nvPr/>
          </p:nvSpPr>
          <p:spPr>
            <a:xfrm>
              <a:off x="5724128" y="1995686"/>
              <a:ext cx="1296144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Lodging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16393" name=""/>
            <p:cNvCxnSpPr>
              <a:stCxn id="16391" idx="3"/>
              <a:endCxn id="16392" idx="1"/>
            </p:cNvCxnSpPr>
            <p:nvPr/>
          </p:nvCxnSpPr>
          <p:spPr>
            <a:xfrm>
              <a:off x="3995936" y="2283718"/>
              <a:ext cx="1728192" cy="0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4" name=""/>
            <p:cNvSpPr/>
            <p:nvPr/>
          </p:nvSpPr>
          <p:spPr>
            <a:xfrm>
              <a:off x="4572000" y="3723878"/>
              <a:ext cx="1296144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5400" cap="flat" cmpd="sng" algn="ctr">
              <a:solidFill>
                <a:srgbClr val="263e5b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Triproute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cxnSp>
          <p:nvCxnSpPr>
            <p:cNvPr id="16395" name=""/>
            <p:cNvCxnSpPr>
              <a:stCxn id="16392" idx="2"/>
              <a:endCxn id="16394" idx="0"/>
            </p:cNvCxnSpPr>
            <p:nvPr/>
          </p:nvCxnSpPr>
          <p:spPr>
            <a:xfrm rot="5400000">
              <a:off x="5220072" y="2571750"/>
              <a:ext cx="1152128" cy="1152128"/>
            </a:xfrm>
            <a:prstGeom prst="straightConnector1">
              <a:avLst/>
            </a:prstGeom>
            <a:ln w="63500">
              <a:solidFill>
                <a:schemeClr val="accent2"/>
              </a:solidFill>
              <a:headEnd w="med" len="med"/>
              <a:tailEnd type="arrow"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6396" name=""/>
            <p:cNvSpPr txBox="1"/>
            <p:nvPr/>
          </p:nvSpPr>
          <p:spPr>
            <a:xfrm>
              <a:off x="4211960" y="2042934"/>
              <a:ext cx="1224136" cy="24116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000">
                  <a:solidFill>
                    <a:schemeClr val="lt1"/>
                  </a:solidFill>
                </a:rPr>
                <a:t>intent(</a:t>
              </a:r>
              <a:r>
                <a:rPr lang="ko-KR" altLang="en-US" sz="1000">
                  <a:solidFill>
                    <a:schemeClr val="lt1"/>
                  </a:solidFill>
                </a:rPr>
                <a:t>도시 이름</a:t>
              </a:r>
              <a:r>
                <a:rPr lang="en-US" altLang="ko-KR" sz="1000">
                  <a:solidFill>
                    <a:schemeClr val="lt1"/>
                  </a:solidFill>
                </a:rPr>
                <a:t>)</a:t>
              </a:r>
              <a:endParaRPr lang="en-US" altLang="ko-KR" sz="1000">
                <a:solidFill>
                  <a:schemeClr val="lt1"/>
                </a:solidFill>
              </a:endParaRPr>
            </a:p>
          </p:txBody>
        </p:sp>
        <p:sp>
          <p:nvSpPr>
            <p:cNvPr id="16397" name=""/>
            <p:cNvSpPr txBox="1"/>
            <p:nvPr/>
          </p:nvSpPr>
          <p:spPr>
            <a:xfrm>
              <a:off x="5796136" y="3051046"/>
              <a:ext cx="1224136" cy="24269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SimSun"/>
                  <a:cs typeface="맑은 고딕"/>
                </a:rPr>
                <a:t>intent(</a:t>
              </a: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SimSun"/>
                  <a:cs typeface="맑은 고딕"/>
                </a:rPr>
                <a:t>숙소 이름</a:t>
              </a:r>
              <a:r>
  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Arial"/>
                  <a:ea typeface="SimSun"/>
                  <a:cs typeface="맑은 고딕"/>
                </a:rPr>
                <a:t>)</a:t>
              </a:r>
  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SimSun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95513" y="842965"/>
            <a:ext cx="6553200" cy="3960812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blurRad="1143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65388" y="1563688"/>
            <a:ext cx="5994400" cy="2952750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>
          <a:xfrm>
            <a:off x="2282825" y="906465"/>
            <a:ext cx="2649538" cy="568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5d5d5d"/>
                </a:solidFill>
                <a:latin typeface="HY수평선M"/>
                <a:ea typeface="HY수평선M"/>
              </a:rPr>
              <a:t>결론</a:t>
            </a:r>
            <a:endParaRPr lang="ko-KR" altLang="en-US" sz="3200">
              <a:solidFill>
                <a:srgbClr val="5d5d5d"/>
              </a:solidFill>
              <a:latin typeface="HY수평선M"/>
              <a:ea typeface="HY수평선M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0" y="1851670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1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0" y="2481907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e8e8e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5d5d5d"/>
                </a:solidFill>
                <a:latin typeface="Verdana"/>
                <a:ea typeface="Verdana"/>
                <a:cs typeface="Verdana"/>
              </a:rPr>
              <a:t>Part 2</a:t>
            </a:r>
            <a:endParaRPr lang="zh-CN" altLang="en-US">
              <a:solidFill>
                <a:srgbClr val="5d5d5d"/>
              </a:solidFill>
              <a:latin typeface="Verdana"/>
              <a:cs typeface="Verdana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0" y="3112144"/>
            <a:ext cx="1906588" cy="504825"/>
          </a:xfrm>
          <a:prstGeom prst="homePlate">
            <a:avLst>
              <a:gd name="adj" fmla="val 50000"/>
            </a:avLst>
          </a:prstGeom>
          <a:solidFill>
            <a:srgbClr val="5d5d5d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e8e8e8"/>
                </a:solidFill>
                <a:latin typeface="Verdana"/>
                <a:ea typeface="Verdana"/>
                <a:cs typeface="Verdana"/>
              </a:rPr>
              <a:t>Part 3</a:t>
            </a:r>
            <a:endParaRPr lang="zh-CN" altLang="en-US">
              <a:solidFill>
                <a:srgbClr val="e8e8e8"/>
              </a:solidFill>
              <a:latin typeface="Verdana"/>
              <a:cs typeface="Verdana"/>
            </a:endParaRPr>
          </a:p>
        </p:txBody>
      </p:sp>
      <p:sp>
        <p:nvSpPr>
          <p:cNvPr id="18436" name=""/>
          <p:cNvSpPr txBox="1"/>
          <p:nvPr/>
        </p:nvSpPr>
        <p:spPr>
          <a:xfrm>
            <a:off x="2727945" y="1989965"/>
            <a:ext cx="5300439" cy="3657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앱 사용자가 특정 도시를 검색하면 해당 도시의 숙소들을 조회할 수 있고 특정 숙소를 예약하면 해당 숙소를 이용한 여행객이 이전에 짜놓은 여행 루트를 확인하여 앱 사용자는 본인의 여행 루트를 짤 때 도움을 받을 수 있습니다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다만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모든 도시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숙소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여행 루트를 다 넣지 못하였고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>
                <a:solidFill>
                  <a:schemeClr val="lt1"/>
                </a:solidFill>
                <a:latin typeface="맑은 고딕"/>
                <a:ea typeface="맑은 고딕"/>
              </a:rPr>
              <a:t> 여행 루트와 숙소의 위치를 지도위에 표시하지 않아 한 눈에 띄지 않는 점이 이 앱의 한계라고 생각합니다</a:t>
            </a:r>
            <a:r>
              <a:rPr lang="en-US" altLang="ko-KR" sz="1600">
                <a:solidFill>
                  <a:schemeClr val="lt1"/>
                </a:solidFill>
                <a:latin typeface="맑은 고딕"/>
                <a:ea typeface="맑은 고딕"/>
              </a:rPr>
              <a:t>.</a:t>
            </a:r>
            <a:endParaRPr lang="en-US" altLang="ko-KR" sz="16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组合 6"/>
          <p:cNvGrpSpPr>
            <a:grpSpLocks/>
          </p:cNvGrpSpPr>
          <p:nvPr/>
        </p:nvGrpSpPr>
        <p:grpSpPr bwMode="auto">
          <a:xfrm>
            <a:off x="4787900" y="3363913"/>
            <a:ext cx="4356100" cy="1152525"/>
            <a:chOff x="6084168" y="3780445"/>
            <a:chExt cx="3060207" cy="735521"/>
          </a:xfrm>
        </p:grpSpPr>
        <p:grpSp>
          <p:nvGrpSpPr>
            <p:cNvPr id="24578" name="组合 1"/>
            <p:cNvGrpSpPr>
              <a:grpSpLocks/>
            </p:cNvGrpSpPr>
            <p:nvPr/>
          </p:nvGrpSpPr>
          <p:grpSpPr bwMode="auto">
            <a:xfrm>
              <a:off x="6084168" y="3780445"/>
              <a:ext cx="3060207" cy="735521"/>
              <a:chOff x="6084168" y="3780445"/>
              <a:chExt cx="3060207" cy="735521"/>
            </a:xfrm>
          </p:grpSpPr>
          <p:sp>
            <p:nvSpPr>
              <p:cNvPr id="3" name="五边形 2"/>
              <p:cNvSpPr/>
              <p:nvPr/>
            </p:nvSpPr>
            <p:spPr>
              <a:xfrm flipH="1">
                <a:off x="6660745" y="4156310"/>
                <a:ext cx="2483630" cy="359656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" name="五边形 3"/>
              <p:cNvSpPr/>
              <p:nvPr/>
            </p:nvSpPr>
            <p:spPr>
              <a:xfrm flipH="1">
                <a:off x="7308697" y="3780445"/>
                <a:ext cx="1835678" cy="159059"/>
              </a:xfrm>
              <a:prstGeom prst="homePlate">
                <a:avLst/>
              </a:prstGeom>
              <a:solidFill>
                <a:srgbClr val="5D5D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" name="五边形 4"/>
              <p:cNvSpPr/>
              <p:nvPr/>
            </p:nvSpPr>
            <p:spPr>
              <a:xfrm flipH="1">
                <a:off x="6084168" y="3883783"/>
                <a:ext cx="3060207" cy="496426"/>
              </a:xfrm>
              <a:prstGeom prst="homePlate">
                <a:avLst/>
              </a:prstGeom>
              <a:solidFill>
                <a:srgbClr val="E8E8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4579" name="TextBox 5"/>
            <p:cNvSpPr txBox="1">
              <a:spLocks noChangeArrowheads="1"/>
            </p:cNvSpPr>
            <p:nvPr/>
          </p:nvSpPr>
          <p:spPr bwMode="auto">
            <a:xfrm>
              <a:off x="6351377" y="3964833"/>
              <a:ext cx="1944216" cy="3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5D5D5D"/>
                  </a:solidFill>
                  <a:latin typeface="Verdana" pitchFamily="34" charset="0"/>
                </a:rPr>
                <a:t>Thank  you</a:t>
              </a:r>
              <a:endParaRPr lang="zh-CN" altLang="en-US" sz="2800" b="1">
                <a:solidFill>
                  <a:srgbClr val="5D5D5D"/>
                </a:solidFill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全屏显示(16:9)</ep:PresentationFormat>
  <ep:Paragraphs>32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主题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2011-10-28T12:05:49.000</dcterms:created>
  <dc:creator>Administrator</dc:creator>
  <cp:lastModifiedBy>qudtj</cp:lastModifiedBy>
  <dcterms:modified xsi:type="dcterms:W3CDTF">2022-12-19T12:34:04.108</dcterms:modified>
  <cp:revision>95</cp:revision>
  <dc:title>PowerPoint 演示文稿</dc:title>
  <cp:version>1000.0000.01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