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67" r:id="rId4"/>
    <p:sldId id="268" r:id="rId5"/>
    <p:sldId id="256" r:id="rId6"/>
    <p:sldId id="257" r:id="rId7"/>
    <p:sldId id="259" r:id="rId8"/>
    <p:sldId id="265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Prados" initials="CP" lastIdx="1" clrIdx="0">
    <p:extLst>
      <p:ext uri="{19B8F6BF-5375-455C-9EA6-DF929625EA0E}">
        <p15:presenceInfo xmlns:p15="http://schemas.microsoft.com/office/powerpoint/2012/main" userId="793661dbe3eb14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780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10-20T10:44:21.77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20/10/2013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20/10/2013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20/10/2013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20/10/2013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20/10/2013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20/10/2013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20/10/2013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20/10/2013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20/10/2013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20/10/2013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20/10/2013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0CA64-D4D1-48FB-B548-68621C6E75D7}" type="datetimeFigureOut">
              <a:rPr lang="es-ES" smtClean="0"/>
              <a:pPr/>
              <a:t>20/10/2013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wifimaticap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play.google.com/store/apps/details?id=org.cprados.wificellmanag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kitguru.net/wp-content/uploads/2012/03/samsung-galaxy-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1724614"/>
            <a:ext cx="3672408" cy="3672409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782960"/>
          </a:xfrm>
        </p:spPr>
        <p:txBody>
          <a:bodyPr>
            <a:normAutofit/>
          </a:bodyPr>
          <a:lstStyle/>
          <a:p>
            <a:r>
              <a:rPr lang="es-ES" dirty="0" err="1" smtClean="0"/>
              <a:t>Wi</a:t>
            </a:r>
            <a:r>
              <a:rPr lang="es-ES" dirty="0" smtClean="0"/>
              <a:t>-Fi </a:t>
            </a:r>
            <a:r>
              <a:rPr lang="es-ES" dirty="0" err="1" smtClean="0"/>
              <a:t>Matic</a:t>
            </a:r>
            <a:r>
              <a:rPr lang="es-ES" dirty="0" smtClean="0"/>
              <a:t> Android App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5108991"/>
            <a:ext cx="7317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App web </a:t>
            </a:r>
            <a:r>
              <a:rPr lang="es-ES" dirty="0" err="1" smtClean="0"/>
              <a:t>site</a:t>
            </a:r>
            <a:r>
              <a:rPr lang="es-ES" dirty="0" smtClean="0"/>
              <a:t>: </a:t>
            </a:r>
          </a:p>
          <a:p>
            <a:r>
              <a:rPr lang="es-ES" dirty="0" smtClean="0">
                <a:hlinkClick r:id="rId3"/>
              </a:rPr>
              <a:t>https://sites.google.com/site/wifimaticapp/</a:t>
            </a:r>
            <a:endParaRPr lang="es-ES" dirty="0" smtClean="0"/>
          </a:p>
          <a:p>
            <a:r>
              <a:rPr lang="es-ES" dirty="0" smtClean="0"/>
              <a:t>Google Play  (</a:t>
            </a:r>
            <a:r>
              <a:rPr lang="es-ES" dirty="0" err="1" smtClean="0"/>
              <a:t>Android</a:t>
            </a:r>
            <a:r>
              <a:rPr lang="es-ES" dirty="0" smtClean="0"/>
              <a:t> </a:t>
            </a:r>
            <a:r>
              <a:rPr lang="es-ES" dirty="0" err="1" smtClean="0"/>
              <a:t>Market</a:t>
            </a:r>
            <a:r>
              <a:rPr lang="es-ES" dirty="0" smtClean="0"/>
              <a:t>):</a:t>
            </a:r>
          </a:p>
          <a:p>
            <a:r>
              <a:rPr lang="es-ES" dirty="0" smtClean="0"/>
              <a:t> </a:t>
            </a:r>
            <a:r>
              <a:rPr lang="es-ES" dirty="0" smtClean="0">
                <a:hlinkClick r:id="rId4"/>
              </a:rPr>
              <a:t>https://play.google.com/store/apps/details?id=org.cprados.wificellmanager</a:t>
            </a:r>
            <a:endParaRPr lang="es-ES" dirty="0" smtClean="0"/>
          </a:p>
        </p:txBody>
      </p:sp>
      <p:sp>
        <p:nvSpPr>
          <p:cNvPr id="6" name="5 Rectángulo"/>
          <p:cNvSpPr/>
          <p:nvPr/>
        </p:nvSpPr>
        <p:spPr>
          <a:xfrm>
            <a:off x="2051720" y="6361583"/>
            <a:ext cx="6588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dirty="0" smtClean="0"/>
              <a:t>© Carlos Prados 2012, </a:t>
            </a:r>
            <a:r>
              <a:rPr lang="es-ES" sz="1400" dirty="0" smtClean="0"/>
              <a:t>2013  &lt;wifimatic.app@gmail.com&gt;</a:t>
            </a:r>
            <a:endParaRPr lang="es-ES" sz="1400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5148064" y="4513182"/>
            <a:ext cx="2317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(App </a:t>
            </a:r>
            <a:r>
              <a:rPr lang="es-ES" sz="1400" dirty="0" err="1" smtClean="0"/>
              <a:t>Icon</a:t>
            </a:r>
            <a:r>
              <a:rPr lang="es-ES" sz="1400" dirty="0" smtClean="0"/>
              <a:t> in Android </a:t>
            </a:r>
            <a:r>
              <a:rPr lang="es-ES" sz="1400" dirty="0" err="1" smtClean="0"/>
              <a:t>devices</a:t>
            </a:r>
            <a:r>
              <a:rPr lang="es-ES" sz="1400" dirty="0" smtClean="0"/>
              <a:t>)</a:t>
            </a:r>
            <a:endParaRPr lang="es-ES" sz="1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11" y="2307620"/>
            <a:ext cx="2205562" cy="2205562"/>
          </a:xfrm>
          <a:prstGeom prst="rect">
            <a:avLst/>
          </a:prstGeom>
        </p:spPr>
      </p:pic>
      <p:sp>
        <p:nvSpPr>
          <p:cNvPr id="10" name="1 Título"/>
          <p:cNvSpPr txBox="1">
            <a:spLocks/>
          </p:cNvSpPr>
          <p:nvPr/>
        </p:nvSpPr>
        <p:spPr>
          <a:xfrm>
            <a:off x="456496" y="105273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smtClean="0"/>
              <a:t>High </a:t>
            </a:r>
            <a:r>
              <a:rPr lang="es-ES" sz="3600" dirty="0" err="1" smtClean="0"/>
              <a:t>Level</a:t>
            </a:r>
            <a:r>
              <a:rPr lang="es-ES" sz="3600" dirty="0" smtClean="0"/>
              <a:t> </a:t>
            </a:r>
            <a:r>
              <a:rPr lang="es-ES" sz="3600" dirty="0" err="1" smtClean="0"/>
              <a:t>Design</a:t>
            </a:r>
            <a:endParaRPr lang="es-ES" sz="3600" dirty="0"/>
          </a:p>
        </p:txBody>
      </p:sp>
      <p:sp>
        <p:nvSpPr>
          <p:cNvPr id="3" name="Rectángulo 2"/>
          <p:cNvSpPr/>
          <p:nvPr/>
        </p:nvSpPr>
        <p:spPr>
          <a:xfrm>
            <a:off x="2045510" y="2967335"/>
            <a:ext cx="5052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Work</a:t>
            </a:r>
            <a:r>
              <a:rPr lang="es-E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In </a:t>
            </a:r>
            <a:r>
              <a:rPr lang="es-ES" sz="5400" b="1" cap="none" spc="0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Progress</a:t>
            </a:r>
            <a:endParaRPr lang="es-E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38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211144" cy="634082"/>
          </a:xfrm>
        </p:spPr>
        <p:txBody>
          <a:bodyPr>
            <a:normAutofit/>
          </a:bodyPr>
          <a:lstStyle/>
          <a:p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-Fi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Matic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Processes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s-E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59943"/>
              </p:ext>
            </p:extLst>
          </p:nvPr>
        </p:nvGraphicFramePr>
        <p:xfrm>
          <a:off x="899592" y="1586766"/>
          <a:ext cx="7632849" cy="191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410"/>
                <a:gridCol w="1642886"/>
                <a:gridCol w="4968553"/>
              </a:tblGrid>
              <a:tr h="359762"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Process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Modules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High </a:t>
                      </a:r>
                      <a:r>
                        <a:rPr lang="es-ES" sz="1200" dirty="0" err="1" smtClean="0"/>
                        <a:t>Level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Description</a:t>
                      </a:r>
                      <a:endParaRPr lang="es-ES" sz="1200" dirty="0"/>
                    </a:p>
                  </a:txBody>
                  <a:tcPr/>
                </a:tc>
              </a:tr>
              <a:tr h="359762"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Service</a:t>
                      </a:r>
                      <a:r>
                        <a:rPr lang="es-ES" sz="1200" dirty="0" smtClean="0"/>
                        <a:t> </a:t>
                      </a:r>
                      <a:r>
                        <a:rPr lang="es-ES" sz="1200" dirty="0" err="1" smtClean="0"/>
                        <a:t>Initialization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baseline="0" dirty="0" smtClean="0"/>
                    </a:p>
                  </a:txBody>
                  <a:tcPr/>
                </a:tc>
              </a:tr>
              <a:tr h="359762"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Events</a:t>
                      </a:r>
                      <a:r>
                        <a:rPr lang="es-ES" sz="1200" dirty="0" smtClean="0"/>
                        <a:t> </a:t>
                      </a:r>
                      <a:r>
                        <a:rPr lang="es-ES" sz="1200" dirty="0" err="1" smtClean="0"/>
                        <a:t>Procesing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  <a:tr h="359762"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User</a:t>
                      </a:r>
                      <a:r>
                        <a:rPr lang="es-ES" sz="1200" baseline="0" dirty="0" smtClean="0"/>
                        <a:t> Interface </a:t>
                      </a:r>
                      <a:r>
                        <a:rPr lang="es-ES" sz="1200" baseline="0" dirty="0" err="1" smtClean="0"/>
                        <a:t>Handling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1268760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211144" cy="634082"/>
          </a:xfrm>
        </p:spPr>
        <p:txBody>
          <a:bodyPr>
            <a:normAutofit fontScale="90000"/>
          </a:bodyPr>
          <a:lstStyle/>
          <a:p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-Fi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Matic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Events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Processing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Modules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Diagram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s-E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2408940" y="2381291"/>
            <a:ext cx="1224588" cy="3101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EventReceiver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4" name="17 Rectángulo redondeado"/>
          <p:cNvSpPr/>
          <p:nvPr/>
        </p:nvSpPr>
        <p:spPr>
          <a:xfrm>
            <a:off x="2408939" y="2779428"/>
            <a:ext cx="1224589" cy="3024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CellStateListener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5" name="17 Rectángulo redondeado"/>
          <p:cNvSpPr/>
          <p:nvPr/>
        </p:nvSpPr>
        <p:spPr>
          <a:xfrm>
            <a:off x="3995936" y="2276872"/>
            <a:ext cx="2609116" cy="21370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756177" y="2263234"/>
            <a:ext cx="110959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err="1" smtClean="0"/>
              <a:t>ManagerService</a:t>
            </a:r>
            <a:endParaRPr lang="es-ES" sz="1100" dirty="0"/>
          </a:p>
        </p:txBody>
      </p:sp>
      <p:sp>
        <p:nvSpPr>
          <p:cNvPr id="41" name="17 Rectángulo redondeado"/>
          <p:cNvSpPr/>
          <p:nvPr/>
        </p:nvSpPr>
        <p:spPr>
          <a:xfrm>
            <a:off x="7002528" y="2947225"/>
            <a:ext cx="1368152" cy="36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CellStateManager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2" name="17 Rectángulo redondeado"/>
          <p:cNvSpPr/>
          <p:nvPr/>
        </p:nvSpPr>
        <p:spPr>
          <a:xfrm>
            <a:off x="6982652" y="3402020"/>
            <a:ext cx="1377308" cy="326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WifiStateManager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6" name="17 Rectángulo redondeado"/>
          <p:cNvSpPr/>
          <p:nvPr/>
        </p:nvSpPr>
        <p:spPr>
          <a:xfrm>
            <a:off x="2329505" y="3502208"/>
            <a:ext cx="1135343" cy="9962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9" name="17 Rectángulo redondeado"/>
          <p:cNvSpPr/>
          <p:nvPr/>
        </p:nvSpPr>
        <p:spPr>
          <a:xfrm>
            <a:off x="3129472" y="4846476"/>
            <a:ext cx="1268220" cy="41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RequestedActionManager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5" name="17 Rectángulo redondeado"/>
          <p:cNvSpPr/>
          <p:nvPr/>
        </p:nvSpPr>
        <p:spPr>
          <a:xfrm>
            <a:off x="6605052" y="4855064"/>
            <a:ext cx="1040272" cy="4234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DataManager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6" name="17 Rectángulo redondeado"/>
          <p:cNvSpPr/>
          <p:nvPr/>
        </p:nvSpPr>
        <p:spPr>
          <a:xfrm>
            <a:off x="4657466" y="2602020"/>
            <a:ext cx="1233976" cy="2914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onStartCommand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8" name="17 Rectángulo redondeado"/>
          <p:cNvSpPr/>
          <p:nvPr/>
        </p:nvSpPr>
        <p:spPr>
          <a:xfrm>
            <a:off x="4204296" y="3175393"/>
            <a:ext cx="941400" cy="2807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buildPlan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3911264" y="2659042"/>
            <a:ext cx="180000" cy="17956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60" name="Conector angular 159"/>
          <p:cNvCxnSpPr>
            <a:stCxn id="24" idx="3"/>
            <a:endCxn id="22" idx="2"/>
          </p:cNvCxnSpPr>
          <p:nvPr/>
        </p:nvCxnSpPr>
        <p:spPr>
          <a:xfrm flipV="1">
            <a:off x="3633528" y="2748825"/>
            <a:ext cx="277736" cy="18184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>
            <a:stCxn id="22" idx="6"/>
            <a:endCxn id="56" idx="1"/>
          </p:cNvCxnSpPr>
          <p:nvPr/>
        </p:nvCxnSpPr>
        <p:spPr>
          <a:xfrm flipV="1">
            <a:off x="4091264" y="2747733"/>
            <a:ext cx="566202" cy="109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6912528" y="3046639"/>
            <a:ext cx="180000" cy="17956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D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65" name="Conector angular 164"/>
          <p:cNvCxnSpPr>
            <a:stCxn id="58" idx="3"/>
            <a:endCxn id="68" idx="2"/>
          </p:cNvCxnSpPr>
          <p:nvPr/>
        </p:nvCxnSpPr>
        <p:spPr>
          <a:xfrm flipV="1">
            <a:off x="5145696" y="3136422"/>
            <a:ext cx="1766832" cy="17934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6921364" y="3427055"/>
            <a:ext cx="180000" cy="17956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F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72" name="Conector angular 171"/>
          <p:cNvCxnSpPr>
            <a:stCxn id="58" idx="3"/>
            <a:endCxn id="74" idx="2"/>
          </p:cNvCxnSpPr>
          <p:nvPr/>
        </p:nvCxnSpPr>
        <p:spPr>
          <a:xfrm>
            <a:off x="5145696" y="3315763"/>
            <a:ext cx="1775668" cy="20107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ipse 84"/>
          <p:cNvSpPr/>
          <p:nvPr/>
        </p:nvSpPr>
        <p:spPr>
          <a:xfrm>
            <a:off x="2811966" y="3429899"/>
            <a:ext cx="180000" cy="19752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G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80" name="Conector angular 179"/>
          <p:cNvCxnSpPr>
            <a:stCxn id="58" idx="1"/>
            <a:endCxn id="85" idx="0"/>
          </p:cNvCxnSpPr>
          <p:nvPr/>
        </p:nvCxnSpPr>
        <p:spPr>
          <a:xfrm rot="10800000" flipV="1">
            <a:off x="2901966" y="3315763"/>
            <a:ext cx="1302330" cy="11413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r 183"/>
          <p:cNvCxnSpPr>
            <a:stCxn id="58" idx="1"/>
            <a:endCxn id="92" idx="0"/>
          </p:cNvCxnSpPr>
          <p:nvPr/>
        </p:nvCxnSpPr>
        <p:spPr>
          <a:xfrm rot="10800000" flipV="1">
            <a:off x="3612316" y="3315762"/>
            <a:ext cx="591981" cy="1404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/>
          <p:cNvSpPr/>
          <p:nvPr/>
        </p:nvSpPr>
        <p:spPr>
          <a:xfrm>
            <a:off x="3522315" y="4720282"/>
            <a:ext cx="180000" cy="19752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H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4" name="17 Rectángulo redondeado"/>
          <p:cNvSpPr/>
          <p:nvPr/>
        </p:nvSpPr>
        <p:spPr>
          <a:xfrm>
            <a:off x="4216456" y="3597477"/>
            <a:ext cx="930808" cy="275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validatePlan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87" name="Conector angular 186"/>
          <p:cNvCxnSpPr>
            <a:stCxn id="58" idx="2"/>
            <a:endCxn id="94" idx="0"/>
          </p:cNvCxnSpPr>
          <p:nvPr/>
        </p:nvCxnSpPr>
        <p:spPr>
          <a:xfrm rot="16200000" flipH="1">
            <a:off x="4607756" y="3523373"/>
            <a:ext cx="141344" cy="686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17 Rectángulo redondeado"/>
          <p:cNvSpPr/>
          <p:nvPr/>
        </p:nvSpPr>
        <p:spPr>
          <a:xfrm>
            <a:off x="4137584" y="4012174"/>
            <a:ext cx="1092736" cy="259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validateAction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65" name="Conector angular 64"/>
          <p:cNvCxnSpPr>
            <a:stCxn id="94" idx="2"/>
            <a:endCxn id="100" idx="0"/>
          </p:cNvCxnSpPr>
          <p:nvPr/>
        </p:nvCxnSpPr>
        <p:spPr>
          <a:xfrm rot="16200000" flipH="1">
            <a:off x="4613405" y="3941626"/>
            <a:ext cx="139003" cy="209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17 Rectángulo redondeado"/>
          <p:cNvSpPr/>
          <p:nvPr/>
        </p:nvSpPr>
        <p:spPr>
          <a:xfrm>
            <a:off x="5338529" y="3579237"/>
            <a:ext cx="1045989" cy="2839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performPlan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69" name="Conector angular 68"/>
          <p:cNvCxnSpPr>
            <a:stCxn id="56" idx="2"/>
            <a:endCxn id="105" idx="0"/>
          </p:cNvCxnSpPr>
          <p:nvPr/>
        </p:nvCxnSpPr>
        <p:spPr>
          <a:xfrm rot="16200000" flipH="1">
            <a:off x="5225093" y="2942806"/>
            <a:ext cx="685792" cy="587070"/>
          </a:xfrm>
          <a:prstGeom prst="bentConnector3">
            <a:avLst>
              <a:gd name="adj1" fmla="val 2155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7 Rectángulo redondeado"/>
          <p:cNvSpPr/>
          <p:nvPr/>
        </p:nvSpPr>
        <p:spPr>
          <a:xfrm>
            <a:off x="5324280" y="3999982"/>
            <a:ext cx="1053966" cy="281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performAction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76" name="Conector angular 75"/>
          <p:cNvCxnSpPr>
            <a:stCxn id="105" idx="2"/>
            <a:endCxn id="111" idx="0"/>
          </p:cNvCxnSpPr>
          <p:nvPr/>
        </p:nvCxnSpPr>
        <p:spPr>
          <a:xfrm rot="5400000">
            <a:off x="5788001" y="3926458"/>
            <a:ext cx="136787" cy="1026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18" idx="3"/>
            <a:endCxn id="22" idx="2"/>
          </p:cNvCxnSpPr>
          <p:nvPr/>
        </p:nvCxnSpPr>
        <p:spPr>
          <a:xfrm>
            <a:off x="3633528" y="2536368"/>
            <a:ext cx="277736" cy="2124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17 Rectángulo redondeado"/>
          <p:cNvSpPr/>
          <p:nvPr/>
        </p:nvSpPr>
        <p:spPr>
          <a:xfrm>
            <a:off x="686678" y="2037048"/>
            <a:ext cx="1338687" cy="16914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8" name="17 Rectángulo redondeado"/>
          <p:cNvSpPr/>
          <p:nvPr/>
        </p:nvSpPr>
        <p:spPr>
          <a:xfrm>
            <a:off x="845541" y="3073376"/>
            <a:ext cx="1075113" cy="40477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TelephonyManager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9" name="17 Rectángulo redondeado"/>
          <p:cNvSpPr/>
          <p:nvPr/>
        </p:nvSpPr>
        <p:spPr>
          <a:xfrm>
            <a:off x="857768" y="2671301"/>
            <a:ext cx="1065195" cy="30248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AlarmManager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0" name="17 Rectángulo redondeado"/>
          <p:cNvSpPr/>
          <p:nvPr/>
        </p:nvSpPr>
        <p:spPr>
          <a:xfrm>
            <a:off x="831250" y="2247380"/>
            <a:ext cx="1082016" cy="314614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WifiManager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1" name="Elipse 120"/>
          <p:cNvSpPr/>
          <p:nvPr/>
        </p:nvSpPr>
        <p:spPr>
          <a:xfrm>
            <a:off x="2313036" y="2441936"/>
            <a:ext cx="180000" cy="17956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A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2" name="Elipse 121"/>
          <p:cNvSpPr/>
          <p:nvPr/>
        </p:nvSpPr>
        <p:spPr>
          <a:xfrm>
            <a:off x="2313036" y="2844486"/>
            <a:ext cx="180000" cy="17956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B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80" name="Conector angular 79"/>
          <p:cNvCxnSpPr>
            <a:stCxn id="118" idx="3"/>
            <a:endCxn id="122" idx="2"/>
          </p:cNvCxnSpPr>
          <p:nvPr/>
        </p:nvCxnSpPr>
        <p:spPr>
          <a:xfrm flipV="1">
            <a:off x="1920654" y="2934269"/>
            <a:ext cx="392382" cy="341495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119" idx="3"/>
            <a:endCxn id="121" idx="2"/>
          </p:cNvCxnSpPr>
          <p:nvPr/>
        </p:nvCxnSpPr>
        <p:spPr>
          <a:xfrm flipV="1">
            <a:off x="1922963" y="2531719"/>
            <a:ext cx="390073" cy="29082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r 87"/>
          <p:cNvCxnSpPr>
            <a:stCxn id="120" idx="3"/>
            <a:endCxn id="121" idx="2"/>
          </p:cNvCxnSpPr>
          <p:nvPr/>
        </p:nvCxnSpPr>
        <p:spPr>
          <a:xfrm>
            <a:off x="1913266" y="2404687"/>
            <a:ext cx="399770" cy="12703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ipse 151"/>
          <p:cNvSpPr/>
          <p:nvPr/>
        </p:nvSpPr>
        <p:spPr>
          <a:xfrm>
            <a:off x="7581306" y="3647089"/>
            <a:ext cx="180000" cy="19752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I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53" name="Elipse 152"/>
          <p:cNvSpPr/>
          <p:nvPr/>
        </p:nvSpPr>
        <p:spPr>
          <a:xfrm>
            <a:off x="7061988" y="4755914"/>
            <a:ext cx="180000" cy="19752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J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14" name="Conector angular 113"/>
          <p:cNvCxnSpPr>
            <a:stCxn id="111" idx="3"/>
            <a:endCxn id="152" idx="4"/>
          </p:cNvCxnSpPr>
          <p:nvPr/>
        </p:nvCxnSpPr>
        <p:spPr>
          <a:xfrm flipV="1">
            <a:off x="6378246" y="3844612"/>
            <a:ext cx="1293060" cy="29635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r 122"/>
          <p:cNvCxnSpPr>
            <a:stCxn id="111" idx="2"/>
            <a:endCxn id="153" idx="0"/>
          </p:cNvCxnSpPr>
          <p:nvPr/>
        </p:nvCxnSpPr>
        <p:spPr>
          <a:xfrm rot="16200000" flipH="1">
            <a:off x="6264644" y="3868569"/>
            <a:ext cx="473963" cy="130072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/>
          <p:cNvSpPr/>
          <p:nvPr/>
        </p:nvSpPr>
        <p:spPr>
          <a:xfrm>
            <a:off x="1038171" y="3504267"/>
            <a:ext cx="648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 smtClean="0"/>
              <a:t>Android</a:t>
            </a:r>
            <a:endParaRPr lang="es-ES" sz="1100" dirty="0"/>
          </a:p>
        </p:txBody>
      </p:sp>
      <p:sp>
        <p:nvSpPr>
          <p:cNvPr id="193" name="17 Rectángulo redondeado"/>
          <p:cNvSpPr/>
          <p:nvPr/>
        </p:nvSpPr>
        <p:spPr>
          <a:xfrm>
            <a:off x="4531679" y="4849221"/>
            <a:ext cx="946133" cy="419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NotificationManager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94" name="Elipse 193"/>
          <p:cNvSpPr/>
          <p:nvPr/>
        </p:nvSpPr>
        <p:spPr>
          <a:xfrm>
            <a:off x="4908847" y="4746933"/>
            <a:ext cx="180000" cy="19752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K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37" name="Conector angular 136"/>
          <p:cNvCxnSpPr>
            <a:stCxn id="111" idx="2"/>
            <a:endCxn id="194" idx="0"/>
          </p:cNvCxnSpPr>
          <p:nvPr/>
        </p:nvCxnSpPr>
        <p:spPr>
          <a:xfrm rot="5400000">
            <a:off x="5192564" y="4088234"/>
            <a:ext cx="464982" cy="85241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/>
          <p:cNvSpPr/>
          <p:nvPr/>
        </p:nvSpPr>
        <p:spPr>
          <a:xfrm>
            <a:off x="2422896" y="4192635"/>
            <a:ext cx="97654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err="1" smtClean="0"/>
              <a:t>StateMachine</a:t>
            </a:r>
            <a:endParaRPr lang="es-ES" sz="1100" dirty="0"/>
          </a:p>
        </p:txBody>
      </p:sp>
      <p:sp>
        <p:nvSpPr>
          <p:cNvPr id="196" name="17 Rectángulo redondeado"/>
          <p:cNvSpPr/>
          <p:nvPr/>
        </p:nvSpPr>
        <p:spPr>
          <a:xfrm>
            <a:off x="5550844" y="4855064"/>
            <a:ext cx="946133" cy="419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MobileDataManager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49" name="Conector angular 148"/>
          <p:cNvCxnSpPr>
            <a:stCxn id="111" idx="2"/>
            <a:endCxn id="197" idx="0"/>
          </p:cNvCxnSpPr>
          <p:nvPr/>
        </p:nvCxnSpPr>
        <p:spPr>
          <a:xfrm rot="16200000" flipH="1">
            <a:off x="5671492" y="4461721"/>
            <a:ext cx="474442" cy="11490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Elipse 196"/>
          <p:cNvSpPr/>
          <p:nvPr/>
        </p:nvSpPr>
        <p:spPr>
          <a:xfrm>
            <a:off x="5876164" y="4756393"/>
            <a:ext cx="180000" cy="19752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L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98" name="Elipse 197"/>
          <p:cNvSpPr/>
          <p:nvPr/>
        </p:nvSpPr>
        <p:spPr>
          <a:xfrm>
            <a:off x="7506604" y="4966257"/>
            <a:ext cx="180000" cy="19752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E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57" name="Conector angular 156"/>
          <p:cNvCxnSpPr>
            <a:stCxn id="41" idx="3"/>
            <a:endCxn id="55" idx="3"/>
          </p:cNvCxnSpPr>
          <p:nvPr/>
        </p:nvCxnSpPr>
        <p:spPr>
          <a:xfrm flipH="1">
            <a:off x="7645324" y="3128249"/>
            <a:ext cx="725356" cy="1938561"/>
          </a:xfrm>
          <a:prstGeom prst="bentConnector3">
            <a:avLst>
              <a:gd name="adj1" fmla="val -3151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>
            <a:stCxn id="111" idx="2"/>
            <a:endCxn id="201" idx="0"/>
          </p:cNvCxnSpPr>
          <p:nvPr/>
        </p:nvCxnSpPr>
        <p:spPr>
          <a:xfrm rot="5400000">
            <a:off x="4764022" y="3655212"/>
            <a:ext cx="460503" cy="171398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Elipse 200"/>
          <p:cNvSpPr/>
          <p:nvPr/>
        </p:nvSpPr>
        <p:spPr>
          <a:xfrm>
            <a:off x="4047283" y="4742454"/>
            <a:ext cx="180000" cy="17956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2" name="Conector angular 11"/>
          <p:cNvCxnSpPr>
            <a:stCxn id="56" idx="2"/>
            <a:endCxn id="58" idx="0"/>
          </p:cNvCxnSpPr>
          <p:nvPr/>
        </p:nvCxnSpPr>
        <p:spPr>
          <a:xfrm rot="5400000">
            <a:off x="4833751" y="2734690"/>
            <a:ext cx="281948" cy="59945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Elipse 174"/>
          <p:cNvSpPr/>
          <p:nvPr/>
        </p:nvSpPr>
        <p:spPr>
          <a:xfrm>
            <a:off x="2879832" y="2276872"/>
            <a:ext cx="180000" cy="17956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161" name="Conector angular 160"/>
          <p:cNvCxnSpPr>
            <a:stCxn id="49" idx="2"/>
            <a:endCxn id="175" idx="0"/>
          </p:cNvCxnSpPr>
          <p:nvPr/>
        </p:nvCxnSpPr>
        <p:spPr>
          <a:xfrm rot="5400000" flipH="1">
            <a:off x="1873833" y="3372871"/>
            <a:ext cx="2985748" cy="793750"/>
          </a:xfrm>
          <a:prstGeom prst="bentConnector5">
            <a:avLst>
              <a:gd name="adj1" fmla="val -7656"/>
              <a:gd name="adj2" fmla="val 406835"/>
              <a:gd name="adj3" fmla="val 11459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17 Rectángulo redondeado"/>
          <p:cNvSpPr/>
          <p:nvPr/>
        </p:nvSpPr>
        <p:spPr>
          <a:xfrm>
            <a:off x="7011364" y="2252479"/>
            <a:ext cx="873004" cy="4234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AuditTrailManager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83" name="Conector angular 182"/>
          <p:cNvCxnSpPr>
            <a:stCxn id="56" idx="3"/>
            <a:endCxn id="200" idx="2"/>
          </p:cNvCxnSpPr>
          <p:nvPr/>
        </p:nvCxnSpPr>
        <p:spPr>
          <a:xfrm flipV="1">
            <a:off x="5891442" y="2450737"/>
            <a:ext cx="1020838" cy="29699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Elipse 199"/>
          <p:cNvSpPr/>
          <p:nvPr/>
        </p:nvSpPr>
        <p:spPr>
          <a:xfrm>
            <a:off x="6912280" y="2360954"/>
            <a:ext cx="180000" cy="17956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02" name="17 Rectángulo redondeado"/>
          <p:cNvSpPr/>
          <p:nvPr/>
        </p:nvSpPr>
        <p:spPr>
          <a:xfrm>
            <a:off x="2384628" y="3763512"/>
            <a:ext cx="1025335" cy="375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manageStateChange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88" name="Conector angular 187"/>
          <p:cNvCxnSpPr>
            <a:stCxn id="85" idx="4"/>
            <a:endCxn id="202" idx="0"/>
          </p:cNvCxnSpPr>
          <p:nvPr/>
        </p:nvCxnSpPr>
        <p:spPr>
          <a:xfrm rot="5400000">
            <a:off x="2831586" y="3693132"/>
            <a:ext cx="136090" cy="46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n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1268760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211144" cy="634082"/>
          </a:xfrm>
        </p:spPr>
        <p:txBody>
          <a:bodyPr>
            <a:normAutofit fontScale="90000"/>
          </a:bodyPr>
          <a:lstStyle/>
          <a:p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-Fi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Matic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800" b="1" dirty="0" err="1">
                <a:solidFill>
                  <a:schemeClr val="accent1">
                    <a:lumMod val="75000"/>
                  </a:schemeClr>
                </a:solidFill>
              </a:rPr>
              <a:t>Events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accent1">
                    <a:lumMod val="75000"/>
                  </a:schemeClr>
                </a:solidFill>
              </a:rPr>
              <a:t>Processing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Interfaces: </a:t>
            </a:r>
            <a:endParaRPr lang="es-E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876023"/>
              </p:ext>
            </p:extLst>
          </p:nvPr>
        </p:nvGraphicFramePr>
        <p:xfrm>
          <a:off x="899592" y="1200370"/>
          <a:ext cx="7632849" cy="4931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410"/>
                <a:gridCol w="1642886"/>
                <a:gridCol w="4968553"/>
              </a:tblGrid>
              <a:tr h="359762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Interface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Methods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Description</a:t>
                      </a:r>
                      <a:endParaRPr lang="es-ES" sz="1200" dirty="0"/>
                    </a:p>
                  </a:txBody>
                  <a:tcPr/>
                </a:tc>
              </a:tr>
              <a:tr h="359762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EventReceiver</a:t>
                      </a:r>
                      <a:r>
                        <a:rPr lang="es-ES" sz="1200" dirty="0" smtClean="0"/>
                        <a:t>.</a:t>
                      </a:r>
                    </a:p>
                    <a:p>
                      <a:r>
                        <a:rPr lang="es-ES" sz="1200" dirty="0" err="1" smtClean="0"/>
                        <a:t>onReceive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Input</a:t>
                      </a:r>
                      <a:r>
                        <a:rPr lang="es-ES" sz="1200" dirty="0" smtClean="0"/>
                        <a:t>: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Intent</a:t>
                      </a:r>
                      <a:endParaRPr lang="es-ES" sz="1200" baseline="0" dirty="0" smtClean="0"/>
                    </a:p>
                    <a:p>
                      <a:r>
                        <a:rPr lang="es-ES" sz="1200" b="1" baseline="0" dirty="0" smtClean="0"/>
                        <a:t>Output</a:t>
                      </a:r>
                      <a:r>
                        <a:rPr lang="es-ES" sz="1200" baseline="0" dirty="0" smtClean="0"/>
                        <a:t>: </a:t>
                      </a:r>
                      <a:r>
                        <a:rPr lang="es-ES" sz="1200" baseline="0" dirty="0" err="1" smtClean="0"/>
                        <a:t>None</a:t>
                      </a:r>
                      <a:endParaRPr lang="es-ES" sz="1200" baseline="0" dirty="0" smtClean="0"/>
                    </a:p>
                    <a:p>
                      <a:r>
                        <a:rPr lang="es-ES" sz="1200" b="1" baseline="0" dirty="0" err="1" smtClean="0"/>
                        <a:t>Responsability</a:t>
                      </a:r>
                      <a:r>
                        <a:rPr lang="es-ES" sz="1200" b="1" baseline="0" dirty="0" smtClean="0"/>
                        <a:t>: </a:t>
                      </a:r>
                      <a:r>
                        <a:rPr lang="en-US" sz="1200" b="0" baseline="0" dirty="0" smtClean="0"/>
                        <a:t>Receives Intents fired by the system and forwards them to the manager service: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baseline="0" dirty="0" smtClean="0"/>
                        <a:t>boot completion,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baseline="0" dirty="0" smtClean="0"/>
                        <a:t>alarm manager periodic alarms (to check cell location while Android is slept),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baseline="0" dirty="0" err="1" smtClean="0"/>
                        <a:t>wifi</a:t>
                      </a:r>
                      <a:r>
                        <a:rPr lang="en-US" sz="1200" b="0" baseline="0" dirty="0" smtClean="0"/>
                        <a:t> status and connection state changes.</a:t>
                      </a:r>
                      <a:endParaRPr lang="es-ES" sz="1200" b="0" baseline="0" dirty="0" smtClean="0"/>
                    </a:p>
                  </a:txBody>
                  <a:tcPr/>
                </a:tc>
              </a:tr>
              <a:tr h="359762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B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CellStateListener</a:t>
                      </a:r>
                      <a:r>
                        <a:rPr lang="es-ES" sz="1200" dirty="0" smtClean="0"/>
                        <a:t>.</a:t>
                      </a:r>
                    </a:p>
                    <a:p>
                      <a:r>
                        <a:rPr lang="es-ES" sz="1200" dirty="0" err="1" smtClean="0"/>
                        <a:t>onCellLocationChanged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Input</a:t>
                      </a:r>
                      <a:r>
                        <a:rPr lang="es-ES" sz="1200" dirty="0" smtClean="0"/>
                        <a:t>: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CellLocation</a:t>
                      </a:r>
                      <a:endParaRPr lang="es-ES" sz="1200" baseline="0" dirty="0" smtClean="0"/>
                    </a:p>
                    <a:p>
                      <a:r>
                        <a:rPr lang="es-ES" sz="1200" b="1" baseline="0" dirty="0" smtClean="0"/>
                        <a:t>Output</a:t>
                      </a:r>
                      <a:r>
                        <a:rPr lang="es-ES" sz="1200" baseline="0" dirty="0" smtClean="0"/>
                        <a:t>: </a:t>
                      </a:r>
                      <a:r>
                        <a:rPr lang="es-ES" sz="1200" baseline="0" dirty="0" err="1" smtClean="0"/>
                        <a:t>None</a:t>
                      </a:r>
                      <a:endParaRPr lang="es-ES" sz="1200" baseline="0" dirty="0" smtClean="0"/>
                    </a:p>
                    <a:p>
                      <a:r>
                        <a:rPr lang="es-ES" sz="1200" b="1" baseline="0" dirty="0" err="1" smtClean="0"/>
                        <a:t>Responsability</a:t>
                      </a:r>
                      <a:r>
                        <a:rPr lang="es-ES" sz="1200" baseline="0" dirty="0" smtClean="0"/>
                        <a:t>: </a:t>
                      </a:r>
                      <a:r>
                        <a:rPr lang="en-US" sz="1200" baseline="0" dirty="0" smtClean="0"/>
                        <a:t>Receives cell location changes and forwards them to the manager service as Intents. </a:t>
                      </a:r>
                    </a:p>
                    <a:p>
                      <a:r>
                        <a:rPr lang="en-US" sz="1200" baseline="0" dirty="0" smtClean="0"/>
                        <a:t>Based on </a:t>
                      </a:r>
                      <a:r>
                        <a:rPr lang="en-US" sz="1200" baseline="0" dirty="0" err="1" smtClean="0"/>
                        <a:t>PhoneStateListener</a:t>
                      </a:r>
                      <a:r>
                        <a:rPr lang="en-US" sz="1200" baseline="0" dirty="0" smtClean="0"/>
                        <a:t>, only processes Cell Location Change calls when the device is not suspended.</a:t>
                      </a:r>
                      <a:endParaRPr lang="es-ES" sz="1200" dirty="0"/>
                    </a:p>
                  </a:txBody>
                  <a:tcPr/>
                </a:tc>
              </a:tr>
              <a:tr h="359762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C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Context.startService</a:t>
                      </a:r>
                      <a:r>
                        <a:rPr lang="es-ES" sz="1200" dirty="0" smtClean="0"/>
                        <a:t> (</a:t>
                      </a:r>
                      <a:r>
                        <a:rPr lang="es-ES" sz="1200" dirty="0" err="1" smtClean="0"/>
                        <a:t>intent</a:t>
                      </a:r>
                      <a:r>
                        <a:rPr lang="es-ES" sz="1200" dirty="0" smtClean="0"/>
                        <a:t> </a:t>
                      </a:r>
                      <a:r>
                        <a:rPr lang="es-ES" sz="1200" dirty="0" err="1" smtClean="0"/>
                        <a:t>for</a:t>
                      </a:r>
                      <a:r>
                        <a:rPr lang="es-ES" sz="1200" dirty="0" smtClean="0"/>
                        <a:t> </a:t>
                      </a:r>
                      <a:r>
                        <a:rPr lang="es-ES" sz="1200" dirty="0" err="1" smtClean="0"/>
                        <a:t>ManagerService</a:t>
                      </a:r>
                      <a:r>
                        <a:rPr lang="es-ES" sz="1200" dirty="0" smtClean="0"/>
                        <a:t>)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Input: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Intent</a:t>
                      </a:r>
                      <a:endParaRPr lang="es-ES" sz="1200" baseline="0" dirty="0" smtClean="0"/>
                    </a:p>
                    <a:p>
                      <a:r>
                        <a:rPr lang="es-ES" sz="1200" b="1" baseline="0" dirty="0" smtClean="0"/>
                        <a:t>Output: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ComponentName</a:t>
                      </a:r>
                      <a:endParaRPr lang="es-ES" sz="1200" baseline="0" dirty="0" smtClean="0"/>
                    </a:p>
                    <a:p>
                      <a:r>
                        <a:rPr lang="es-ES" sz="1200" b="1" baseline="0" dirty="0" err="1" smtClean="0"/>
                        <a:t>Responsability</a:t>
                      </a:r>
                      <a:r>
                        <a:rPr lang="es-ES" sz="1200" b="1" baseline="0" dirty="0" smtClean="0"/>
                        <a:t>: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Handles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any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intent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comming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from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CellLocation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Change</a:t>
                      </a:r>
                      <a:r>
                        <a:rPr lang="es-ES" sz="1200" baseline="0" dirty="0" smtClean="0"/>
                        <a:t>, </a:t>
                      </a:r>
                      <a:r>
                        <a:rPr lang="es-ES" sz="1200" baseline="0" dirty="0" err="1" smtClean="0"/>
                        <a:t>periodic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cell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location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refresh</a:t>
                      </a:r>
                      <a:r>
                        <a:rPr lang="es-ES" sz="1200" baseline="0" dirty="0" smtClean="0"/>
                        <a:t>, </a:t>
                      </a:r>
                      <a:r>
                        <a:rPr lang="es-ES" sz="1200" baseline="0" dirty="0" err="1" smtClean="0"/>
                        <a:t>wifi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or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connection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state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change</a:t>
                      </a:r>
                      <a:r>
                        <a:rPr lang="es-ES" sz="1200" baseline="0" dirty="0" smtClean="0"/>
                        <a:t>. </a:t>
                      </a:r>
                      <a:r>
                        <a:rPr lang="es-ES" sz="1200" baseline="0" dirty="0" err="1" smtClean="0"/>
                        <a:t>Analizes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intent</a:t>
                      </a:r>
                      <a:r>
                        <a:rPr lang="es-ES" sz="1200" baseline="0" dirty="0" smtClean="0"/>
                        <a:t>, </a:t>
                      </a:r>
                      <a:r>
                        <a:rPr lang="es-ES" sz="1200" baseline="0" dirty="0" err="1" smtClean="0"/>
                        <a:t>extracts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an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event</a:t>
                      </a:r>
                      <a:endParaRPr lang="es-ES" sz="1200" dirty="0"/>
                    </a:p>
                  </a:txBody>
                  <a:tcPr/>
                </a:tc>
              </a:tr>
              <a:tr h="359762"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ManagerService.buildPlan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Input: </a:t>
                      </a:r>
                      <a:r>
                        <a:rPr lang="es-ES" sz="1200" b="0" dirty="0" err="1" smtClean="0"/>
                        <a:t>Intent</a:t>
                      </a:r>
                      <a:r>
                        <a:rPr lang="es-ES" sz="1200" b="0" dirty="0" smtClean="0"/>
                        <a:t>, </a:t>
                      </a:r>
                      <a:r>
                        <a:rPr lang="es-ES" sz="1200" b="0" dirty="0" err="1" smtClean="0"/>
                        <a:t>Current</a:t>
                      </a:r>
                      <a:r>
                        <a:rPr lang="es-ES" sz="1200" b="0" dirty="0" smtClean="0"/>
                        <a:t> </a:t>
                      </a:r>
                      <a:r>
                        <a:rPr lang="es-ES" sz="1200" b="0" dirty="0" err="1" smtClean="0"/>
                        <a:t>State</a:t>
                      </a:r>
                      <a:endParaRPr lang="es-ES" sz="1200" b="0" dirty="0" smtClean="0"/>
                    </a:p>
                    <a:p>
                      <a:r>
                        <a:rPr lang="es-ES" sz="1200" b="1" dirty="0" smtClean="0"/>
                        <a:t>Output: </a:t>
                      </a:r>
                      <a:r>
                        <a:rPr lang="es-ES" sz="1200" b="0" dirty="0" err="1" smtClean="0"/>
                        <a:t>Action</a:t>
                      </a:r>
                      <a:r>
                        <a:rPr lang="es-ES" sz="1200" b="0" baseline="0" dirty="0" smtClean="0"/>
                        <a:t> Plan</a:t>
                      </a:r>
                    </a:p>
                    <a:p>
                      <a:r>
                        <a:rPr lang="es-ES" sz="1200" b="1" baseline="0" dirty="0" err="1" smtClean="0"/>
                        <a:t>Responsability</a:t>
                      </a:r>
                      <a:r>
                        <a:rPr lang="es-ES" sz="1200" b="1" baseline="0" dirty="0" smtClean="0"/>
                        <a:t>: </a:t>
                      </a:r>
                      <a:r>
                        <a:rPr lang="es-ES" sz="1200" b="0" baseline="0" dirty="0" err="1" smtClean="0"/>
                        <a:t>Analizes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event</a:t>
                      </a:r>
                      <a:r>
                        <a:rPr lang="es-ES" sz="1200" b="0" baseline="0" dirty="0" smtClean="0"/>
                        <a:t> </a:t>
                      </a:r>
                    </a:p>
                    <a:p>
                      <a:endParaRPr lang="es-E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1268760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211144" cy="634082"/>
          </a:xfrm>
        </p:spPr>
        <p:txBody>
          <a:bodyPr>
            <a:normAutofit fontScale="90000"/>
          </a:bodyPr>
          <a:lstStyle/>
          <a:p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-Fi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Matic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State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Machine: </a:t>
            </a:r>
            <a:b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General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State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Change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16 Conector curvado"/>
          <p:cNvCxnSpPr>
            <a:stCxn id="4" idx="7"/>
            <a:endCxn id="5" idx="1"/>
          </p:cNvCxnSpPr>
          <p:nvPr/>
        </p:nvCxnSpPr>
        <p:spPr>
          <a:xfrm rot="5400000" flipH="1" flipV="1">
            <a:off x="4123364" y="822972"/>
            <a:ext cx="12700" cy="1549232"/>
          </a:xfrm>
          <a:prstGeom prst="curvedConnector3">
            <a:avLst>
              <a:gd name="adj1" fmla="val 107141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curvado"/>
          <p:cNvCxnSpPr>
            <a:stCxn id="6" idx="2"/>
            <a:endCxn id="5" idx="6"/>
          </p:cNvCxnSpPr>
          <p:nvPr/>
        </p:nvCxnSpPr>
        <p:spPr>
          <a:xfrm rot="10800000">
            <a:off x="5635532" y="1903092"/>
            <a:ext cx="1296144" cy="12700"/>
          </a:xfrm>
          <a:prstGeom prst="curved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curvado"/>
          <p:cNvCxnSpPr>
            <a:stCxn id="5" idx="3"/>
            <a:endCxn id="4" idx="5"/>
          </p:cNvCxnSpPr>
          <p:nvPr/>
        </p:nvCxnSpPr>
        <p:spPr>
          <a:xfrm rot="5400000">
            <a:off x="4123364" y="1433980"/>
            <a:ext cx="12700" cy="1549232"/>
          </a:xfrm>
          <a:prstGeom prst="curvedConnector3">
            <a:avLst>
              <a:gd name="adj1" fmla="val 191141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curvado"/>
          <p:cNvCxnSpPr>
            <a:stCxn id="4" idx="0"/>
            <a:endCxn id="6" idx="0"/>
          </p:cNvCxnSpPr>
          <p:nvPr/>
        </p:nvCxnSpPr>
        <p:spPr>
          <a:xfrm rot="5400000" flipH="1" flipV="1">
            <a:off x="5203484" y="-689196"/>
            <a:ext cx="12700" cy="4320480"/>
          </a:xfrm>
          <a:prstGeom prst="curvedConnector3">
            <a:avLst>
              <a:gd name="adj1" fmla="val 2727276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curvado"/>
          <p:cNvCxnSpPr>
            <a:stCxn id="6" idx="4"/>
            <a:endCxn id="4" idx="4"/>
          </p:cNvCxnSpPr>
          <p:nvPr/>
        </p:nvCxnSpPr>
        <p:spPr>
          <a:xfrm rot="5400000">
            <a:off x="5203484" y="174900"/>
            <a:ext cx="12700" cy="4320480"/>
          </a:xfrm>
          <a:prstGeom prst="curvedConnector3">
            <a:avLst>
              <a:gd name="adj1" fmla="val 3718182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curvado"/>
          <p:cNvCxnSpPr>
            <a:stCxn id="6" idx="5"/>
            <a:endCxn id="10" idx="7"/>
          </p:cNvCxnSpPr>
          <p:nvPr/>
        </p:nvCxnSpPr>
        <p:spPr>
          <a:xfrm rot="16200000" flipH="1">
            <a:off x="7117563" y="2760260"/>
            <a:ext cx="1117184" cy="13855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curvado"/>
          <p:cNvCxnSpPr>
            <a:stCxn id="10" idx="1"/>
            <a:endCxn id="6" idx="3"/>
          </p:cNvCxnSpPr>
          <p:nvPr/>
        </p:nvCxnSpPr>
        <p:spPr>
          <a:xfrm rot="16200000" flipV="1">
            <a:off x="6506556" y="2760260"/>
            <a:ext cx="1117184" cy="13855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curvado"/>
          <p:cNvCxnSpPr>
            <a:stCxn id="4" idx="5"/>
            <a:endCxn id="8" idx="7"/>
          </p:cNvCxnSpPr>
          <p:nvPr/>
        </p:nvCxnSpPr>
        <p:spPr>
          <a:xfrm rot="16200000" flipH="1">
            <a:off x="2797083" y="2760260"/>
            <a:ext cx="1117184" cy="13855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3147775" y="2683520"/>
            <a:ext cx="40933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ADD</a:t>
            </a:r>
            <a:endParaRPr lang="es-ES" sz="1400" b="1" dirty="0">
              <a:solidFill>
                <a:schemeClr val="bg1"/>
              </a:solidFill>
            </a:endParaRPr>
          </a:p>
        </p:txBody>
      </p:sp>
      <p:cxnSp>
        <p:nvCxnSpPr>
          <p:cNvPr id="50" name="49 Conector curvado"/>
          <p:cNvCxnSpPr>
            <a:stCxn id="5" idx="5"/>
            <a:endCxn id="9" idx="7"/>
          </p:cNvCxnSpPr>
          <p:nvPr/>
        </p:nvCxnSpPr>
        <p:spPr>
          <a:xfrm rot="16200000" flipH="1">
            <a:off x="4957323" y="2760260"/>
            <a:ext cx="1117184" cy="13855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Forma"/>
          <p:cNvCxnSpPr>
            <a:stCxn id="15" idx="4"/>
            <a:endCxn id="6" idx="6"/>
          </p:cNvCxnSpPr>
          <p:nvPr/>
        </p:nvCxnSpPr>
        <p:spPr>
          <a:xfrm rot="5400000" flipH="1" flipV="1">
            <a:off x="2403466" y="399218"/>
            <a:ext cx="3888432" cy="6896180"/>
          </a:xfrm>
          <a:prstGeom prst="bentConnector4">
            <a:avLst>
              <a:gd name="adj1" fmla="val -16610"/>
              <a:gd name="adj2" fmla="val 10955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Forma"/>
          <p:cNvCxnSpPr>
            <a:stCxn id="15" idx="0"/>
            <a:endCxn id="8" idx="2"/>
          </p:cNvCxnSpPr>
          <p:nvPr/>
        </p:nvCxnSpPr>
        <p:spPr>
          <a:xfrm rot="5400000" flipH="1" flipV="1">
            <a:off x="1114249" y="3416627"/>
            <a:ext cx="1296144" cy="1725459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angular"/>
          <p:cNvCxnSpPr>
            <a:stCxn id="15" idx="7"/>
            <a:endCxn id="9" idx="4"/>
          </p:cNvCxnSpPr>
          <p:nvPr/>
        </p:nvCxnSpPr>
        <p:spPr>
          <a:xfrm rot="5400000" flipH="1" flipV="1">
            <a:off x="2715897" y="2552531"/>
            <a:ext cx="990640" cy="4012243"/>
          </a:xfrm>
          <a:prstGeom prst="bentConnector3">
            <a:avLst>
              <a:gd name="adj1" fmla="val 47985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curvado"/>
          <p:cNvCxnSpPr>
            <a:stCxn id="9" idx="3"/>
            <a:endCxn id="8" idx="5"/>
          </p:cNvCxnSpPr>
          <p:nvPr/>
        </p:nvCxnSpPr>
        <p:spPr>
          <a:xfrm rot="5400000">
            <a:off x="4137219" y="3162172"/>
            <a:ext cx="12700" cy="1549232"/>
          </a:xfrm>
          <a:prstGeom prst="curvedConnector3">
            <a:avLst>
              <a:gd name="adj1" fmla="val 1310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curvado"/>
          <p:cNvCxnSpPr>
            <a:stCxn id="10" idx="4"/>
            <a:endCxn id="8" idx="4"/>
          </p:cNvCxnSpPr>
          <p:nvPr/>
        </p:nvCxnSpPr>
        <p:spPr>
          <a:xfrm rot="5400000">
            <a:off x="5217339" y="1903092"/>
            <a:ext cx="12700" cy="4320480"/>
          </a:xfrm>
          <a:prstGeom prst="curvedConnector3">
            <a:avLst>
              <a:gd name="adj1" fmla="val 57142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curvado"/>
          <p:cNvCxnSpPr>
            <a:stCxn id="9" idx="1"/>
            <a:endCxn id="5" idx="3"/>
          </p:cNvCxnSpPr>
          <p:nvPr/>
        </p:nvCxnSpPr>
        <p:spPr>
          <a:xfrm rot="16200000" flipV="1">
            <a:off x="4346316" y="2760260"/>
            <a:ext cx="1117184" cy="13855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Elipse"/>
          <p:cNvSpPr/>
          <p:nvPr/>
        </p:nvSpPr>
        <p:spPr>
          <a:xfrm>
            <a:off x="2611196" y="1471044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IN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</a:rPr>
              <a:t>CON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4771436" y="1471044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IN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DISC</a:t>
            </a:r>
          </a:p>
        </p:txBody>
      </p:sp>
      <p:sp>
        <p:nvSpPr>
          <p:cNvPr id="9" name="8 Elipse"/>
          <p:cNvSpPr/>
          <p:nvPr/>
        </p:nvSpPr>
        <p:spPr>
          <a:xfrm>
            <a:off x="4785291" y="3199236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OUT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DISC</a:t>
            </a:r>
          </a:p>
        </p:txBody>
      </p:sp>
      <p:sp>
        <p:nvSpPr>
          <p:cNvPr id="10" name="9 Elipse"/>
          <p:cNvSpPr/>
          <p:nvPr/>
        </p:nvSpPr>
        <p:spPr>
          <a:xfrm>
            <a:off x="6945531" y="3199236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OUT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11" name="10 Elipse"/>
          <p:cNvSpPr/>
          <p:nvPr/>
        </p:nvSpPr>
        <p:spPr>
          <a:xfrm>
            <a:off x="2625051" y="4927428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UNK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CON</a:t>
            </a:r>
          </a:p>
        </p:txBody>
      </p:sp>
      <p:sp>
        <p:nvSpPr>
          <p:cNvPr id="12" name="11 Elipse"/>
          <p:cNvSpPr/>
          <p:nvPr/>
        </p:nvSpPr>
        <p:spPr>
          <a:xfrm>
            <a:off x="4785291" y="4927428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UNK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DISC</a:t>
            </a:r>
          </a:p>
        </p:txBody>
      </p:sp>
      <p:sp>
        <p:nvSpPr>
          <p:cNvPr id="13" name="12 Elipse"/>
          <p:cNvSpPr/>
          <p:nvPr/>
        </p:nvSpPr>
        <p:spPr>
          <a:xfrm>
            <a:off x="6945531" y="4927428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UNK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15" name="14 Elipse"/>
          <p:cNvSpPr/>
          <p:nvPr/>
        </p:nvSpPr>
        <p:spPr>
          <a:xfrm>
            <a:off x="467544" y="4927428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INIT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5349581" y="2339024"/>
            <a:ext cx="358038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OFF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3913379" y="2219716"/>
            <a:ext cx="40933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ADD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4971415" y="2637027"/>
            <a:ext cx="40933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ADD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1616939" y="6300697"/>
            <a:ext cx="31315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ON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1495637" y="3501123"/>
            <a:ext cx="40933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ADD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1544931" y="4509120"/>
            <a:ext cx="358038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OFF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3943909" y="3933056"/>
            <a:ext cx="40933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ADD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87" name="86 CuadroTexto"/>
          <p:cNvSpPr txBox="1"/>
          <p:nvPr/>
        </p:nvSpPr>
        <p:spPr>
          <a:xfrm>
            <a:off x="4952021" y="4619343"/>
            <a:ext cx="40933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ADD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90" name="89 CuadroTexto"/>
          <p:cNvSpPr txBox="1"/>
          <p:nvPr/>
        </p:nvSpPr>
        <p:spPr>
          <a:xfrm>
            <a:off x="6920409" y="2670820"/>
            <a:ext cx="31315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ON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6931676" y="1471044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IN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OFF</a:t>
            </a:r>
          </a:p>
        </p:txBody>
      </p:sp>
      <p:cxnSp>
        <p:nvCxnSpPr>
          <p:cNvPr id="98" name="97 Conector curvado"/>
          <p:cNvCxnSpPr>
            <a:stCxn id="11" idx="1"/>
            <a:endCxn id="8" idx="3"/>
          </p:cNvCxnSpPr>
          <p:nvPr/>
        </p:nvCxnSpPr>
        <p:spPr>
          <a:xfrm rot="5400000" flipH="1" flipV="1">
            <a:off x="2193003" y="4495380"/>
            <a:ext cx="1117184" cy="12700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uadroTexto"/>
          <p:cNvSpPr txBox="1"/>
          <p:nvPr/>
        </p:nvSpPr>
        <p:spPr>
          <a:xfrm>
            <a:off x="2537657" y="4208503"/>
            <a:ext cx="40933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ADD</a:t>
            </a:r>
            <a:endParaRPr lang="es-ES" sz="1400" b="1" dirty="0">
              <a:solidFill>
                <a:schemeClr val="bg1"/>
              </a:solidFill>
            </a:endParaRPr>
          </a:p>
        </p:txBody>
      </p:sp>
      <p:cxnSp>
        <p:nvCxnSpPr>
          <p:cNvPr id="101" name="100 Conector curvado"/>
          <p:cNvCxnSpPr>
            <a:stCxn id="12" idx="1"/>
            <a:endCxn id="9" idx="3"/>
          </p:cNvCxnSpPr>
          <p:nvPr/>
        </p:nvCxnSpPr>
        <p:spPr>
          <a:xfrm rot="5400000" flipH="1" flipV="1">
            <a:off x="4353243" y="4495380"/>
            <a:ext cx="1117184" cy="1270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1 CuadroTexto"/>
          <p:cNvSpPr txBox="1"/>
          <p:nvPr/>
        </p:nvSpPr>
        <p:spPr>
          <a:xfrm>
            <a:off x="4738683" y="4199995"/>
            <a:ext cx="358038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OFF</a:t>
            </a:r>
            <a:endParaRPr lang="es-ES" sz="1400" b="1" dirty="0">
              <a:solidFill>
                <a:schemeClr val="bg1"/>
              </a:solidFill>
            </a:endParaRPr>
          </a:p>
        </p:txBody>
      </p:sp>
      <p:cxnSp>
        <p:nvCxnSpPr>
          <p:cNvPr id="110" name="109 Conector curvado"/>
          <p:cNvCxnSpPr>
            <a:stCxn id="13" idx="2"/>
            <a:endCxn id="6" idx="2"/>
          </p:cNvCxnSpPr>
          <p:nvPr/>
        </p:nvCxnSpPr>
        <p:spPr>
          <a:xfrm rot="10800000">
            <a:off x="6931677" y="1903092"/>
            <a:ext cx="13855" cy="3456384"/>
          </a:xfrm>
          <a:prstGeom prst="curvedConnector3">
            <a:avLst>
              <a:gd name="adj1" fmla="val 1749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6560369" y="3213091"/>
            <a:ext cx="31315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ON</a:t>
            </a:r>
            <a:endParaRPr lang="es-ES" sz="1400" b="1" dirty="0">
              <a:solidFill>
                <a:schemeClr val="bg1"/>
              </a:solidFill>
            </a:endParaRPr>
          </a:p>
        </p:txBody>
      </p:sp>
      <p:cxnSp>
        <p:nvCxnSpPr>
          <p:cNvPr id="112" name="111 Conector curvado"/>
          <p:cNvCxnSpPr>
            <a:stCxn id="8" idx="1"/>
            <a:endCxn id="4" idx="3"/>
          </p:cNvCxnSpPr>
          <p:nvPr/>
        </p:nvCxnSpPr>
        <p:spPr>
          <a:xfrm rot="16200000" flipV="1">
            <a:off x="2186076" y="2760260"/>
            <a:ext cx="1117184" cy="13855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curvado"/>
          <p:cNvCxnSpPr>
            <a:stCxn id="10" idx="2"/>
            <a:endCxn id="9" idx="6"/>
          </p:cNvCxnSpPr>
          <p:nvPr/>
        </p:nvCxnSpPr>
        <p:spPr>
          <a:xfrm rot="10800000">
            <a:off x="5649387" y="3631284"/>
            <a:ext cx="1296144" cy="12700"/>
          </a:xfrm>
          <a:prstGeom prst="curved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curvado"/>
          <p:cNvCxnSpPr>
            <a:stCxn id="13" idx="2"/>
            <a:endCxn id="12" idx="6"/>
          </p:cNvCxnSpPr>
          <p:nvPr/>
        </p:nvCxnSpPr>
        <p:spPr>
          <a:xfrm rot="10800000">
            <a:off x="5649387" y="5359476"/>
            <a:ext cx="1296144" cy="12700"/>
          </a:xfrm>
          <a:prstGeom prst="curved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curvado"/>
          <p:cNvCxnSpPr>
            <a:stCxn id="12" idx="2"/>
            <a:endCxn id="11" idx="6"/>
          </p:cNvCxnSpPr>
          <p:nvPr/>
        </p:nvCxnSpPr>
        <p:spPr>
          <a:xfrm rot="10800000">
            <a:off x="3489147" y="5359476"/>
            <a:ext cx="1296144" cy="12700"/>
          </a:xfrm>
          <a:prstGeom prst="curved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curvado"/>
          <p:cNvCxnSpPr>
            <a:stCxn id="13" idx="4"/>
            <a:endCxn id="11" idx="4"/>
          </p:cNvCxnSpPr>
          <p:nvPr/>
        </p:nvCxnSpPr>
        <p:spPr>
          <a:xfrm rot="5400000">
            <a:off x="5217339" y="3631284"/>
            <a:ext cx="12700" cy="4320480"/>
          </a:xfrm>
          <a:prstGeom prst="curvedConnector3">
            <a:avLst>
              <a:gd name="adj1" fmla="val 3100001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curvado"/>
          <p:cNvCxnSpPr>
            <a:stCxn id="8" idx="0"/>
            <a:endCxn id="10" idx="0"/>
          </p:cNvCxnSpPr>
          <p:nvPr/>
        </p:nvCxnSpPr>
        <p:spPr>
          <a:xfrm rot="5400000" flipH="1" flipV="1">
            <a:off x="5217339" y="1038996"/>
            <a:ext cx="12700" cy="4320480"/>
          </a:xfrm>
          <a:prstGeom prst="curvedConnector3">
            <a:avLst>
              <a:gd name="adj1" fmla="val 140000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curvado"/>
          <p:cNvCxnSpPr>
            <a:stCxn id="6" idx="6"/>
            <a:endCxn id="13" idx="6"/>
          </p:cNvCxnSpPr>
          <p:nvPr/>
        </p:nvCxnSpPr>
        <p:spPr>
          <a:xfrm>
            <a:off x="7795772" y="1903092"/>
            <a:ext cx="13855" cy="3456384"/>
          </a:xfrm>
          <a:prstGeom prst="curvedConnector3">
            <a:avLst>
              <a:gd name="adj1" fmla="val 2941573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curvado"/>
          <p:cNvCxnSpPr>
            <a:stCxn id="4" idx="2"/>
            <a:endCxn id="11" idx="2"/>
          </p:cNvCxnSpPr>
          <p:nvPr/>
        </p:nvCxnSpPr>
        <p:spPr>
          <a:xfrm rot="10800000" flipH="1" flipV="1">
            <a:off x="2611195" y="1903092"/>
            <a:ext cx="13855" cy="3456384"/>
          </a:xfrm>
          <a:prstGeom prst="curvedConnector3">
            <a:avLst>
              <a:gd name="adj1" fmla="val -2566583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curvado"/>
          <p:cNvCxnSpPr>
            <a:stCxn id="8" idx="5"/>
            <a:endCxn id="11" idx="7"/>
          </p:cNvCxnSpPr>
          <p:nvPr/>
        </p:nvCxnSpPr>
        <p:spPr>
          <a:xfrm rot="5400000">
            <a:off x="2804011" y="4495380"/>
            <a:ext cx="1117184" cy="12700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2625051" y="3199236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OUT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CON</a:t>
            </a:r>
          </a:p>
        </p:txBody>
      </p:sp>
      <p:cxnSp>
        <p:nvCxnSpPr>
          <p:cNvPr id="148" name="147 Conector curvado"/>
          <p:cNvCxnSpPr>
            <a:stCxn id="9" idx="5"/>
            <a:endCxn id="12" idx="7"/>
          </p:cNvCxnSpPr>
          <p:nvPr/>
        </p:nvCxnSpPr>
        <p:spPr>
          <a:xfrm rot="5400000">
            <a:off x="4964251" y="4495380"/>
            <a:ext cx="1117184" cy="12700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curvado"/>
          <p:cNvCxnSpPr>
            <a:stCxn id="5" idx="6"/>
            <a:endCxn id="12" idx="6"/>
          </p:cNvCxnSpPr>
          <p:nvPr/>
        </p:nvCxnSpPr>
        <p:spPr>
          <a:xfrm>
            <a:off x="5635532" y="1903092"/>
            <a:ext cx="13855" cy="3456384"/>
          </a:xfrm>
          <a:prstGeom prst="curvedConnector3">
            <a:avLst>
              <a:gd name="adj1" fmla="val 2666583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curvado"/>
          <p:cNvCxnSpPr>
            <a:stCxn id="8" idx="7"/>
            <a:endCxn id="9" idx="1"/>
          </p:cNvCxnSpPr>
          <p:nvPr/>
        </p:nvCxnSpPr>
        <p:spPr>
          <a:xfrm rot="5400000" flipH="1" flipV="1">
            <a:off x="4137219" y="2551164"/>
            <a:ext cx="12700" cy="1549232"/>
          </a:xfrm>
          <a:prstGeom prst="curvedConnector3">
            <a:avLst>
              <a:gd name="adj1" fmla="val 119641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49 Conector curvado"/>
          <p:cNvCxnSpPr>
            <a:stCxn id="10" idx="5"/>
            <a:endCxn id="13" idx="7"/>
          </p:cNvCxnSpPr>
          <p:nvPr/>
        </p:nvCxnSpPr>
        <p:spPr>
          <a:xfrm rot="5400000">
            <a:off x="7124491" y="4495380"/>
            <a:ext cx="1117184" cy="12700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91 Conector curvado"/>
          <p:cNvCxnSpPr>
            <a:stCxn id="13" idx="1"/>
            <a:endCxn id="10" idx="3"/>
          </p:cNvCxnSpPr>
          <p:nvPr/>
        </p:nvCxnSpPr>
        <p:spPr>
          <a:xfrm rot="5400000" flipH="1" flipV="1">
            <a:off x="6513483" y="4495380"/>
            <a:ext cx="1117184" cy="12700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89 CuadroTexto"/>
          <p:cNvSpPr txBox="1"/>
          <p:nvPr/>
        </p:nvSpPr>
        <p:spPr>
          <a:xfrm>
            <a:off x="7524328" y="4292981"/>
            <a:ext cx="402922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ON*</a:t>
            </a:r>
            <a:endParaRPr lang="es-ES" sz="1400" b="1" dirty="0">
              <a:solidFill>
                <a:schemeClr val="bg1"/>
              </a:solidFill>
            </a:endParaRPr>
          </a:p>
        </p:txBody>
      </p:sp>
      <p:cxnSp>
        <p:nvCxnSpPr>
          <p:cNvPr id="71" name="66 Forma"/>
          <p:cNvCxnSpPr>
            <a:stCxn id="15" idx="5"/>
            <a:endCxn id="13" idx="5"/>
          </p:cNvCxnSpPr>
          <p:nvPr/>
        </p:nvCxnSpPr>
        <p:spPr>
          <a:xfrm rot="16200000" flipH="1">
            <a:off x="4444089" y="2425986"/>
            <a:ext cx="12700" cy="6477987"/>
          </a:xfrm>
          <a:prstGeom prst="bentConnector3">
            <a:avLst>
              <a:gd name="adj1" fmla="val 462040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89 CuadroTexto"/>
          <p:cNvSpPr txBox="1"/>
          <p:nvPr/>
        </p:nvSpPr>
        <p:spPr>
          <a:xfrm>
            <a:off x="7481446" y="5862749"/>
            <a:ext cx="402922" cy="31696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ON*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1268760" cy="12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211144" cy="634082"/>
          </a:xfrm>
        </p:spPr>
        <p:txBody>
          <a:bodyPr>
            <a:normAutofit fontScale="90000"/>
          </a:bodyPr>
          <a:lstStyle/>
          <a:p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-Fi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Matic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State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Machine: </a:t>
            </a:r>
            <a:b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Wifi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State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Change</a:t>
            </a:r>
            <a:endParaRPr lang="es-E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16 Conector curvado"/>
          <p:cNvCxnSpPr>
            <a:stCxn id="4" idx="7"/>
            <a:endCxn id="5" idx="1"/>
          </p:cNvCxnSpPr>
          <p:nvPr/>
        </p:nvCxnSpPr>
        <p:spPr>
          <a:xfrm rot="5400000" flipH="1" flipV="1">
            <a:off x="3491880" y="1672101"/>
            <a:ext cx="12700" cy="1549232"/>
          </a:xfrm>
          <a:prstGeom prst="curvedConnector3">
            <a:avLst>
              <a:gd name="adj1" fmla="val 107141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curvado"/>
          <p:cNvCxnSpPr>
            <a:stCxn id="6" idx="3"/>
            <a:endCxn id="5" idx="5"/>
          </p:cNvCxnSpPr>
          <p:nvPr/>
        </p:nvCxnSpPr>
        <p:spPr>
          <a:xfrm rot="5400000">
            <a:off x="5652120" y="2283109"/>
            <a:ext cx="12700" cy="1549232"/>
          </a:xfrm>
          <a:prstGeom prst="curvedConnector3">
            <a:avLst>
              <a:gd name="adj1" fmla="val 269641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curvado"/>
          <p:cNvCxnSpPr>
            <a:stCxn id="5" idx="3"/>
            <a:endCxn id="4" idx="5"/>
          </p:cNvCxnSpPr>
          <p:nvPr/>
        </p:nvCxnSpPr>
        <p:spPr>
          <a:xfrm rot="5400000">
            <a:off x="3491880" y="2283109"/>
            <a:ext cx="12700" cy="1549232"/>
          </a:xfrm>
          <a:prstGeom prst="curvedConnector3">
            <a:avLst>
              <a:gd name="adj1" fmla="val 191141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curvado"/>
          <p:cNvCxnSpPr>
            <a:stCxn id="4" idx="0"/>
            <a:endCxn id="6" idx="0"/>
          </p:cNvCxnSpPr>
          <p:nvPr/>
        </p:nvCxnSpPr>
        <p:spPr>
          <a:xfrm rot="5400000" flipH="1" flipV="1">
            <a:off x="4572000" y="159933"/>
            <a:ext cx="12700" cy="4320480"/>
          </a:xfrm>
          <a:prstGeom prst="curvedConnector3">
            <a:avLst>
              <a:gd name="adj1" fmla="val 2727276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curvado"/>
          <p:cNvCxnSpPr>
            <a:stCxn id="6" idx="4"/>
            <a:endCxn id="4" idx="4"/>
          </p:cNvCxnSpPr>
          <p:nvPr/>
        </p:nvCxnSpPr>
        <p:spPr>
          <a:xfrm rot="5400000">
            <a:off x="4572000" y="1024029"/>
            <a:ext cx="12700" cy="4320480"/>
          </a:xfrm>
          <a:prstGeom prst="curvedConnector3">
            <a:avLst>
              <a:gd name="adj1" fmla="val 3718182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Elipse"/>
          <p:cNvSpPr/>
          <p:nvPr/>
        </p:nvSpPr>
        <p:spPr>
          <a:xfrm>
            <a:off x="1979712" y="2320173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CON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4139952" y="2320173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DISC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3059513" y="2189897"/>
            <a:ext cx="757186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CRD_OFF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3103962" y="3068845"/>
            <a:ext cx="765200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CAD_OFF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6300192" y="2320173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OFF</a:t>
            </a:r>
            <a:endParaRPr lang="es-ES" b="1" dirty="0">
              <a:solidFill>
                <a:schemeClr val="bg1"/>
              </a:solidFill>
            </a:endParaRPr>
          </a:p>
        </p:txBody>
      </p:sp>
      <p:cxnSp>
        <p:nvCxnSpPr>
          <p:cNvPr id="60" name="59 Conector curvado"/>
          <p:cNvCxnSpPr>
            <a:stCxn id="5" idx="7"/>
            <a:endCxn id="6" idx="1"/>
          </p:cNvCxnSpPr>
          <p:nvPr/>
        </p:nvCxnSpPr>
        <p:spPr>
          <a:xfrm rot="5400000" flipH="1" flipV="1">
            <a:off x="5652120" y="1672101"/>
            <a:ext cx="12700" cy="1549232"/>
          </a:xfrm>
          <a:prstGeom prst="curvedConnector3">
            <a:avLst>
              <a:gd name="adj1" fmla="val 169641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5164652" y="2117889"/>
            <a:ext cx="765200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CAD_OFF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71" name="13 Título"/>
          <p:cNvSpPr txBox="1">
            <a:spLocks/>
          </p:cNvSpPr>
          <p:nvPr/>
        </p:nvSpPr>
        <p:spPr>
          <a:xfrm>
            <a:off x="1547664" y="1253793"/>
            <a:ext cx="7211144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Deferre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 off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Connection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State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Changes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(v 1.2)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8" name="16 Conector curvado"/>
          <p:cNvCxnSpPr>
            <a:stCxn id="26" idx="7"/>
            <a:endCxn id="27" idx="1"/>
          </p:cNvCxnSpPr>
          <p:nvPr/>
        </p:nvCxnSpPr>
        <p:spPr>
          <a:xfrm rot="5400000" flipH="1" flipV="1">
            <a:off x="3534894" y="4264389"/>
            <a:ext cx="12700" cy="1549232"/>
          </a:xfrm>
          <a:prstGeom prst="curvedConnector3">
            <a:avLst>
              <a:gd name="adj1" fmla="val 107141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0 Conector curvado"/>
          <p:cNvCxnSpPr>
            <a:stCxn id="31" idx="3"/>
            <a:endCxn id="27" idx="5"/>
          </p:cNvCxnSpPr>
          <p:nvPr/>
        </p:nvCxnSpPr>
        <p:spPr>
          <a:xfrm rot="5400000">
            <a:off x="5695134" y="4875397"/>
            <a:ext cx="12700" cy="1549232"/>
          </a:xfrm>
          <a:prstGeom prst="curvedConnector3">
            <a:avLst>
              <a:gd name="adj1" fmla="val 2696410"/>
            </a:avLst>
          </a:prstGeom>
          <a:ln w="19050"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22 Conector curvado"/>
          <p:cNvCxnSpPr>
            <a:stCxn id="27" idx="3"/>
            <a:endCxn id="26" idx="5"/>
          </p:cNvCxnSpPr>
          <p:nvPr/>
        </p:nvCxnSpPr>
        <p:spPr>
          <a:xfrm rot="5400000">
            <a:off x="3534894" y="4875397"/>
            <a:ext cx="12700" cy="1549232"/>
          </a:xfrm>
          <a:prstGeom prst="curvedConnector3">
            <a:avLst>
              <a:gd name="adj1" fmla="val 191141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4 Conector curvado"/>
          <p:cNvCxnSpPr>
            <a:stCxn id="26" idx="0"/>
            <a:endCxn id="31" idx="0"/>
          </p:cNvCxnSpPr>
          <p:nvPr/>
        </p:nvCxnSpPr>
        <p:spPr>
          <a:xfrm rot="5400000" flipH="1" flipV="1">
            <a:off x="4615014" y="2752221"/>
            <a:ext cx="12700" cy="4320480"/>
          </a:xfrm>
          <a:prstGeom prst="curvedConnector3">
            <a:avLst>
              <a:gd name="adj1" fmla="val 2727276"/>
            </a:avLst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7 Conector curvado"/>
          <p:cNvCxnSpPr>
            <a:stCxn id="31" idx="4"/>
            <a:endCxn id="26" idx="4"/>
          </p:cNvCxnSpPr>
          <p:nvPr/>
        </p:nvCxnSpPr>
        <p:spPr>
          <a:xfrm rot="5400000">
            <a:off x="4615014" y="3616317"/>
            <a:ext cx="12700" cy="4320480"/>
          </a:xfrm>
          <a:prstGeom prst="curvedConnector3">
            <a:avLst>
              <a:gd name="adj1" fmla="val 3718182"/>
            </a:avLst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3 Elipse"/>
          <p:cNvSpPr/>
          <p:nvPr/>
        </p:nvSpPr>
        <p:spPr>
          <a:xfrm>
            <a:off x="2022726" y="4912461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>
                <a:solidFill>
                  <a:prstClr val="white"/>
                </a:solidFill>
              </a:rPr>
              <a:t>CON</a:t>
            </a:r>
            <a:endParaRPr lang="es-ES" b="1" dirty="0">
              <a:solidFill>
                <a:prstClr val="white"/>
              </a:solidFill>
            </a:endParaRPr>
          </a:p>
        </p:txBody>
      </p:sp>
      <p:sp>
        <p:nvSpPr>
          <p:cNvPr id="27" name="4 Elipse"/>
          <p:cNvSpPr/>
          <p:nvPr/>
        </p:nvSpPr>
        <p:spPr>
          <a:xfrm>
            <a:off x="4182966" y="4912461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>
                <a:solidFill>
                  <a:prstClr val="white"/>
                </a:solidFill>
              </a:rPr>
              <a:t>DISC</a:t>
            </a:r>
            <a:endParaRPr lang="es-ES" b="1" dirty="0">
              <a:solidFill>
                <a:prstClr val="white"/>
              </a:solidFill>
            </a:endParaRPr>
          </a:p>
        </p:txBody>
      </p:sp>
      <p:sp>
        <p:nvSpPr>
          <p:cNvPr id="29" name="47 CuadroTexto"/>
          <p:cNvSpPr txBox="1"/>
          <p:nvPr/>
        </p:nvSpPr>
        <p:spPr>
          <a:xfrm>
            <a:off x="2873587" y="4782185"/>
            <a:ext cx="1215067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s-ES" sz="1400" b="1" dirty="0" smtClean="0">
                <a:solidFill>
                  <a:prstClr val="white"/>
                </a:solidFill>
              </a:rPr>
              <a:t>DATA_RESTORE</a:t>
            </a:r>
            <a:endParaRPr lang="es-ES" sz="1400" b="1" dirty="0">
              <a:solidFill>
                <a:prstClr val="white"/>
              </a:solidFill>
            </a:endParaRPr>
          </a:p>
        </p:txBody>
      </p:sp>
      <p:sp>
        <p:nvSpPr>
          <p:cNvPr id="30" name="57 CuadroTexto"/>
          <p:cNvSpPr txBox="1"/>
          <p:nvPr/>
        </p:nvSpPr>
        <p:spPr>
          <a:xfrm>
            <a:off x="3111870" y="5661133"/>
            <a:ext cx="835412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s-ES" sz="1400" b="1" dirty="0" smtClean="0">
                <a:solidFill>
                  <a:prstClr val="white"/>
                </a:solidFill>
              </a:rPr>
              <a:t>DATA_OFF</a:t>
            </a:r>
            <a:endParaRPr lang="es-ES" sz="1400" b="1" dirty="0">
              <a:solidFill>
                <a:prstClr val="white"/>
              </a:solidFill>
            </a:endParaRPr>
          </a:p>
        </p:txBody>
      </p:sp>
      <p:sp>
        <p:nvSpPr>
          <p:cNvPr id="31" name="5 Elipse"/>
          <p:cNvSpPr/>
          <p:nvPr/>
        </p:nvSpPr>
        <p:spPr>
          <a:xfrm>
            <a:off x="6343206" y="4912461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>
                <a:solidFill>
                  <a:prstClr val="white"/>
                </a:solidFill>
              </a:rPr>
              <a:t>OFF</a:t>
            </a:r>
            <a:endParaRPr lang="es-ES" b="1" dirty="0">
              <a:solidFill>
                <a:prstClr val="white"/>
              </a:solidFill>
            </a:endParaRPr>
          </a:p>
        </p:txBody>
      </p:sp>
      <p:cxnSp>
        <p:nvCxnSpPr>
          <p:cNvPr id="32" name="59 Conector curvado"/>
          <p:cNvCxnSpPr>
            <a:stCxn id="27" idx="7"/>
            <a:endCxn id="31" idx="1"/>
          </p:cNvCxnSpPr>
          <p:nvPr/>
        </p:nvCxnSpPr>
        <p:spPr>
          <a:xfrm rot="5400000" flipH="1" flipV="1">
            <a:off x="5695134" y="4264389"/>
            <a:ext cx="12700" cy="1549232"/>
          </a:xfrm>
          <a:prstGeom prst="curvedConnector3">
            <a:avLst>
              <a:gd name="adj1" fmla="val 169641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63 CuadroTexto"/>
          <p:cNvSpPr txBox="1"/>
          <p:nvPr/>
        </p:nvSpPr>
        <p:spPr>
          <a:xfrm>
            <a:off x="4013830" y="4441625"/>
            <a:ext cx="1215067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s-ES" sz="1400" b="1" dirty="0" smtClean="0">
                <a:solidFill>
                  <a:prstClr val="white"/>
                </a:solidFill>
              </a:rPr>
              <a:t>DATA_RESTORE</a:t>
            </a:r>
            <a:endParaRPr lang="es-ES" sz="1400" b="1" dirty="0">
              <a:solidFill>
                <a:prstClr val="white"/>
              </a:solidFill>
            </a:endParaRPr>
          </a:p>
        </p:txBody>
      </p:sp>
      <p:sp>
        <p:nvSpPr>
          <p:cNvPr id="34" name="13 Título"/>
          <p:cNvSpPr txBox="1">
            <a:spLocks/>
          </p:cNvSpPr>
          <p:nvPr/>
        </p:nvSpPr>
        <p:spPr>
          <a:xfrm>
            <a:off x="1331640" y="3803030"/>
            <a:ext cx="7211144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s-ES" sz="2000" b="1" dirty="0" smtClean="0">
                <a:solidFill>
                  <a:srgbClr val="4F81BD">
                    <a:lumMod val="75000"/>
                  </a:srgbClr>
                </a:solidFill>
                <a:ea typeface="+mj-ea"/>
                <a:cs typeface="+mj-cs"/>
              </a:rPr>
              <a:t>Mobile Data Management (v1.3.3)</a:t>
            </a:r>
            <a:endParaRPr lang="es-ES" sz="2400" b="1" dirty="0">
              <a:solidFill>
                <a:srgbClr val="4F81BD">
                  <a:lumMod val="75000"/>
                </a:srgbClr>
              </a:solidFill>
              <a:ea typeface="+mj-ea"/>
              <a:cs typeface="+mj-cs"/>
            </a:endParaRPr>
          </a:p>
        </p:txBody>
      </p:sp>
      <p:sp>
        <p:nvSpPr>
          <p:cNvPr id="35" name="57 CuadroTexto"/>
          <p:cNvSpPr txBox="1"/>
          <p:nvPr/>
        </p:nvSpPr>
        <p:spPr>
          <a:xfrm>
            <a:off x="4197308" y="6093181"/>
            <a:ext cx="835412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s-ES" sz="1400" b="1" dirty="0" smtClean="0">
                <a:solidFill>
                  <a:prstClr val="white"/>
                </a:solidFill>
              </a:rPr>
              <a:t>DATA_OFF</a:t>
            </a:r>
            <a:endParaRPr lang="es-ES" sz="1400" b="1" dirty="0">
              <a:solidFill>
                <a:prstClr val="white"/>
              </a:solidFill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1268760" cy="12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211144" cy="634082"/>
          </a:xfrm>
        </p:spPr>
        <p:txBody>
          <a:bodyPr>
            <a:normAutofit/>
          </a:bodyPr>
          <a:lstStyle/>
          <a:p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-Fi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Matic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Events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endParaRPr lang="es-E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683568" y="3030860"/>
            <a:ext cx="1152000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Intent</a:t>
            </a:r>
            <a:endParaRPr lang="es-ES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2492272" y="2094756"/>
            <a:ext cx="1908000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StateEvent</a:t>
            </a:r>
            <a:endParaRPr lang="es-ES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2492272" y="3030860"/>
            <a:ext cx="1908000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StateEvent</a:t>
            </a:r>
            <a:endParaRPr lang="es-ES" dirty="0"/>
          </a:p>
        </p:txBody>
      </p:sp>
      <p:cxnSp>
        <p:nvCxnSpPr>
          <p:cNvPr id="26" name="25 Conector recto de flecha"/>
          <p:cNvCxnSpPr>
            <a:stCxn id="18" idx="3"/>
            <a:endCxn id="19" idx="1"/>
          </p:cNvCxnSpPr>
          <p:nvPr/>
        </p:nvCxnSpPr>
        <p:spPr>
          <a:xfrm flipV="1">
            <a:off x="1835568" y="2490800"/>
            <a:ext cx="656704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8" idx="3"/>
            <a:endCxn id="20" idx="1"/>
          </p:cNvCxnSpPr>
          <p:nvPr/>
        </p:nvCxnSpPr>
        <p:spPr>
          <a:xfrm>
            <a:off x="1835568" y="3426904"/>
            <a:ext cx="65670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705960" y="1302668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 </a:t>
            </a:r>
            <a:r>
              <a:rPr lang="es-ES" dirty="0" err="1" smtClean="0"/>
              <a:t>Intent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555776" y="1302668"/>
            <a:ext cx="15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0..3 </a:t>
            </a:r>
            <a:r>
              <a:rPr lang="es-ES" dirty="0" err="1" smtClean="0"/>
              <a:t>StateEvent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932040" y="1293376"/>
            <a:ext cx="16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0..2 </a:t>
            </a:r>
            <a:r>
              <a:rPr lang="es-ES" dirty="0" err="1" smtClean="0"/>
              <a:t>StateAction</a:t>
            </a:r>
            <a:endParaRPr lang="es-ES" dirty="0"/>
          </a:p>
        </p:txBody>
      </p:sp>
      <p:sp>
        <p:nvSpPr>
          <p:cNvPr id="33" name="32 Rectángulo redondeado"/>
          <p:cNvSpPr/>
          <p:nvPr/>
        </p:nvSpPr>
        <p:spPr>
          <a:xfrm>
            <a:off x="2492272" y="4471020"/>
            <a:ext cx="1908000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RequestedAction</a:t>
            </a:r>
            <a:endParaRPr lang="es-ES" dirty="0"/>
          </a:p>
        </p:txBody>
      </p:sp>
      <p:cxnSp>
        <p:nvCxnSpPr>
          <p:cNvPr id="35" name="34 Conector recto de flecha"/>
          <p:cNvCxnSpPr>
            <a:stCxn id="18" idx="3"/>
            <a:endCxn id="33" idx="1"/>
          </p:cNvCxnSpPr>
          <p:nvPr/>
        </p:nvCxnSpPr>
        <p:spPr>
          <a:xfrm>
            <a:off x="1835568" y="3426904"/>
            <a:ext cx="656704" cy="14401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2348256" y="4029680"/>
            <a:ext cx="218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0..1 </a:t>
            </a:r>
            <a:r>
              <a:rPr lang="es-ES" dirty="0" err="1" smtClean="0"/>
              <a:t>RequestedAction</a:t>
            </a:r>
            <a:endParaRPr lang="es-ES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5181844" y="2094756"/>
            <a:ext cx="1404000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StateAction</a:t>
            </a:r>
            <a:endParaRPr lang="es-ES" dirty="0"/>
          </a:p>
        </p:txBody>
      </p:sp>
      <p:sp>
        <p:nvSpPr>
          <p:cNvPr id="39" name="38 Rectángulo redondeado"/>
          <p:cNvSpPr/>
          <p:nvPr/>
        </p:nvSpPr>
        <p:spPr>
          <a:xfrm>
            <a:off x="5181844" y="3030860"/>
            <a:ext cx="1404000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StateAction</a:t>
            </a:r>
            <a:endParaRPr lang="es-ES" dirty="0"/>
          </a:p>
        </p:txBody>
      </p:sp>
      <p:sp>
        <p:nvSpPr>
          <p:cNvPr id="40" name="39 Rectángulo redondeado"/>
          <p:cNvSpPr/>
          <p:nvPr/>
        </p:nvSpPr>
        <p:spPr>
          <a:xfrm>
            <a:off x="5181844" y="4471020"/>
            <a:ext cx="1404000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StateAction</a:t>
            </a:r>
            <a:endParaRPr lang="es-ES" dirty="0"/>
          </a:p>
        </p:txBody>
      </p:sp>
      <p:cxnSp>
        <p:nvCxnSpPr>
          <p:cNvPr id="43" name="42 Conector recto de flecha"/>
          <p:cNvCxnSpPr>
            <a:stCxn id="19" idx="3"/>
            <a:endCxn id="38" idx="1"/>
          </p:cNvCxnSpPr>
          <p:nvPr/>
        </p:nvCxnSpPr>
        <p:spPr>
          <a:xfrm>
            <a:off x="4400272" y="2490800"/>
            <a:ext cx="7815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19" idx="3"/>
            <a:endCxn id="39" idx="1"/>
          </p:cNvCxnSpPr>
          <p:nvPr/>
        </p:nvCxnSpPr>
        <p:spPr>
          <a:xfrm>
            <a:off x="4400272" y="2490800"/>
            <a:ext cx="781572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stCxn id="20" idx="3"/>
            <a:endCxn id="39" idx="1"/>
          </p:cNvCxnSpPr>
          <p:nvPr/>
        </p:nvCxnSpPr>
        <p:spPr>
          <a:xfrm>
            <a:off x="4400272" y="3426904"/>
            <a:ext cx="7815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33" idx="3"/>
            <a:endCxn id="40" idx="1"/>
          </p:cNvCxnSpPr>
          <p:nvPr/>
        </p:nvCxnSpPr>
        <p:spPr>
          <a:xfrm>
            <a:off x="4400272" y="4867064"/>
            <a:ext cx="7815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20" idx="3"/>
            <a:endCxn id="38" idx="1"/>
          </p:cNvCxnSpPr>
          <p:nvPr/>
        </p:nvCxnSpPr>
        <p:spPr>
          <a:xfrm flipV="1">
            <a:off x="4400272" y="2490800"/>
            <a:ext cx="781572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4932040" y="3995772"/>
            <a:ext cx="16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1..1 </a:t>
            </a:r>
            <a:r>
              <a:rPr lang="es-ES" dirty="0" err="1" smtClean="0"/>
              <a:t>StateAction</a:t>
            </a:r>
            <a:endParaRPr lang="es-ES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1268760" cy="12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 b="1" dirty="0" err="1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-Fi </a:t>
            </a:r>
            <a:r>
              <a:rPr lang="es-ES" sz="2800" b="1" dirty="0" err="1">
                <a:solidFill>
                  <a:schemeClr val="accent1">
                    <a:lumMod val="75000"/>
                  </a:schemeClr>
                </a:solidFill>
              </a:rPr>
              <a:t>Matic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Audit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Trail</a:t>
            </a:r>
            <a:endParaRPr lang="es-E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483768" y="1052736"/>
            <a:ext cx="4176464" cy="79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/>
          </a:p>
        </p:txBody>
      </p:sp>
      <p:sp>
        <p:nvSpPr>
          <p:cNvPr id="7" name="6 CuadroTexto"/>
          <p:cNvSpPr txBox="1"/>
          <p:nvPr/>
        </p:nvSpPr>
        <p:spPr>
          <a:xfrm>
            <a:off x="5499720" y="1443831"/>
            <a:ext cx="10801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HH:MM</a:t>
            </a:r>
            <a:endParaRPr lang="es-ES" sz="1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568842" y="1101321"/>
            <a:ext cx="2939262" cy="338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&lt;</a:t>
            </a:r>
            <a:r>
              <a:rPr lang="es-ES" sz="1600" b="1" dirty="0" err="1" smtClean="0"/>
              <a:t>WifiState|StateAction</a:t>
            </a:r>
            <a:r>
              <a:rPr lang="es-ES" sz="1600" b="1" dirty="0" smtClean="0"/>
              <a:t>&gt;</a:t>
            </a:r>
          </a:p>
        </p:txBody>
      </p:sp>
      <p:pic>
        <p:nvPicPr>
          <p:cNvPr id="9" name="8 Imagen" descr="ic_status_bac_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6244" y="1162844"/>
            <a:ext cx="272748" cy="292584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2569028" y="1412776"/>
            <a:ext cx="26512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&lt;</a:t>
            </a:r>
            <a:r>
              <a:rPr lang="es-ES" sz="1400" dirty="0" err="1" smtClean="0"/>
              <a:t>CellState|RequestedAction</a:t>
            </a:r>
            <a:r>
              <a:rPr lang="es-ES" sz="1400" dirty="0" smtClean="0"/>
              <a:t>&gt;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411768" y="1052736"/>
            <a:ext cx="72000" cy="792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/>
          </a:p>
        </p:txBody>
      </p:sp>
      <p:pic>
        <p:nvPicPr>
          <p:cNvPr id="17" name="16 Imagen" descr="ic_status_bac_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047596"/>
            <a:ext cx="272748" cy="292584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2771800" y="1988840"/>
            <a:ext cx="15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Action</a:t>
            </a:r>
            <a:r>
              <a:rPr lang="es-ES" dirty="0" smtClean="0"/>
              <a:t>: </a:t>
            </a:r>
            <a:r>
              <a:rPr lang="es-ES" dirty="0" err="1" smtClean="0"/>
              <a:t>Yes|No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835696" y="2348880"/>
            <a:ext cx="10801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HH:MM</a:t>
            </a:r>
            <a:endParaRPr lang="es-ES" sz="14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771800" y="2326336"/>
            <a:ext cx="157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Hours:Minutes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475656" y="2730405"/>
            <a:ext cx="136815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&lt;</a:t>
            </a:r>
            <a:r>
              <a:rPr lang="es-ES" sz="1600" b="1" dirty="0" err="1" smtClean="0"/>
              <a:t>WifiState</a:t>
            </a:r>
            <a:r>
              <a:rPr lang="es-ES" sz="1600" b="1" dirty="0" smtClean="0"/>
              <a:t>|</a:t>
            </a:r>
          </a:p>
          <a:p>
            <a:r>
              <a:rPr lang="es-ES" sz="1600" b="1" dirty="0" err="1" smtClean="0"/>
              <a:t>StateAction</a:t>
            </a:r>
            <a:r>
              <a:rPr lang="es-ES" sz="1600" b="1" dirty="0" smtClean="0"/>
              <a:t>&gt;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2777168" y="2708920"/>
            <a:ext cx="3359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Wi</a:t>
            </a:r>
            <a:r>
              <a:rPr lang="es-ES" dirty="0" smtClean="0"/>
              <a:t>-Fi </a:t>
            </a:r>
            <a:r>
              <a:rPr lang="es-ES" dirty="0" err="1" smtClean="0"/>
              <a:t>on</a:t>
            </a:r>
            <a:endParaRPr lang="es-ES" dirty="0" smtClean="0"/>
          </a:p>
          <a:p>
            <a:r>
              <a:rPr lang="es-ES" dirty="0" err="1" smtClean="0"/>
              <a:t>Wi</a:t>
            </a:r>
            <a:r>
              <a:rPr lang="es-ES" dirty="0" smtClean="0"/>
              <a:t>-Fi off</a:t>
            </a:r>
          </a:p>
          <a:p>
            <a:r>
              <a:rPr lang="es-ES" dirty="0" err="1" smtClean="0"/>
              <a:t>Connected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%s</a:t>
            </a:r>
          </a:p>
          <a:p>
            <a:r>
              <a:rPr lang="es-ES" dirty="0" err="1" smtClean="0"/>
              <a:t>Wi</a:t>
            </a:r>
            <a:r>
              <a:rPr lang="es-ES" dirty="0" smtClean="0"/>
              <a:t>-Fi </a:t>
            </a:r>
            <a:r>
              <a:rPr lang="es-ES" dirty="0" err="1" smtClean="0"/>
              <a:t>location</a:t>
            </a:r>
            <a:r>
              <a:rPr lang="es-ES" dirty="0" smtClean="0"/>
              <a:t> </a:t>
            </a:r>
            <a:r>
              <a:rPr lang="es-ES" dirty="0" err="1" smtClean="0"/>
              <a:t>remmembered</a:t>
            </a:r>
            <a:endParaRPr lang="es-ES" dirty="0" smtClean="0"/>
          </a:p>
          <a:p>
            <a:r>
              <a:rPr lang="en-US" dirty="0" smtClean="0"/>
              <a:t>Activating Wi-Fi</a:t>
            </a:r>
          </a:p>
          <a:p>
            <a:r>
              <a:rPr lang="en-US" dirty="0" smtClean="0"/>
              <a:t>Deactivating Wi-Fi</a:t>
            </a:r>
            <a:endParaRPr lang="es-ES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1331640" y="4509120"/>
            <a:ext cx="15121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&lt;</a:t>
            </a:r>
            <a:r>
              <a:rPr lang="es-ES" sz="1400" dirty="0" err="1" smtClean="0"/>
              <a:t>CellState</a:t>
            </a:r>
            <a:r>
              <a:rPr lang="es-ES" sz="1400" dirty="0" smtClean="0"/>
              <a:t>|</a:t>
            </a:r>
          </a:p>
          <a:p>
            <a:r>
              <a:rPr lang="es-ES" sz="1400" dirty="0" err="1" smtClean="0"/>
              <a:t>RequestedAction</a:t>
            </a:r>
            <a:r>
              <a:rPr lang="es-ES" sz="1400" dirty="0" smtClean="0"/>
              <a:t>&gt;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6246804" y="2119692"/>
            <a:ext cx="72000" cy="792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/>
          </a:p>
        </p:txBody>
      </p:sp>
      <p:sp>
        <p:nvSpPr>
          <p:cNvPr id="27" name="26 Rectángulo"/>
          <p:cNvSpPr/>
          <p:nvPr/>
        </p:nvSpPr>
        <p:spPr>
          <a:xfrm>
            <a:off x="6246804" y="3055708"/>
            <a:ext cx="72000" cy="7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/>
          </a:p>
        </p:txBody>
      </p:sp>
      <p:sp>
        <p:nvSpPr>
          <p:cNvPr id="28" name="27 Rectángulo"/>
          <p:cNvSpPr/>
          <p:nvPr/>
        </p:nvSpPr>
        <p:spPr>
          <a:xfrm>
            <a:off x="6246804" y="3991812"/>
            <a:ext cx="72000" cy="79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/>
          </a:p>
        </p:txBody>
      </p:sp>
      <p:sp>
        <p:nvSpPr>
          <p:cNvPr id="29" name="28 CuadroTexto"/>
          <p:cNvSpPr txBox="1"/>
          <p:nvPr/>
        </p:nvSpPr>
        <p:spPr>
          <a:xfrm>
            <a:off x="6476122" y="2326336"/>
            <a:ext cx="15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WifiState</a:t>
            </a:r>
            <a:r>
              <a:rPr lang="es-ES" dirty="0" smtClean="0"/>
              <a:t>: OFF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523254" y="3262440"/>
            <a:ext cx="15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WifiState</a:t>
            </a:r>
            <a:r>
              <a:rPr lang="es-ES" dirty="0" smtClean="0"/>
              <a:t>: DISC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534836" y="4135828"/>
            <a:ext cx="158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WifiState</a:t>
            </a:r>
            <a:r>
              <a:rPr lang="es-ES" dirty="0" smtClean="0"/>
              <a:t>: CON</a:t>
            </a:r>
            <a:endParaRPr lang="es-ES" dirty="0"/>
          </a:p>
        </p:txBody>
      </p:sp>
      <p:sp>
        <p:nvSpPr>
          <p:cNvPr id="33" name="32 Rectángulo"/>
          <p:cNvSpPr/>
          <p:nvPr/>
        </p:nvSpPr>
        <p:spPr>
          <a:xfrm>
            <a:off x="2340216" y="6273344"/>
            <a:ext cx="4176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dirty="0" err="1" smtClean="0"/>
              <a:t>Week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day</a:t>
            </a:r>
            <a:r>
              <a:rPr lang="es-ES" sz="1600" b="1" dirty="0" smtClean="0"/>
              <a:t> DD/MM/YYYY</a:t>
            </a:r>
            <a:endParaRPr lang="es-ES" sz="1600" b="1" dirty="0"/>
          </a:p>
        </p:txBody>
      </p:sp>
      <p:sp>
        <p:nvSpPr>
          <p:cNvPr id="32" name="31 Rectángulo"/>
          <p:cNvSpPr/>
          <p:nvPr/>
        </p:nvSpPr>
        <p:spPr>
          <a:xfrm>
            <a:off x="2736304" y="4437112"/>
            <a:ext cx="3779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Near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Wi</a:t>
            </a:r>
            <a:r>
              <a:rPr lang="es-ES" dirty="0" smtClean="0"/>
              <a:t>-Fi </a:t>
            </a:r>
            <a:r>
              <a:rPr lang="es-ES" dirty="0" err="1" smtClean="0"/>
              <a:t>network</a:t>
            </a:r>
            <a:endParaRPr lang="es-ES" dirty="0" smtClean="0"/>
          </a:p>
          <a:p>
            <a:r>
              <a:rPr lang="es-ES" dirty="0" err="1" smtClean="0"/>
              <a:t>Near</a:t>
            </a:r>
            <a:r>
              <a:rPr lang="es-ES" dirty="0" smtClean="0"/>
              <a:t> % </a:t>
            </a:r>
            <a:r>
              <a:rPr lang="es-ES" dirty="0" err="1" smtClean="0"/>
              <a:t>Wi</a:t>
            </a:r>
            <a:r>
              <a:rPr lang="es-ES" dirty="0" smtClean="0"/>
              <a:t>-Fi </a:t>
            </a:r>
            <a:r>
              <a:rPr lang="es-ES" dirty="0" err="1" smtClean="0"/>
              <a:t>networks</a:t>
            </a:r>
            <a:endParaRPr lang="es-ES" dirty="0" smtClean="0"/>
          </a:p>
          <a:p>
            <a:r>
              <a:rPr lang="es-ES" dirty="0" err="1" smtClean="0"/>
              <a:t>Out</a:t>
            </a:r>
            <a:r>
              <a:rPr lang="es-ES" dirty="0" smtClean="0"/>
              <a:t> of </a:t>
            </a:r>
            <a:r>
              <a:rPr lang="es-ES" dirty="0" err="1" smtClean="0"/>
              <a:t>Wi</a:t>
            </a:r>
            <a:r>
              <a:rPr lang="es-ES" dirty="0" smtClean="0"/>
              <a:t>-Fi </a:t>
            </a:r>
            <a:r>
              <a:rPr lang="es-ES" dirty="0" err="1" smtClean="0"/>
              <a:t>reach</a:t>
            </a:r>
            <a:endParaRPr lang="es-ES" dirty="0" smtClean="0"/>
          </a:p>
          <a:p>
            <a:r>
              <a:rPr lang="es-ES" dirty="0" err="1"/>
              <a:t>Scheduled</a:t>
            </a:r>
            <a:r>
              <a:rPr lang="es-ES" dirty="0"/>
              <a:t> </a:t>
            </a:r>
            <a:r>
              <a:rPr lang="es-ES" dirty="0" err="1"/>
              <a:t>Wi</a:t>
            </a:r>
            <a:r>
              <a:rPr lang="es-ES" dirty="0"/>
              <a:t>-Fi </a:t>
            </a:r>
            <a:r>
              <a:rPr lang="es-ES" dirty="0" err="1"/>
              <a:t>activation</a:t>
            </a:r>
            <a:endParaRPr lang="es-ES" dirty="0" smtClean="0"/>
          </a:p>
          <a:p>
            <a:r>
              <a:rPr lang="es-ES" dirty="0" err="1"/>
              <a:t>Scheduled</a:t>
            </a:r>
            <a:r>
              <a:rPr lang="es-ES" dirty="0"/>
              <a:t> </a:t>
            </a:r>
            <a:r>
              <a:rPr lang="es-ES" dirty="0" err="1"/>
              <a:t>Wi</a:t>
            </a:r>
            <a:r>
              <a:rPr lang="es-ES" dirty="0"/>
              <a:t>-Fi </a:t>
            </a:r>
            <a:r>
              <a:rPr lang="es-ES" dirty="0" err="1" smtClean="0"/>
              <a:t>deactivation</a:t>
            </a:r>
            <a:r>
              <a:rPr lang="es-ES" dirty="0" smtClean="0"/>
              <a:t> </a:t>
            </a:r>
          </a:p>
          <a:p>
            <a:r>
              <a:rPr lang="en-US" dirty="0"/>
              <a:t>After %d seconds of disconnection</a:t>
            </a:r>
            <a:endParaRPr lang="es-ES" dirty="0" smtClean="0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1268760" cy="12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446</Words>
  <Application>Microsoft Office PowerPoint</Application>
  <PresentationFormat>Presentación en pantalla (4:3)</PresentationFormat>
  <Paragraphs>174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Wi-Fi Matic Android App</vt:lpstr>
      <vt:lpstr>Wi-Fi Matic: Application Processes:</vt:lpstr>
      <vt:lpstr>Wi-Fi Matic. Events Processing. Modules Diagram:</vt:lpstr>
      <vt:lpstr>Wi-Fi Matic. Events Processing:  Interfaces: </vt:lpstr>
      <vt:lpstr>Wi-Fi Matic. State Machine:  General State Change</vt:lpstr>
      <vt:lpstr>Wi-Fi Matic. State Machine:  Wifi State Change</vt:lpstr>
      <vt:lpstr>Wi-Fi Matic. Events model</vt:lpstr>
      <vt:lpstr>Wi-Fi Matic Audit Trail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Matic. Diseño Máquina de Estados</dc:title>
  <dc:creator>Carlos</dc:creator>
  <cp:lastModifiedBy>Carlos Prados</cp:lastModifiedBy>
  <cp:revision>96</cp:revision>
  <dcterms:created xsi:type="dcterms:W3CDTF">2012-09-22T16:59:08Z</dcterms:created>
  <dcterms:modified xsi:type="dcterms:W3CDTF">2013-10-20T09:08:54Z</dcterms:modified>
</cp:coreProperties>
</file>