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6" r:id="rId5"/>
    <p:sldId id="325" r:id="rId6"/>
    <p:sldId id="322" r:id="rId7"/>
    <p:sldId id="352" r:id="rId8"/>
    <p:sldId id="353" r:id="rId9"/>
    <p:sldId id="331" r:id="rId10"/>
    <p:sldId id="311" r:id="rId11"/>
    <p:sldId id="343" r:id="rId12"/>
    <p:sldId id="308" r:id="rId13"/>
    <p:sldId id="334" r:id="rId14"/>
    <p:sldId id="335" r:id="rId15"/>
    <p:sldId id="355" r:id="rId16"/>
    <p:sldId id="344" r:id="rId17"/>
    <p:sldId id="345" r:id="rId18"/>
    <p:sldId id="348" r:id="rId19"/>
    <p:sldId id="349" r:id="rId20"/>
    <p:sldId id="318" r:id="rId21"/>
    <p:sldId id="319" r:id="rId22"/>
    <p:sldId id="324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8"/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22.jpe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19119" y="2974310"/>
            <a:ext cx="6753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냉장고 물품관리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  <a:ea typeface="+mj-ea"/>
              </a:rPr>
              <a:t>어플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구병준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  <a:latin typeface="+mj-ea"/>
              </a:rPr>
              <a:t>Port Folio</a:t>
            </a:r>
            <a:endParaRPr lang="ko-KR" altLang="en-US" sz="1400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4563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App 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코드 설명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54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Layout 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냉장고 선택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32" y="2283371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95" y="274703"/>
            <a:ext cx="3070343" cy="6392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2410691" y="3773978"/>
            <a:ext cx="1886990" cy="640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480560" y="3940233"/>
            <a:ext cx="1221971" cy="32419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834067" y="158117"/>
            <a:ext cx="2071337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38503" y="1844140"/>
            <a:ext cx="123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err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LinearLayout</a:t>
            </a:r>
            <a:endParaRPr lang="ko-KR" altLang="en-US" sz="16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9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195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468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Layout 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냉동실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냉장고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&amp;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실온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82" y="2261555"/>
            <a:ext cx="2025397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51" y="2261555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502279" y="61062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냉동실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24" y="3177926"/>
            <a:ext cx="4020111" cy="213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79" y="4148033"/>
            <a:ext cx="4763165" cy="2610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오른쪽 화살표 14"/>
          <p:cNvSpPr/>
          <p:nvPr/>
        </p:nvSpPr>
        <p:spPr>
          <a:xfrm>
            <a:off x="4705975" y="3940694"/>
            <a:ext cx="1585477" cy="63176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08118" y="4720384"/>
            <a:ext cx="880625" cy="1263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871931" y="5170517"/>
            <a:ext cx="1005840" cy="5403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46917" y="1720286"/>
            <a:ext cx="141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err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constraintLayout</a:t>
            </a:r>
            <a:endParaRPr lang="ko-KR" altLang="en-US" sz="16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14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Code </a:t>
            </a:r>
            <a:r>
              <a:rPr lang="en-US" altLang="ko-KR" sz="2000" spc="-150" dirty="0">
                <a:solidFill>
                  <a:schemeClr val="accent4"/>
                </a:solidFill>
                <a:latin typeface="+mj-ea"/>
                <a:ea typeface="+mj-ea"/>
              </a:rPr>
              <a:t>(View Binding)</a:t>
            </a:r>
            <a:endParaRPr lang="ko-KR" altLang="en-US" sz="2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2482352"/>
            <a:ext cx="1495634" cy="647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858752" y="195235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latin typeface="+mj-ea"/>
                <a:ea typeface="+mj-ea"/>
              </a:rPr>
              <a:t>Build.gradle</a:t>
            </a:r>
            <a:r>
              <a:rPr lang="en-US" altLang="ko-KR" spc="-150" dirty="0">
                <a:latin typeface="+mj-ea"/>
                <a:ea typeface="+mj-ea"/>
              </a:rPr>
              <a:t> - android</a:t>
            </a:r>
            <a:endParaRPr lang="ko-KR" altLang="en-US" spc="-150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1844140"/>
            <a:ext cx="4182059" cy="4682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3219026"/>
            <a:ext cx="4544059" cy="2362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1799397"/>
            <a:ext cx="5687522" cy="4887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직사각형 21"/>
          <p:cNvSpPr/>
          <p:nvPr/>
        </p:nvSpPr>
        <p:spPr>
          <a:xfrm>
            <a:off x="1695796" y="2271562"/>
            <a:ext cx="989215" cy="586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5795" y="3219026"/>
            <a:ext cx="1064029" cy="20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95794" y="4931431"/>
            <a:ext cx="1064029" cy="20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2567791" y="2469415"/>
            <a:ext cx="3868754" cy="34324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2" grpId="0" animBg="1"/>
      <p:bldP spid="23" grpId="0" animBg="1"/>
      <p:bldP spid="25" grpId="0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7" y="652394"/>
            <a:ext cx="75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Database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84" y="1199069"/>
            <a:ext cx="4247804" cy="5497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3094661" y="1100962"/>
            <a:ext cx="1246603" cy="1009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3565" y="4386760"/>
            <a:ext cx="4698885" cy="14485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94" y="2197815"/>
            <a:ext cx="5889458" cy="3286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271547" y="2135455"/>
            <a:ext cx="2892829" cy="284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84" y="1199069"/>
            <a:ext cx="5003933" cy="549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3091548" y="1100962"/>
            <a:ext cx="5381003" cy="3279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0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JAVA (UI)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607284-8E21-432B-B1A6-C604803D3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305" r="924"/>
          <a:stretch/>
        </p:blipFill>
        <p:spPr>
          <a:xfrm>
            <a:off x="776303" y="2110821"/>
            <a:ext cx="9655383" cy="163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602612" y="2732491"/>
            <a:ext cx="4237836" cy="597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55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(Insert)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6" y="1199069"/>
            <a:ext cx="4731678" cy="5573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424573" y="1986463"/>
            <a:ext cx="2095025" cy="205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6" y="1849612"/>
            <a:ext cx="5679853" cy="397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421135" y="2540462"/>
            <a:ext cx="6043613" cy="32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21135" y="3537891"/>
            <a:ext cx="6110469" cy="1700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05" y="1737891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(Adapter)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5" y="1188583"/>
            <a:ext cx="5661025" cy="5658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6" y="1188280"/>
            <a:ext cx="5382895" cy="5658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8" y="1458824"/>
            <a:ext cx="5676669" cy="5117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391246" y="5855274"/>
            <a:ext cx="5875330" cy="570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65347" y="4568153"/>
            <a:ext cx="5775834" cy="1857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FC8244-AB63-4923-B7F9-66EFB98E3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79" y="1557880"/>
            <a:ext cx="5772956" cy="3858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0EF8CF0A-2717-440E-A48C-8AD626FB6848}"/>
              </a:ext>
            </a:extLst>
          </p:cNvPr>
          <p:cNvSpPr/>
          <p:nvPr/>
        </p:nvSpPr>
        <p:spPr>
          <a:xfrm>
            <a:off x="7855163" y="3256753"/>
            <a:ext cx="1426740" cy="72667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C7C42A-C7DD-48DC-B0F7-F41597D4A5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80" y="1554047"/>
            <a:ext cx="2220018" cy="1004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B95551-19CF-4A48-9BDF-723A88AB2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0" b="58429"/>
          <a:stretch/>
        </p:blipFill>
        <p:spPr>
          <a:xfrm>
            <a:off x="10094243" y="1295140"/>
            <a:ext cx="1588122" cy="294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91FF5F-DB04-48AA-95DE-F848E7784829}"/>
              </a:ext>
            </a:extLst>
          </p:cNvPr>
          <p:cNvSpPr/>
          <p:nvPr/>
        </p:nvSpPr>
        <p:spPr>
          <a:xfrm>
            <a:off x="10076358" y="3781173"/>
            <a:ext cx="651951" cy="2727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231FD-928A-4EE7-B8F0-2A6516A6CC68}"/>
              </a:ext>
            </a:extLst>
          </p:cNvPr>
          <p:cNvSpPr/>
          <p:nvPr/>
        </p:nvSpPr>
        <p:spPr>
          <a:xfrm>
            <a:off x="10888304" y="3772653"/>
            <a:ext cx="361419" cy="3241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7" grpId="0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65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(Update)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57" y="2075889"/>
            <a:ext cx="5636031" cy="1743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610100" y="2821146"/>
            <a:ext cx="6162743" cy="445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38" y="922070"/>
            <a:ext cx="5025987" cy="5720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6596916" y="3633257"/>
            <a:ext cx="5405990" cy="1574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569CC3-C048-4DB8-9200-3F4B23B7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47" y="1796419"/>
            <a:ext cx="5827222" cy="341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FA4BEE-8ED0-43A6-910D-32656E7EF166}"/>
              </a:ext>
            </a:extLst>
          </p:cNvPr>
          <p:cNvSpPr/>
          <p:nvPr/>
        </p:nvSpPr>
        <p:spPr>
          <a:xfrm>
            <a:off x="2596605" y="4626641"/>
            <a:ext cx="5916353" cy="321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B95551-19CF-4A48-9BDF-723A88AB2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0" b="58429"/>
          <a:stretch/>
        </p:blipFill>
        <p:spPr>
          <a:xfrm>
            <a:off x="9040790" y="1761941"/>
            <a:ext cx="1588122" cy="294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8971803" y="3085036"/>
            <a:ext cx="1281341" cy="1601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0" y="1327245"/>
            <a:ext cx="6401367" cy="240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39608" y="2112107"/>
            <a:ext cx="6557308" cy="1495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66" y="3042538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5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20" grpId="0" animBg="1"/>
      <p:bldP spid="20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</a:rPr>
              <a:t>코드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578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(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알람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생성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19" y="-1"/>
            <a:ext cx="6150673" cy="6758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5501287" y="3906982"/>
            <a:ext cx="6419164" cy="2876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1" y="1213291"/>
            <a:ext cx="4713925" cy="5554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73777" y="2866831"/>
            <a:ext cx="5178168" cy="8395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3776" y="3906982"/>
            <a:ext cx="5178168" cy="2327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3" grpId="0" animBg="1"/>
      <p:bldP spid="13" grpId="1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31899" y="163320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6265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001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8646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002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1313" y="16293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003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1313" y="38646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004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624088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개발 동기 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App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854992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App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60355" y="162363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시연 영상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60355" y="3854992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988025"/>
            <a:ext cx="35413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개발 동기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App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소개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&amp;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Program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Layout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Preview</a:t>
            </a:r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4224324"/>
            <a:ext cx="354139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Layout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JAVA &amp; Database</a:t>
            </a:r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1143" y="2029456"/>
            <a:ext cx="3541394" cy="71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App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사용 영상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App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알림 영상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31899" y="38549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27550" y="162934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27550" y="38549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484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시연 영상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시연 영상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20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App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영상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시연 영상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20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알림 영상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9236" y="2627937"/>
            <a:ext cx="2394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Q &amp; A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410294" cy="2099938"/>
            <a:chOff x="527769" y="1728426"/>
            <a:chExt cx="5410294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53799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개발 동기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App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동기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1806635"/>
            <a:ext cx="4876800" cy="48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1796419"/>
            <a:ext cx="4876800" cy="48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87" y="1806635"/>
            <a:ext cx="3175744" cy="1764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7" r="-247" b="11273"/>
          <a:stretch/>
        </p:blipFill>
        <p:spPr>
          <a:xfrm>
            <a:off x="1481886" y="4753598"/>
            <a:ext cx="3495136" cy="1097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1796419"/>
            <a:ext cx="3495136" cy="1941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970" r="750" b="69697"/>
          <a:stretch/>
        </p:blipFill>
        <p:spPr>
          <a:xfrm>
            <a:off x="6846086" y="4753598"/>
            <a:ext cx="3175744" cy="64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156083" y="40722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다른 이미지가 추가됨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896791" y="4014544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Only </a:t>
            </a:r>
            <a:r>
              <a:rPr lang="ko-KR" altLang="en-US" sz="1600" dirty="0" smtClean="0"/>
              <a:t>삭제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4916" y="6182541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시스템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99809" y="617934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정해진 날짜</a:t>
            </a:r>
            <a:endParaRPr lang="en-US" altLang="ko-KR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81885" y="2383328"/>
            <a:ext cx="31069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기능 삭제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기능 추가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디자인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" r="-577"/>
          <a:stretch/>
        </p:blipFill>
        <p:spPr>
          <a:xfrm>
            <a:off x="7992227" y="1796419"/>
            <a:ext cx="2029603" cy="4032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8" grpId="1"/>
      <p:bldP spid="20" grpId="0"/>
      <p:bldP spid="20" grpId="1"/>
      <p:bldP spid="21" grpId="0"/>
      <p:bldP spid="21" grpId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13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Application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68903" y="2129596"/>
            <a:ext cx="5650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냉장프레시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냉장고 물품관리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냉장고 물품 등록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냉장고 물품 이미지 등록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유통기한 알림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24" y="2129596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53" y="2084645"/>
            <a:ext cx="705044" cy="7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Program Used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6401" y="5538884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22908" y="5581204"/>
              <a:ext cx="1850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안드로이드 스튜디오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26321" y="5538884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8856" y="5581204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Room Database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2936" y="5853426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SQLite library</a:t>
              </a:r>
              <a:endParaRPr lang="ko-KR" altLang="en-US" sz="1100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32" y="2229977"/>
            <a:ext cx="4784329" cy="2576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5" y="2155163"/>
            <a:ext cx="4197460" cy="2732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12" y="1796419"/>
            <a:ext cx="8402223" cy="4896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7622771" y="5634135"/>
            <a:ext cx="1686728" cy="6374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29" y="2247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Layout Preview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16578" y="6140060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76933" y="5581204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Intro</a:t>
              </a:r>
              <a:endParaRPr lang="ko-KR" altLang="en-US" sz="1400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736443" y="6140060"/>
            <a:ext cx="2038350" cy="403028"/>
            <a:chOff x="2028825" y="5485953"/>
            <a:chExt cx="2038350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61520" y="5581204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첫 화면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56308" y="6140060"/>
            <a:ext cx="2038350" cy="403028"/>
            <a:chOff x="2028825" y="5485953"/>
            <a:chExt cx="2038350" cy="40302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81982" y="5581204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냉장고 선택</a:t>
              </a: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77" y="2256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74" y="2238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오른쪽 화살표 11"/>
          <p:cNvSpPr/>
          <p:nvPr/>
        </p:nvSpPr>
        <p:spPr>
          <a:xfrm>
            <a:off x="3749114" y="3948544"/>
            <a:ext cx="598516" cy="440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164269" y="3948544"/>
            <a:ext cx="598516" cy="440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76" y="2238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Layout Preview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16578" y="6140060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86365" y="55812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냉동실</a:t>
              </a:r>
              <a:endParaRPr lang="en-US" altLang="ko-KR" sz="1400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736443" y="6140060"/>
            <a:ext cx="2038350" cy="403028"/>
            <a:chOff x="2028825" y="5485953"/>
            <a:chExt cx="2038350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86367" y="55812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냉장실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56308" y="6140060"/>
            <a:ext cx="2038350" cy="403028"/>
            <a:chOff x="2028825" y="5485953"/>
            <a:chExt cx="2038350" cy="40302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76133" y="5581204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실온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28" y="2238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52" y="2238957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1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00" y="2257200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00" y="2257200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00" y="2246400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8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개발 동기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&amp;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</a:rPr>
              <a:t>App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</a:rPr>
              <a:t>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Layout Preview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17600" y="6141600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71749" y="5581204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물품 수정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714841" y="6475615"/>
            <a:ext cx="2346926" cy="28263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157600" y="6141600"/>
            <a:ext cx="2038350" cy="403028"/>
            <a:chOff x="2028825" y="5485953"/>
            <a:chExt cx="2038350" cy="403028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71750" y="5581204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환경 설정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37600" y="6141600"/>
            <a:ext cx="2038350" cy="403028"/>
            <a:chOff x="2028825" y="5485953"/>
            <a:chExt cx="2038350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71749" y="5581204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예시 화면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57600" y="6141600"/>
            <a:ext cx="2038350" cy="403028"/>
            <a:chOff x="2028825" y="5485953"/>
            <a:chExt cx="2038350" cy="403028"/>
          </a:xfrm>
        </p:grpSpPr>
        <p:sp>
          <p:nvSpPr>
            <p:cNvPr id="30" name="TextBox 29"/>
            <p:cNvSpPr txBox="1"/>
            <p:nvPr/>
          </p:nvSpPr>
          <p:spPr>
            <a:xfrm>
              <a:off x="2571750" y="5581204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물품 추가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4733165" y="2822634"/>
            <a:ext cx="880625" cy="980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85595" y="4699600"/>
            <a:ext cx="289521" cy="315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85590" y="4987847"/>
            <a:ext cx="289521" cy="315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30686" y="3038765"/>
            <a:ext cx="1084743" cy="54864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6882341" y="4734531"/>
            <a:ext cx="1155468" cy="24598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6882341" y="5026585"/>
            <a:ext cx="1155468" cy="238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99" y="2257200"/>
            <a:ext cx="1751351" cy="36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9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1" grpId="0" animBg="1"/>
      <p:bldP spid="31" grpId="1" animBg="1"/>
      <p:bldP spid="32" grpId="0" animBg="1"/>
      <p:bldP spid="20" grpId="0" animBg="1"/>
      <p:bldP spid="20" grpId="1" animBg="1"/>
      <p:bldP spid="24" grpId="0" animBg="1"/>
      <p:bldP spid="24" grpId="1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276</Words>
  <Application>Microsoft Office PowerPoint</Application>
  <PresentationFormat>와이드스크린</PresentationFormat>
  <Paragraphs>110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THE명품고딕L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구 병준</cp:lastModifiedBy>
  <cp:revision>130</cp:revision>
  <dcterms:created xsi:type="dcterms:W3CDTF">2015-07-07T04:48:58Z</dcterms:created>
  <dcterms:modified xsi:type="dcterms:W3CDTF">2022-02-11T17:52:03Z</dcterms:modified>
</cp:coreProperties>
</file>