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6" r:id="rId2"/>
    <p:sldId id="280" r:id="rId3"/>
    <p:sldId id="281" r:id="rId4"/>
    <p:sldId id="282" r:id="rId5"/>
  </p:sldIdLst>
  <p:sldSz cx="10583863" cy="7578725"/>
  <p:notesSz cx="6797675" cy="9928225"/>
  <p:defaultTextStyle>
    <a:defPPr>
      <a:defRPr lang="en-US"/>
    </a:defPPr>
    <a:lvl1pPr marL="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1pPr>
    <a:lvl2pPr marL="51888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2pPr>
    <a:lvl3pPr marL="1037777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3pPr>
    <a:lvl4pPr marL="1556665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4pPr>
    <a:lvl5pPr marL="2075553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5pPr>
    <a:lvl6pPr marL="2594441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6pPr>
    <a:lvl7pPr marL="311333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7pPr>
    <a:lvl8pPr marL="363221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8pPr>
    <a:lvl9pPr marL="4151106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790" y="1240315"/>
            <a:ext cx="8996284" cy="2638519"/>
          </a:xfrm>
        </p:spPr>
        <p:txBody>
          <a:bodyPr anchor="b"/>
          <a:lstStyle>
            <a:lvl1pPr algn="ctr">
              <a:defRPr sz="663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83" y="3980586"/>
            <a:ext cx="7937897" cy="1829770"/>
          </a:xfrm>
        </p:spPr>
        <p:txBody>
          <a:bodyPr/>
          <a:lstStyle>
            <a:lvl1pPr marL="0" indent="0" algn="ctr">
              <a:buNone/>
              <a:defRPr sz="2652"/>
            </a:lvl1pPr>
            <a:lvl2pPr marL="505252" indent="0" algn="ctr">
              <a:buNone/>
              <a:defRPr sz="2210"/>
            </a:lvl2pPr>
            <a:lvl3pPr marL="1010503" indent="0" algn="ctr">
              <a:buNone/>
              <a:defRPr sz="1989"/>
            </a:lvl3pPr>
            <a:lvl4pPr marL="1515755" indent="0" algn="ctr">
              <a:buNone/>
              <a:defRPr sz="1768"/>
            </a:lvl4pPr>
            <a:lvl5pPr marL="2021007" indent="0" algn="ctr">
              <a:buNone/>
              <a:defRPr sz="1768"/>
            </a:lvl5pPr>
            <a:lvl6pPr marL="2526259" indent="0" algn="ctr">
              <a:buNone/>
              <a:defRPr sz="1768"/>
            </a:lvl6pPr>
            <a:lvl7pPr marL="3031510" indent="0" algn="ctr">
              <a:buNone/>
              <a:defRPr sz="1768"/>
            </a:lvl7pPr>
            <a:lvl8pPr marL="3536762" indent="0" algn="ctr">
              <a:buNone/>
              <a:defRPr sz="1768"/>
            </a:lvl8pPr>
            <a:lvl9pPr marL="4042014" indent="0" algn="ctr">
              <a:buNone/>
              <a:defRPr sz="176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4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0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74078" y="403497"/>
            <a:ext cx="2282145" cy="642261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7641" y="403497"/>
            <a:ext cx="6714138" cy="642261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97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613693"/>
            <a:ext cx="10583863" cy="0"/>
          </a:xfrm>
          <a:prstGeom prst="line">
            <a:avLst/>
          </a:prstGeom>
          <a:ln w="25400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4873956" y="7300586"/>
            <a:ext cx="723275" cy="339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3" b="1" dirty="0" smtClean="0">
                <a:solidFill>
                  <a:srgbClr val="0033CC"/>
                </a:solidFill>
                <a:latin typeface="+mn-ea"/>
                <a:ea typeface="+mn-ea"/>
              </a:rPr>
              <a:t>-</a:t>
            </a:r>
            <a:r>
              <a:rPr lang="en-US" altLang="ko-KR" sz="1403" b="1" baseline="0" dirty="0" smtClean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fld id="{C1580AE3-8FE4-4986-A741-F9C4F92A36DA}" type="slidenum">
              <a:rPr lang="en-US" altLang="ko-KR" sz="1604" b="1" smtClean="0">
                <a:solidFill>
                  <a:srgbClr val="0033CC"/>
                </a:solidFill>
                <a:latin typeface="+mn-ea"/>
                <a:ea typeface="+mn-ea"/>
              </a:rPr>
              <a:t>‹#›</a:t>
            </a:fld>
            <a:r>
              <a:rPr lang="en-US" altLang="ko-KR" sz="1403" b="1" dirty="0" smtClean="0">
                <a:latin typeface="+mn-ea"/>
                <a:ea typeface="+mn-ea"/>
              </a:rPr>
              <a:t> -</a:t>
            </a:r>
            <a:endParaRPr lang="ko-KR" altLang="en-US" sz="1403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288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pos="6983">
          <p15:clr>
            <a:srgbClr val="FBAE40"/>
          </p15:clr>
        </p15:guide>
        <p15:guide id="3" pos="36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슬로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34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0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29" y="1889420"/>
            <a:ext cx="9128582" cy="3152539"/>
          </a:xfrm>
        </p:spPr>
        <p:txBody>
          <a:bodyPr anchor="b"/>
          <a:lstStyle>
            <a:lvl1pPr>
              <a:defRPr sz="66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29" y="5071783"/>
            <a:ext cx="9128582" cy="1657846"/>
          </a:xfrm>
        </p:spPr>
        <p:txBody>
          <a:bodyPr/>
          <a:lstStyle>
            <a:lvl1pPr marL="0" indent="0">
              <a:buNone/>
              <a:defRPr sz="2652">
                <a:solidFill>
                  <a:schemeClr val="tx1"/>
                </a:solidFill>
              </a:defRPr>
            </a:lvl1pPr>
            <a:lvl2pPr marL="505252" indent="0">
              <a:buNone/>
              <a:defRPr sz="2210">
                <a:solidFill>
                  <a:schemeClr val="tx1">
                    <a:tint val="75000"/>
                  </a:schemeClr>
                </a:solidFill>
              </a:defRPr>
            </a:lvl2pPr>
            <a:lvl3pPr marL="1010503" indent="0">
              <a:buNone/>
              <a:defRPr sz="1989">
                <a:solidFill>
                  <a:schemeClr val="tx1">
                    <a:tint val="75000"/>
                  </a:schemeClr>
                </a:solidFill>
              </a:defRPr>
            </a:lvl3pPr>
            <a:lvl4pPr marL="1515755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4pPr>
            <a:lvl5pPr marL="2021007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5pPr>
            <a:lvl6pPr marL="2526259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6pPr>
            <a:lvl7pPr marL="3031510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7pPr>
            <a:lvl8pPr marL="3536762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8pPr>
            <a:lvl9pPr marL="4042014" indent="0">
              <a:buNone/>
              <a:defRPr sz="17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1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7640" y="2017485"/>
            <a:ext cx="4498142" cy="48086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8081" y="2017485"/>
            <a:ext cx="4498142" cy="480863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91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9" y="403499"/>
            <a:ext cx="9128582" cy="146487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21" y="1857841"/>
            <a:ext cx="4477469" cy="910499"/>
          </a:xfrm>
        </p:spPr>
        <p:txBody>
          <a:bodyPr anchor="b"/>
          <a:lstStyle>
            <a:lvl1pPr marL="0" indent="0">
              <a:buNone/>
              <a:defRPr sz="2652" b="1"/>
            </a:lvl1pPr>
            <a:lvl2pPr marL="505252" indent="0">
              <a:buNone/>
              <a:defRPr sz="2210" b="1"/>
            </a:lvl2pPr>
            <a:lvl3pPr marL="1010503" indent="0">
              <a:buNone/>
              <a:defRPr sz="1989" b="1"/>
            </a:lvl3pPr>
            <a:lvl4pPr marL="1515755" indent="0">
              <a:buNone/>
              <a:defRPr sz="1768" b="1"/>
            </a:lvl4pPr>
            <a:lvl5pPr marL="2021007" indent="0">
              <a:buNone/>
              <a:defRPr sz="1768" b="1"/>
            </a:lvl5pPr>
            <a:lvl6pPr marL="2526259" indent="0">
              <a:buNone/>
              <a:defRPr sz="1768" b="1"/>
            </a:lvl6pPr>
            <a:lvl7pPr marL="3031510" indent="0">
              <a:buNone/>
              <a:defRPr sz="1768" b="1"/>
            </a:lvl7pPr>
            <a:lvl8pPr marL="3536762" indent="0">
              <a:buNone/>
              <a:defRPr sz="1768" b="1"/>
            </a:lvl8pPr>
            <a:lvl9pPr marL="4042014" indent="0">
              <a:buNone/>
              <a:defRPr sz="176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21" y="2768340"/>
            <a:ext cx="4477469" cy="40718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58081" y="1857841"/>
            <a:ext cx="4499520" cy="910499"/>
          </a:xfrm>
        </p:spPr>
        <p:txBody>
          <a:bodyPr anchor="b"/>
          <a:lstStyle>
            <a:lvl1pPr marL="0" indent="0">
              <a:buNone/>
              <a:defRPr sz="2652" b="1"/>
            </a:lvl1pPr>
            <a:lvl2pPr marL="505252" indent="0">
              <a:buNone/>
              <a:defRPr sz="2210" b="1"/>
            </a:lvl2pPr>
            <a:lvl3pPr marL="1010503" indent="0">
              <a:buNone/>
              <a:defRPr sz="1989" b="1"/>
            </a:lvl3pPr>
            <a:lvl4pPr marL="1515755" indent="0">
              <a:buNone/>
              <a:defRPr sz="1768" b="1"/>
            </a:lvl4pPr>
            <a:lvl5pPr marL="2021007" indent="0">
              <a:buNone/>
              <a:defRPr sz="1768" b="1"/>
            </a:lvl5pPr>
            <a:lvl6pPr marL="2526259" indent="0">
              <a:buNone/>
              <a:defRPr sz="1768" b="1"/>
            </a:lvl6pPr>
            <a:lvl7pPr marL="3031510" indent="0">
              <a:buNone/>
              <a:defRPr sz="1768" b="1"/>
            </a:lvl7pPr>
            <a:lvl8pPr marL="3536762" indent="0">
              <a:buNone/>
              <a:defRPr sz="1768" b="1"/>
            </a:lvl8pPr>
            <a:lvl9pPr marL="4042014" indent="0">
              <a:buNone/>
              <a:defRPr sz="176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58081" y="2768340"/>
            <a:ext cx="4499520" cy="40718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90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47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6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9" y="505248"/>
            <a:ext cx="3413571" cy="1768369"/>
          </a:xfrm>
        </p:spPr>
        <p:txBody>
          <a:bodyPr anchor="b"/>
          <a:lstStyle>
            <a:lvl1pPr>
              <a:defRPr sz="3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9520" y="1091198"/>
            <a:ext cx="5358081" cy="5385807"/>
          </a:xfrm>
        </p:spPr>
        <p:txBody>
          <a:bodyPr/>
          <a:lstStyle>
            <a:lvl1pPr>
              <a:defRPr sz="3536"/>
            </a:lvl1pPr>
            <a:lvl2pPr>
              <a:defRPr sz="3094"/>
            </a:lvl2pPr>
            <a:lvl3pPr>
              <a:defRPr sz="2652"/>
            </a:lvl3pPr>
            <a:lvl4pPr>
              <a:defRPr sz="2210"/>
            </a:lvl4pPr>
            <a:lvl5pPr>
              <a:defRPr sz="2210"/>
            </a:lvl5pPr>
            <a:lvl6pPr>
              <a:defRPr sz="2210"/>
            </a:lvl6pPr>
            <a:lvl7pPr>
              <a:defRPr sz="2210"/>
            </a:lvl7pPr>
            <a:lvl8pPr>
              <a:defRPr sz="2210"/>
            </a:lvl8pPr>
            <a:lvl9pPr>
              <a:defRPr sz="221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019" y="2273617"/>
            <a:ext cx="3413571" cy="4212158"/>
          </a:xfrm>
        </p:spPr>
        <p:txBody>
          <a:bodyPr/>
          <a:lstStyle>
            <a:lvl1pPr marL="0" indent="0">
              <a:buNone/>
              <a:defRPr sz="1768"/>
            </a:lvl1pPr>
            <a:lvl2pPr marL="505252" indent="0">
              <a:buNone/>
              <a:defRPr sz="1547"/>
            </a:lvl2pPr>
            <a:lvl3pPr marL="1010503" indent="0">
              <a:buNone/>
              <a:defRPr sz="1326"/>
            </a:lvl3pPr>
            <a:lvl4pPr marL="1515755" indent="0">
              <a:buNone/>
              <a:defRPr sz="1105"/>
            </a:lvl4pPr>
            <a:lvl5pPr marL="2021007" indent="0">
              <a:buNone/>
              <a:defRPr sz="1105"/>
            </a:lvl5pPr>
            <a:lvl6pPr marL="2526259" indent="0">
              <a:buNone/>
              <a:defRPr sz="1105"/>
            </a:lvl6pPr>
            <a:lvl7pPr marL="3031510" indent="0">
              <a:buNone/>
              <a:defRPr sz="1105"/>
            </a:lvl7pPr>
            <a:lvl8pPr marL="3536762" indent="0">
              <a:buNone/>
              <a:defRPr sz="1105"/>
            </a:lvl8pPr>
            <a:lvl9pPr marL="4042014" indent="0">
              <a:buNone/>
              <a:defRPr sz="11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5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19" y="505248"/>
            <a:ext cx="3413571" cy="1768369"/>
          </a:xfrm>
        </p:spPr>
        <p:txBody>
          <a:bodyPr anchor="b"/>
          <a:lstStyle>
            <a:lvl1pPr>
              <a:defRPr sz="3536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99520" y="1091198"/>
            <a:ext cx="5358081" cy="5385807"/>
          </a:xfrm>
        </p:spPr>
        <p:txBody>
          <a:bodyPr anchor="t"/>
          <a:lstStyle>
            <a:lvl1pPr marL="0" indent="0">
              <a:buNone/>
              <a:defRPr sz="3536"/>
            </a:lvl1pPr>
            <a:lvl2pPr marL="505252" indent="0">
              <a:buNone/>
              <a:defRPr sz="3094"/>
            </a:lvl2pPr>
            <a:lvl3pPr marL="1010503" indent="0">
              <a:buNone/>
              <a:defRPr sz="2652"/>
            </a:lvl3pPr>
            <a:lvl4pPr marL="1515755" indent="0">
              <a:buNone/>
              <a:defRPr sz="2210"/>
            </a:lvl4pPr>
            <a:lvl5pPr marL="2021007" indent="0">
              <a:buNone/>
              <a:defRPr sz="2210"/>
            </a:lvl5pPr>
            <a:lvl6pPr marL="2526259" indent="0">
              <a:buNone/>
              <a:defRPr sz="2210"/>
            </a:lvl6pPr>
            <a:lvl7pPr marL="3031510" indent="0">
              <a:buNone/>
              <a:defRPr sz="2210"/>
            </a:lvl7pPr>
            <a:lvl8pPr marL="3536762" indent="0">
              <a:buNone/>
              <a:defRPr sz="2210"/>
            </a:lvl8pPr>
            <a:lvl9pPr marL="4042014" indent="0">
              <a:buNone/>
              <a:defRPr sz="221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9019" y="2273617"/>
            <a:ext cx="3413571" cy="4212158"/>
          </a:xfrm>
        </p:spPr>
        <p:txBody>
          <a:bodyPr/>
          <a:lstStyle>
            <a:lvl1pPr marL="0" indent="0">
              <a:buNone/>
              <a:defRPr sz="1768"/>
            </a:lvl1pPr>
            <a:lvl2pPr marL="505252" indent="0">
              <a:buNone/>
              <a:defRPr sz="1547"/>
            </a:lvl2pPr>
            <a:lvl3pPr marL="1010503" indent="0">
              <a:buNone/>
              <a:defRPr sz="1326"/>
            </a:lvl3pPr>
            <a:lvl4pPr marL="1515755" indent="0">
              <a:buNone/>
              <a:defRPr sz="1105"/>
            </a:lvl4pPr>
            <a:lvl5pPr marL="2021007" indent="0">
              <a:buNone/>
              <a:defRPr sz="1105"/>
            </a:lvl5pPr>
            <a:lvl6pPr marL="2526259" indent="0">
              <a:buNone/>
              <a:defRPr sz="1105"/>
            </a:lvl6pPr>
            <a:lvl7pPr marL="3031510" indent="0">
              <a:buNone/>
              <a:defRPr sz="1105"/>
            </a:lvl7pPr>
            <a:lvl8pPr marL="3536762" indent="0">
              <a:buNone/>
              <a:defRPr sz="1105"/>
            </a:lvl8pPr>
            <a:lvl9pPr marL="4042014" indent="0">
              <a:buNone/>
              <a:defRPr sz="11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641" y="403499"/>
            <a:ext cx="9128582" cy="146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41" y="2017485"/>
            <a:ext cx="9128582" cy="4808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7641" y="7024357"/>
            <a:ext cx="2381369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3C-0A22-47E8-91DF-A2126AC68DB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905" y="7024357"/>
            <a:ext cx="3572054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74853" y="7024357"/>
            <a:ext cx="2381369" cy="403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4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xStyles>
    <p:titleStyle>
      <a:lvl1pPr algn="l" defTabSz="1010503" rtl="0" eaLnBrk="1" latinLnBrk="1" hangingPunct="1">
        <a:lnSpc>
          <a:spcPct val="90000"/>
        </a:lnSpc>
        <a:spcBef>
          <a:spcPct val="0"/>
        </a:spcBef>
        <a:buNone/>
        <a:defRPr sz="48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626" indent="-252626" algn="l" defTabSz="1010503" rtl="0" eaLnBrk="1" latinLnBrk="1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4" kern="1200">
          <a:solidFill>
            <a:schemeClr val="tx1"/>
          </a:solidFill>
          <a:latin typeface="+mn-lt"/>
          <a:ea typeface="+mn-ea"/>
          <a:cs typeface="+mn-cs"/>
        </a:defRPr>
      </a:lvl1pPr>
      <a:lvl2pPr marL="757878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65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29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2210" kern="1200">
          <a:solidFill>
            <a:schemeClr val="tx1"/>
          </a:solidFill>
          <a:latin typeface="+mn-lt"/>
          <a:ea typeface="+mn-ea"/>
          <a:cs typeface="+mn-cs"/>
        </a:defRPr>
      </a:lvl3pPr>
      <a:lvl4pPr marL="1768381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4pPr>
      <a:lvl5pPr marL="2273633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5pPr>
      <a:lvl6pPr marL="2778884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6pPr>
      <a:lvl7pPr marL="3284136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7pPr>
      <a:lvl8pPr marL="3789388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8pPr>
      <a:lvl9pPr marL="4294640" indent="-252626" algn="l" defTabSz="1010503" rtl="0" eaLnBrk="1" latinLnBrk="1" hangingPunct="1">
        <a:lnSpc>
          <a:spcPct val="90000"/>
        </a:lnSpc>
        <a:spcBef>
          <a:spcPts val="553"/>
        </a:spcBef>
        <a:buFont typeface="Arial" panose="020B0604020202020204" pitchFamily="34" charset="0"/>
        <a:buChar char="•"/>
        <a:defRPr sz="19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1pPr>
      <a:lvl2pPr marL="505252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2pPr>
      <a:lvl3pPr marL="1010503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3pPr>
      <a:lvl4pPr marL="1515755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4pPr>
      <a:lvl5pPr marL="2021007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5pPr>
      <a:lvl6pPr marL="2526259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6pPr>
      <a:lvl7pPr marL="3031510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7pPr>
      <a:lvl8pPr marL="3536762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8pPr>
      <a:lvl9pPr marL="4042014" algn="l" defTabSz="1010503" rtl="0" eaLnBrk="1" latinLnBrk="1" hangingPunct="1">
        <a:defRPr sz="19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71750" y="1475543"/>
            <a:ext cx="5240336" cy="555708"/>
            <a:chOff x="2529066" y="650775"/>
            <a:chExt cx="4680000" cy="561456"/>
          </a:xfrm>
        </p:grpSpPr>
        <p:sp>
          <p:nvSpPr>
            <p:cNvPr id="15" name="TextBox 3"/>
            <p:cNvSpPr txBox="1">
              <a:spLocks noChangeArrowheads="1"/>
            </p:cNvSpPr>
            <p:nvPr/>
          </p:nvSpPr>
          <p:spPr bwMode="auto">
            <a:xfrm>
              <a:off x="2673587" y="683061"/>
              <a:ext cx="4390998" cy="466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400" b="1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과제</a:t>
              </a:r>
              <a:r>
                <a:rPr lang="en-US" altLang="ko-KR" sz="2400" b="1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.</a:t>
              </a:r>
              <a:r>
                <a:rPr lang="ko-KR" altLang="en-US" sz="2400" b="1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김병근</a:t>
              </a:r>
              <a:r>
                <a:rPr lang="en-US" altLang="ko-KR" sz="2400" b="1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_</a:t>
              </a:r>
              <a:r>
                <a:rPr lang="ko-KR" altLang="en-US" sz="2400" b="1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수집 데이터 설명 자료</a:t>
              </a:r>
              <a:endParaRPr lang="ko-KR" altLang="en-US" sz="2400" b="1" dirty="0">
                <a:latin typeface="Arial Narrow" panose="020B0606020202030204" pitchFamily="34" charset="0"/>
                <a:ea typeface="맑은 고딕" panose="020B0503020000020004" pitchFamily="50" charset="-127"/>
                <a:cs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2529066" y="650775"/>
              <a:ext cx="468000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800">
                <a:latin typeface="Arial Narrow" panose="020B0606020202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2529066" y="1212231"/>
              <a:ext cx="4680000" cy="0"/>
            </a:xfrm>
            <a:prstGeom prst="line">
              <a:avLst/>
            </a:prstGeom>
            <a:noFill/>
            <a:ln w="38100" cmpd="dbl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2800">
                <a:latin typeface="Arial Narrow" panose="020B0606020202030204" pitchFamily="34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3941065" y="2988378"/>
            <a:ext cx="2752345" cy="2665663"/>
            <a:chOff x="3759198" y="2397119"/>
            <a:chExt cx="3062699" cy="2693251"/>
          </a:xfrm>
        </p:grpSpPr>
        <p:sp>
          <p:nvSpPr>
            <p:cNvPr id="18" name="TextBox 3"/>
            <p:cNvSpPr txBox="1">
              <a:spLocks noChangeArrowheads="1"/>
            </p:cNvSpPr>
            <p:nvPr/>
          </p:nvSpPr>
          <p:spPr bwMode="auto">
            <a:xfrm>
              <a:off x="4512154" y="3102704"/>
              <a:ext cx="2197816" cy="1571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latinLnBrk="0" hangingPunct="0">
                <a:lnSpc>
                  <a:spcPct val="120000"/>
                </a:lnSpc>
              </a:pPr>
              <a:r>
                <a:rPr lang="en-US" altLang="ko-KR" sz="1584" b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1.</a:t>
              </a:r>
              <a:r>
                <a:rPr lang="ko-KR" altLang="en-US" sz="1584" b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 </a:t>
              </a:r>
              <a:r>
                <a:rPr lang="ko-KR" altLang="en-US" sz="1584" b="1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회사 소개</a:t>
              </a:r>
              <a:endParaRPr lang="en-US" altLang="ko-KR" sz="1188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  <a:cs typeface="Arial" charset="0"/>
              </a:endParaRPr>
            </a:p>
            <a:p>
              <a:pPr eaLnBrk="0" latinLnBrk="0" hangingPunct="0">
                <a:lnSpc>
                  <a:spcPct val="120000"/>
                </a:lnSpc>
              </a:pPr>
              <a:endParaRPr lang="en-US" altLang="ko-KR" sz="1584" b="1" dirty="0">
                <a:latin typeface="Arial Narrow" panose="020B0606020202030204" pitchFamily="34" charset="0"/>
                <a:ea typeface="맑은 고딕" panose="020B0503020000020004" pitchFamily="50" charset="-127"/>
                <a:cs typeface="Arial" charset="0"/>
              </a:endParaRPr>
            </a:p>
            <a:p>
              <a:pPr eaLnBrk="0" latinLnBrk="0" hangingPunct="0">
                <a:lnSpc>
                  <a:spcPct val="120000"/>
                </a:lnSpc>
              </a:pPr>
              <a:r>
                <a:rPr lang="en-US" altLang="ko-KR" sz="1584" b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2.</a:t>
              </a:r>
              <a:r>
                <a:rPr lang="ko-KR" altLang="en-US" sz="1584" b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 </a:t>
              </a:r>
              <a:r>
                <a:rPr lang="ko-KR" altLang="en-US" sz="1584" b="1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공정 소개</a:t>
              </a:r>
              <a:endParaRPr lang="en-US" altLang="ko-KR" sz="990" b="1" dirty="0">
                <a:latin typeface="Arial Narrow" panose="020B0606020202030204" pitchFamily="34" charset="0"/>
                <a:ea typeface="맑은 고딕" panose="020B0503020000020004" pitchFamily="50" charset="-127"/>
                <a:cs typeface="Arial" charset="0"/>
              </a:endParaRPr>
            </a:p>
            <a:p>
              <a:pPr eaLnBrk="0" latinLnBrk="0" hangingPunct="0">
                <a:lnSpc>
                  <a:spcPct val="120000"/>
                </a:lnSpc>
              </a:pPr>
              <a:endParaRPr lang="en-US" altLang="ko-KR" sz="1584" b="1" dirty="0">
                <a:latin typeface="Arial Narrow" panose="020B0606020202030204" pitchFamily="34" charset="0"/>
                <a:ea typeface="맑은 고딕" panose="020B0503020000020004" pitchFamily="50" charset="-127"/>
                <a:cs typeface="Arial" charset="0"/>
              </a:endParaRPr>
            </a:p>
            <a:p>
              <a:pPr eaLnBrk="0" latinLnBrk="0" hangingPunct="0">
                <a:lnSpc>
                  <a:spcPct val="120000"/>
                </a:lnSpc>
              </a:pPr>
              <a:r>
                <a:rPr lang="en-US" altLang="ko-KR" sz="1584" b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3.</a:t>
              </a:r>
              <a:r>
                <a:rPr lang="ko-KR" altLang="en-US" sz="1584" b="1" dirty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 </a:t>
              </a:r>
              <a:r>
                <a:rPr lang="ko-KR" altLang="en-US" sz="1584" b="1" dirty="0" smtClean="0">
                  <a:latin typeface="Arial Narrow" panose="020B0606020202030204" pitchFamily="34" charset="0"/>
                  <a:ea typeface="맑은 고딕" panose="020B0503020000020004" pitchFamily="50" charset="-127"/>
                  <a:cs typeface="Arial" charset="0"/>
                </a:rPr>
                <a:t>데이터 내용</a:t>
              </a:r>
              <a:endParaRPr lang="en-US" altLang="ko-KR" sz="1584" b="1" dirty="0">
                <a:latin typeface="Arial Narrow" panose="020B0606020202030204" pitchFamily="34" charset="0"/>
                <a:ea typeface="맑은 고딕" panose="020B0503020000020004" pitchFamily="50" charset="-127"/>
                <a:cs typeface="Arial" charset="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3759198" y="2556494"/>
              <a:ext cx="3062699" cy="25338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ko-KR" sz="990" b="1">
                <a:latin typeface="Arial Narrow" panose="020B060602020203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4714279" y="2397119"/>
              <a:ext cx="1152525" cy="2889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ko-KR" sz="1386" b="1">
                  <a:latin typeface="Arial Narrow" panose="020B0606020202030204" pitchFamily="34" charset="0"/>
                  <a:ea typeface="맑은 고딕" panose="020B0503020000020004" pitchFamily="50" charset="-127"/>
                </a:rPr>
                <a:t>Index</a:t>
              </a: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804119" y="6143250"/>
            <a:ext cx="10122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>
                <a:latin typeface="Arial Narrow" panose="020B0606020202030204" pitchFamily="34" charset="0"/>
                <a:cs typeface="Arial" charset="0"/>
              </a:rPr>
              <a:t>2020.11.02</a:t>
            </a:r>
            <a:endParaRPr lang="en-US" altLang="ko-KR" sz="1600" b="1" dirty="0">
              <a:latin typeface="Arial Narrow" panose="020B0606020202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3610" y="641847"/>
            <a:ext cx="9996542" cy="38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768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CM: C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amera </a:t>
            </a:r>
            <a:r>
              <a:rPr lang="en-US" altLang="ko-KR" sz="1768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odule </a:t>
            </a:r>
            <a:r>
              <a:rPr lang="ko-KR" altLang="en-US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사업</a:t>
            </a:r>
            <a:endParaRPr lang="en-US" altLang="ko-KR" sz="1768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450" y="50037"/>
            <a:ext cx="8321062" cy="58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652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</a:t>
            </a: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</a:t>
            </a:r>
            <a:r>
              <a:rPr lang="ko-KR" altLang="en-US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회사 소개</a:t>
            </a: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 </a:t>
            </a:r>
            <a:r>
              <a:rPr lang="ko-KR" altLang="en-US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㈜파워로직스</a:t>
            </a:r>
            <a:endParaRPr lang="ko-KR" altLang="en-US" sz="2652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10947" y="1073402"/>
            <a:ext cx="8515934" cy="1601593"/>
            <a:chOff x="810946" y="1073402"/>
            <a:chExt cx="9115387" cy="171433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/>
            <a:srcRect l="25939"/>
            <a:stretch/>
          </p:blipFill>
          <p:spPr>
            <a:xfrm>
              <a:off x="2305707" y="1144774"/>
              <a:ext cx="3986987" cy="159508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l="23929" t="15821" r="18360" b="49878"/>
            <a:stretch/>
          </p:blipFill>
          <p:spPr>
            <a:xfrm>
              <a:off x="6408485" y="1419453"/>
              <a:ext cx="1764793" cy="1088136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946" y="1073402"/>
              <a:ext cx="1494762" cy="1714332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3068" y="1358784"/>
              <a:ext cx="1543265" cy="952633"/>
            </a:xfrm>
            <a:prstGeom prst="rect">
              <a:avLst/>
            </a:prstGeom>
          </p:spPr>
        </p:pic>
      </p:grp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63610" y="4356305"/>
            <a:ext cx="9996542" cy="38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768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BM: B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attery </a:t>
            </a:r>
            <a:r>
              <a:rPr lang="en-US" altLang="ko-KR" sz="1768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M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odule </a:t>
            </a:r>
            <a:r>
              <a:rPr lang="ko-KR" altLang="en-US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사업 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(+ </a:t>
            </a:r>
            <a:r>
              <a:rPr lang="en-US" altLang="ko-KR" sz="1768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E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nergy </a:t>
            </a:r>
            <a:r>
              <a:rPr lang="en-US" altLang="ko-KR" sz="1768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olution)</a:t>
            </a:r>
            <a:endParaRPr lang="en-US" altLang="ko-KR" sz="1768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6"/>
          <a:srcRect r="29208"/>
          <a:stretch/>
        </p:blipFill>
        <p:spPr>
          <a:xfrm>
            <a:off x="849505" y="4743463"/>
            <a:ext cx="2912403" cy="12531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/>
          <a:srcRect r="29753"/>
          <a:stretch/>
        </p:blipFill>
        <p:spPr>
          <a:xfrm>
            <a:off x="3836894" y="4764471"/>
            <a:ext cx="3075970" cy="12392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/>
          <a:srcRect l="73455" t="49503"/>
          <a:stretch/>
        </p:blipFill>
        <p:spPr>
          <a:xfrm>
            <a:off x="4135891" y="6286619"/>
            <a:ext cx="989492" cy="106220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5190" y="4741624"/>
            <a:ext cx="3029482" cy="1661797"/>
          </a:xfrm>
          <a:prstGeom prst="rect">
            <a:avLst/>
          </a:prstGeom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660362" y="5951909"/>
            <a:ext cx="3003203" cy="41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1768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+ ES: E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nergy </a:t>
            </a:r>
            <a:r>
              <a:rPr lang="en-US" altLang="ko-KR" sz="1768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S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olution (</a:t>
            </a:r>
            <a:r>
              <a:rPr lang="en-US" altLang="ko-KR" sz="1768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Pack)</a:t>
            </a:r>
            <a:endParaRPr lang="en-US" altLang="ko-KR" sz="1768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53520" y="2844948"/>
            <a:ext cx="2714884" cy="136054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69631" y="2978959"/>
            <a:ext cx="1649445" cy="112216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9076" y="2972412"/>
            <a:ext cx="2004359" cy="122178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4154" y="2971128"/>
            <a:ext cx="1646231" cy="1133589"/>
          </a:xfrm>
          <a:prstGeom prst="rect">
            <a:avLst/>
          </a:prstGeom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60363" y="2906650"/>
            <a:ext cx="3003203" cy="387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1768" b="1" dirty="0" smtClean="0">
                <a:latin typeface="Arial Narrow" panose="020B0606020202030204" pitchFamily="34" charset="0"/>
              </a:rPr>
              <a:t>+ </a:t>
            </a:r>
            <a:r>
              <a:rPr lang="ko-KR" altLang="en-US" sz="1768" b="1" dirty="0" smtClean="0">
                <a:latin typeface="Arial Narrow" panose="020B0606020202030204" pitchFamily="34" charset="0"/>
              </a:rPr>
              <a:t>전장</a:t>
            </a:r>
            <a:r>
              <a:rPr lang="en-US" altLang="ko-KR" sz="1768" b="1" dirty="0" smtClean="0">
                <a:latin typeface="Arial Narrow" panose="020B0606020202030204" pitchFamily="34" charset="0"/>
              </a:rPr>
              <a:t>CM</a:t>
            </a:r>
            <a:endParaRPr lang="en-US" altLang="ko-KR" sz="1768" b="1" dirty="0" smtClean="0">
              <a:latin typeface="Arial Narrow" panose="020B060602020203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8"/>
          <a:srcRect l="14079" t="-3836" r="20425" b="49063"/>
          <a:stretch/>
        </p:blipFill>
        <p:spPr>
          <a:xfrm>
            <a:off x="5054455" y="6286619"/>
            <a:ext cx="1858409" cy="87700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8"/>
          <a:srcRect t="49503" r="50799"/>
          <a:stretch/>
        </p:blipFill>
        <p:spPr>
          <a:xfrm>
            <a:off x="2301862" y="6286619"/>
            <a:ext cx="1834029" cy="1062206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>
            <a:off x="3145536" y="835490"/>
            <a:ext cx="736092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4956048" y="4493090"/>
            <a:ext cx="54041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853520" y="2774018"/>
            <a:ext cx="850663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474720" y="6161325"/>
            <a:ext cx="480943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77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꺾인 연결선 25"/>
          <p:cNvCxnSpPr>
            <a:stCxn id="18" idx="3"/>
            <a:endCxn id="22" idx="1"/>
          </p:cNvCxnSpPr>
          <p:nvPr/>
        </p:nvCxnSpPr>
        <p:spPr>
          <a:xfrm>
            <a:off x="1618488" y="1289306"/>
            <a:ext cx="3125904" cy="356110"/>
          </a:xfrm>
          <a:prstGeom prst="bentConnector3">
            <a:avLst>
              <a:gd name="adj1" fmla="val 4590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19" idx="3"/>
            <a:endCxn id="22" idx="1"/>
          </p:cNvCxnSpPr>
          <p:nvPr/>
        </p:nvCxnSpPr>
        <p:spPr>
          <a:xfrm flipV="1">
            <a:off x="1618488" y="1645416"/>
            <a:ext cx="3125904" cy="422659"/>
          </a:xfrm>
          <a:prstGeom prst="bentConnector3">
            <a:avLst>
              <a:gd name="adj1" fmla="val 4590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3610" y="641847"/>
            <a:ext cx="9621638" cy="41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768" b="1" dirty="0" smtClean="0">
                <a:latin typeface="Arial Narrow" panose="020B0606020202030204" pitchFamily="34" charset="0"/>
              </a:rPr>
              <a:t>Mobile CM </a:t>
            </a:r>
            <a:r>
              <a:rPr lang="ko-KR" altLang="en-US" sz="1768" b="1" dirty="0" smtClean="0">
                <a:latin typeface="Arial Narrow" panose="020B0606020202030204" pitchFamily="34" charset="0"/>
              </a:rPr>
              <a:t>전체 공정</a:t>
            </a:r>
            <a:endParaRPr lang="en-US" altLang="ko-KR" sz="1768" b="1" dirty="0" smtClean="0">
              <a:latin typeface="Arial Narrow" panose="020B060602020203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450" y="50037"/>
            <a:ext cx="8321062" cy="534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추출 장비</a:t>
            </a: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ko-KR" altLang="en-US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공정</a:t>
            </a: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endParaRPr lang="ko-KR" altLang="en-US" sz="2652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673" y="851263"/>
            <a:ext cx="5012236" cy="21821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 rot="16200000">
            <a:off x="1289861" y="5209729"/>
            <a:ext cx="1412943" cy="84061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859" y="3630902"/>
            <a:ext cx="6523050" cy="350141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63610" y="3630902"/>
            <a:ext cx="52895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800" b="1" dirty="0" smtClean="0">
                <a:latin typeface="Arial Narrow" panose="020B0606020202030204" pitchFamily="34" charset="0"/>
              </a:rPr>
              <a:t>데이터 추출 공정</a:t>
            </a:r>
            <a:r>
              <a:rPr lang="en-US" altLang="ko-KR" sz="1800" b="1" dirty="0" smtClean="0">
                <a:latin typeface="Arial Narrow" panose="020B0606020202030204" pitchFamily="34" charset="0"/>
              </a:rPr>
              <a:t>(</a:t>
            </a:r>
            <a:r>
              <a:rPr lang="ko-KR" altLang="en-US" sz="1800" b="1" dirty="0" smtClean="0">
                <a:latin typeface="Arial Narrow" panose="020B0606020202030204" pitchFamily="34" charset="0"/>
              </a:rPr>
              <a:t>후공정</a:t>
            </a:r>
            <a:r>
              <a:rPr lang="en-US" altLang="ko-KR" sz="1800" b="1" dirty="0" smtClean="0">
                <a:latin typeface="Arial Narrow" panose="020B0606020202030204" pitchFamily="34" charset="0"/>
              </a:rPr>
              <a:t>)</a:t>
            </a:r>
          </a:p>
          <a:p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   : </a:t>
            </a:r>
            <a:r>
              <a:rPr lang="ko-KR" alt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기구적인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제품이 완성된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후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</a:t>
            </a:r>
          </a:p>
          <a:p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     Software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적인 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writing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과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     </a:t>
            </a:r>
            <a:r>
              <a:rPr lang="ko-KR" altLang="en-US" sz="15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최종검사를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 하는 장비에서  추출된 데이터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12484" y="3291130"/>
            <a:ext cx="27655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1/2</a:t>
            </a:r>
            <a:r>
              <a:rPr lang="ko-KR" alt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층</a:t>
            </a:r>
            <a:r>
              <a:rPr lang="en-US" altLang="ko-K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, 5</a:t>
            </a:r>
            <a:r>
              <a:rPr lang="ko-KR" alt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개 공정</a:t>
            </a:r>
            <a:r>
              <a:rPr lang="en-US" altLang="ko-K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,</a:t>
            </a:r>
            <a:r>
              <a:rPr lang="ko-KR" alt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800</a:t>
            </a:r>
            <a:r>
              <a:rPr lang="ko-KR" altLang="en-US" sz="1600" b="1" dirty="0">
                <a:solidFill>
                  <a:srgbClr val="FF0000"/>
                </a:solidFill>
                <a:latin typeface="Arial Narrow" panose="020B0606020202030204" pitchFamily="34" charset="0"/>
              </a:rPr>
              <a:t>여대 </a:t>
            </a:r>
            <a:r>
              <a:rPr lang="ko-KR" altLang="en-US" sz="16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장비</a:t>
            </a:r>
            <a:endParaRPr lang="ko-KR" altLang="en-US" sz="1600" dirty="0"/>
          </a:p>
        </p:txBody>
      </p:sp>
      <p:cxnSp>
        <p:nvCxnSpPr>
          <p:cNvPr id="13" name="꺾인 연결선 12"/>
          <p:cNvCxnSpPr>
            <a:stCxn id="22" idx="2"/>
          </p:cNvCxnSpPr>
          <p:nvPr/>
        </p:nvCxnSpPr>
        <p:spPr>
          <a:xfrm rot="5400000">
            <a:off x="4265803" y="2394554"/>
            <a:ext cx="1726955" cy="620784"/>
          </a:xfrm>
          <a:prstGeom prst="bentConnector3">
            <a:avLst>
              <a:gd name="adj1" fmla="val 145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 bwMode="auto">
          <a:xfrm>
            <a:off x="638333" y="1093253"/>
            <a:ext cx="980155" cy="3921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SMT(PCB)</a:t>
            </a:r>
            <a:endParaRPr kumimoji="0"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38333" y="1872022"/>
            <a:ext cx="980155" cy="3921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VCM</a:t>
            </a:r>
            <a:endParaRPr kumimoji="0"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926562" y="1868438"/>
            <a:ext cx="980155" cy="3921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ACTUATOR</a:t>
            </a:r>
            <a:endParaRPr kumimoji="0"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3181440" y="1449363"/>
            <a:ext cx="1390560" cy="3921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전 공정</a:t>
            </a:r>
            <a:endParaRPr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(D/A, W/B, A/A)</a:t>
            </a:r>
            <a:endParaRPr kumimoji="0" lang="en-US" altLang="ko-KR" sz="13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744392" y="1449363"/>
            <a:ext cx="1390560" cy="39210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후 공정</a:t>
            </a:r>
            <a:endParaRPr lang="en-US" altLang="ko-KR" sz="1300" b="1" dirty="0" smtClean="0">
              <a:solidFill>
                <a:schemeClr val="bg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56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>
          <a:xfrm>
            <a:off x="4439865" y="2791818"/>
            <a:ext cx="2558453" cy="21480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3610" y="641847"/>
            <a:ext cx="9621638" cy="418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15782" indent="-315782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sz="1768" b="1" dirty="0" smtClean="0">
                <a:latin typeface="Arial Narrow" panose="020B0606020202030204" pitchFamily="34" charset="0"/>
              </a:rPr>
              <a:t>제조 및 검사 결과 데이터</a:t>
            </a:r>
            <a:endParaRPr lang="en-US" altLang="ko-KR" sz="1768" b="1" dirty="0" smtClean="0">
              <a:latin typeface="Arial Narrow" panose="020B060602020203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9450" y="50037"/>
            <a:ext cx="8321062" cy="582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2652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데이터 내용</a:t>
            </a:r>
            <a:endParaRPr lang="ko-KR" altLang="en-US" sz="2652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151463" y="2299458"/>
            <a:ext cx="1750883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공정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CODE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151463" y="1877452"/>
            <a:ext cx="1750883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제품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CODE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090008" y="3166023"/>
            <a:ext cx="1692757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Sensor ID(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고유값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5090008" y="3619425"/>
            <a:ext cx="1692757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바코드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ID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r="14153"/>
          <a:stretch/>
        </p:blipFill>
        <p:spPr>
          <a:xfrm rot="16200000">
            <a:off x="4075993" y="3031236"/>
            <a:ext cx="1051907" cy="72899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6" name="직사각형 35"/>
          <p:cNvSpPr/>
          <p:nvPr/>
        </p:nvSpPr>
        <p:spPr bwMode="auto">
          <a:xfrm>
            <a:off x="5090008" y="4062459"/>
            <a:ext cx="1692757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Module ID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517951" y="2791818"/>
            <a:ext cx="2714185" cy="256548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8040078" y="3166023"/>
            <a:ext cx="1969491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장비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ID (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고유값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8040078" y="3619425"/>
            <a:ext cx="1969491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장비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PC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정보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(IP, MAC)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555" y="2873378"/>
            <a:ext cx="768791" cy="969859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 bwMode="auto">
          <a:xfrm>
            <a:off x="8040078" y="4089966"/>
            <a:ext cx="1969491" cy="4934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장비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PGM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버전</a:t>
            </a:r>
            <a:endParaRPr lang="en-US" altLang="ko-KR" sz="1300" b="1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제어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비전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3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핸들러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8040077" y="4684944"/>
            <a:ext cx="1969491" cy="49345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Recipe(Spec)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설정 내역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4350975" y="5793531"/>
            <a:ext cx="1464609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제조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검사 그룹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1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985182" y="5793531"/>
            <a:ext cx="1464609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제조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검사 항목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1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090008" y="4482839"/>
            <a:ext cx="1692757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제조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검사 시간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/>
          <p:cNvSpPr/>
          <p:nvPr/>
        </p:nvSpPr>
        <p:spPr bwMode="auto">
          <a:xfrm>
            <a:off x="5985182" y="6197190"/>
            <a:ext cx="1464609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제조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검사 항목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2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5985182" y="6600848"/>
            <a:ext cx="1464609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제조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/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검사 항목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3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 bwMode="auto">
          <a:xfrm>
            <a:off x="7616965" y="5801771"/>
            <a:ext cx="1126427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결과 값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1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616965" y="6201310"/>
            <a:ext cx="1126427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결과 값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1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7616965" y="6600848"/>
            <a:ext cx="1126427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결과 값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. 3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8915413" y="5773692"/>
            <a:ext cx="1316723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판정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(OK/NG).</a:t>
            </a:r>
            <a:r>
              <a:rPr lang="ko-KR" altLang="en-US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1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8915413" y="6187270"/>
            <a:ext cx="1316723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판정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(OK/NG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). 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8915413" y="6600848"/>
            <a:ext cx="1316723" cy="3354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판정</a:t>
            </a:r>
            <a:r>
              <a:rPr lang="en-US" altLang="ko-KR" sz="1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(OK/NG). </a:t>
            </a:r>
            <a:r>
              <a:rPr lang="en-US" altLang="ko-KR" sz="13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</a:t>
            </a:r>
            <a:endParaRPr lang="en-US" altLang="ko-KR" sz="1300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5804" y="2717430"/>
            <a:ext cx="1307385" cy="476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648675" eaLnBrk="0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kern="0" spc="-50" dirty="0" smtClean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제조</a:t>
            </a:r>
            <a:r>
              <a:rPr lang="en-US" altLang="ko-KR" sz="1500" b="1" kern="0" spc="-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 </a:t>
            </a:r>
            <a:r>
              <a:rPr lang="ko-KR" altLang="en-US" sz="1500" b="1" kern="0" spc="-50" dirty="0" smtClean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또는 검사 결과 </a:t>
            </a:r>
            <a:endParaRPr lang="en-US" altLang="ko-KR" sz="1200" b="1" kern="0" spc="-50" dirty="0">
              <a:solidFill>
                <a:schemeClr val="bg1"/>
              </a:solidFill>
              <a:latin typeface="Arial Narrow" panose="020B0606020202030204" pitchFamily="34" charset="0"/>
              <a:ea typeface="+mj-ea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55803" y="3279433"/>
            <a:ext cx="1307385" cy="2485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648675" eaLnBrk="0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kern="0" spc="-5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j-ea"/>
              </a:rPr>
              <a:t>장비 상태</a:t>
            </a:r>
            <a:endParaRPr lang="en-US" altLang="ko-KR" sz="1200" b="1" kern="0" spc="-5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j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555802" y="3606534"/>
            <a:ext cx="1307385" cy="2485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648675" eaLnBrk="0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kern="0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j-ea"/>
              </a:rPr>
              <a:t>Tact time</a:t>
            </a:r>
            <a:endParaRPr lang="en-US" altLang="ko-KR" sz="1200" b="1" kern="0" spc="-5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  <a:ea typeface="+mj-ea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240016" y="1318304"/>
            <a:ext cx="6184144" cy="5759152"/>
          </a:xfrm>
          <a:prstGeom prst="rect">
            <a:avLst/>
          </a:prstGeom>
          <a:noFill/>
          <a:ln w="76200" cap="sq">
            <a:solidFill>
              <a:schemeClr val="bg1">
                <a:lumMod val="9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endParaRPr lang="ko-KR" altLang="en-US" sz="1600">
              <a:solidFill>
                <a:schemeClr val="bg1"/>
              </a:solidFill>
              <a:latin typeface="Arial Narrow" panose="020B0606020202030204" pitchFamily="34" charset="0"/>
              <a:ea typeface="+mj-ea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245612" y="1357440"/>
            <a:ext cx="6178548" cy="3194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648675" eaLnBrk="0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500" b="1" kern="0" spc="-50" dirty="0" smtClean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과제 제출 데이터 설명</a:t>
            </a:r>
            <a:endParaRPr lang="en-US" altLang="ko-KR" sz="1200" b="1" kern="0" spc="-50" dirty="0">
              <a:solidFill>
                <a:schemeClr val="bg1"/>
              </a:solidFill>
              <a:latin typeface="Arial Narrow" panose="020B0606020202030204" pitchFamily="34" charset="0"/>
              <a:ea typeface="+mj-ea"/>
            </a:endParaRPr>
          </a:p>
        </p:txBody>
      </p:sp>
      <p:cxnSp>
        <p:nvCxnSpPr>
          <p:cNvPr id="63" name="꺾인 연결선 62"/>
          <p:cNvCxnSpPr>
            <a:stCxn id="68" idx="3"/>
            <a:endCxn id="86" idx="0"/>
          </p:cNvCxnSpPr>
          <p:nvPr/>
        </p:nvCxnSpPr>
        <p:spPr>
          <a:xfrm flipV="1">
            <a:off x="1863189" y="1318304"/>
            <a:ext cx="5468899" cy="1637533"/>
          </a:xfrm>
          <a:prstGeom prst="bentConnector4">
            <a:avLst>
              <a:gd name="adj1" fmla="val 21730"/>
              <a:gd name="adj2" fmla="val 11396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207861" y="2734283"/>
            <a:ext cx="1115361" cy="4768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648675" eaLnBrk="0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kern="0" spc="-50" dirty="0" smtClean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MES </a:t>
            </a:r>
            <a:r>
              <a:rPr lang="ko-KR" altLang="en-US" sz="1500" b="1" kern="0" spc="-50" dirty="0" smtClean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데이터 전송</a:t>
            </a:r>
            <a:endParaRPr lang="en-US" altLang="ko-KR" sz="1200" b="1" kern="0" spc="-50" dirty="0">
              <a:solidFill>
                <a:schemeClr val="bg1"/>
              </a:solidFill>
              <a:latin typeface="Arial Narrow" panose="020B0606020202030204" pitchFamily="34" charset="0"/>
              <a:ea typeface="+mj-ea"/>
            </a:endParaRPr>
          </a:p>
        </p:txBody>
      </p: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625404" y="1735115"/>
            <a:ext cx="20993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1600" b="1" u="sng" dirty="0" smtClean="0">
                <a:latin typeface="Arial Narrow" panose="020B0606020202030204" pitchFamily="34" charset="0"/>
              </a:rPr>
              <a:t>※ </a:t>
            </a:r>
            <a:r>
              <a:rPr lang="ko-KR" altLang="en-US" sz="1600" b="1" u="sng" dirty="0" smtClean="0">
                <a:latin typeface="Arial Narrow" panose="020B0606020202030204" pitchFamily="34" charset="0"/>
              </a:rPr>
              <a:t>데이터 량</a:t>
            </a:r>
            <a:r>
              <a:rPr lang="en-US" altLang="ko-KR" sz="1600" b="1" u="sng" dirty="0" smtClean="0">
                <a:latin typeface="Arial Narrow" panose="020B0606020202030204" pitchFamily="34" charset="0"/>
              </a:rPr>
              <a:t>(rows)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ko-KR" sz="1400" b="1" dirty="0" smtClean="0">
                <a:latin typeface="Arial Narrow" panose="020B0606020202030204" pitchFamily="34" charset="0"/>
              </a:rPr>
              <a:t>   - 90,000,000 / </a:t>
            </a:r>
            <a:r>
              <a:rPr lang="ko-KR" altLang="en-US" sz="1400" b="1" dirty="0" smtClean="0">
                <a:latin typeface="Arial Narrow" panose="020B0606020202030204" pitchFamily="34" charset="0"/>
              </a:rPr>
              <a:t>일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(</a:t>
            </a:r>
            <a:r>
              <a:rPr lang="ko-KR" altLang="en-US" sz="1400" b="1" dirty="0" smtClean="0">
                <a:latin typeface="Arial Narrow" panose="020B0606020202030204" pitchFamily="34" charset="0"/>
              </a:rPr>
              <a:t>日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)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ko-KR" sz="1400" b="1" dirty="0" smtClean="0">
                <a:latin typeface="Arial Narrow" panose="020B0606020202030204" pitchFamily="34" charset="0"/>
              </a:rPr>
              <a:t>   - 22.5</a:t>
            </a:r>
            <a:r>
              <a:rPr lang="ko-KR" altLang="en-US" sz="1400" b="1" dirty="0" smtClean="0">
                <a:latin typeface="Arial Narrow" panose="020B0606020202030204" pitchFamily="34" charset="0"/>
              </a:rPr>
              <a:t>억 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/</a:t>
            </a:r>
            <a:r>
              <a:rPr lang="ko-KR" altLang="en-US" sz="1400" b="1" dirty="0" smtClean="0">
                <a:latin typeface="Arial Narrow" panose="020B0606020202030204" pitchFamily="34" charset="0"/>
              </a:rPr>
              <a:t>월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(</a:t>
            </a:r>
            <a:r>
              <a:rPr lang="ko-KR" altLang="en-US" sz="1400" b="1" dirty="0" smtClean="0">
                <a:latin typeface="Arial Narrow" panose="020B0606020202030204" pitchFamily="34" charset="0"/>
              </a:rPr>
              <a:t>月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)</a:t>
            </a:r>
            <a:endParaRPr lang="en-US" altLang="ko-KR" sz="1400" b="1" dirty="0" smtClean="0">
              <a:latin typeface="Arial Narrow" panose="020B0606020202030204" pitchFamily="34" charset="0"/>
            </a:endParaRPr>
          </a:p>
        </p:txBody>
      </p:sp>
      <p:sp>
        <p:nvSpPr>
          <p:cNvPr id="94" name="Text Box 2"/>
          <p:cNvSpPr txBox="1">
            <a:spLocks noChangeArrowheads="1"/>
          </p:cNvSpPr>
          <p:nvPr/>
        </p:nvSpPr>
        <p:spPr bwMode="auto">
          <a:xfrm>
            <a:off x="247584" y="5167445"/>
            <a:ext cx="356546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500" b="1" dirty="0" smtClean="0">
                <a:latin typeface="Arial Narrow" panose="020B0606020202030204" pitchFamily="34" charset="0"/>
              </a:rPr>
              <a:t>검사 유형별</a:t>
            </a:r>
            <a:r>
              <a:rPr lang="en-US" altLang="ko-KR" sz="1500" b="1" dirty="0" smtClean="0">
                <a:latin typeface="Arial Narrow" panose="020B0606020202030204" pitchFamily="34" charset="0"/>
              </a:rPr>
              <a:t>,</a:t>
            </a:r>
            <a:r>
              <a:rPr lang="ko-KR" altLang="en-US" sz="1500" b="1" dirty="0" smtClean="0">
                <a:latin typeface="Arial Narrow" panose="020B0606020202030204" pitchFamily="34" charset="0"/>
              </a:rPr>
              <a:t> 분포도</a:t>
            </a:r>
            <a:endParaRPr lang="en-US" altLang="ko-KR" sz="1500" b="1" dirty="0" smtClean="0">
              <a:latin typeface="Arial Narrow" panose="020B0606020202030204" pitchFamily="34" charset="0"/>
            </a:endParaRPr>
          </a:p>
          <a:p>
            <a:pPr marL="342900" indent="-3429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500" b="1" dirty="0" smtClean="0">
                <a:latin typeface="Arial Narrow" panose="020B0606020202030204" pitchFamily="34" charset="0"/>
              </a:rPr>
              <a:t>불량 유형 분석</a:t>
            </a:r>
            <a:endParaRPr lang="en-US" altLang="ko-KR" sz="1500" b="1" dirty="0" smtClean="0">
              <a:latin typeface="Arial Narrow" panose="020B0606020202030204" pitchFamily="34" charset="0"/>
            </a:endParaRPr>
          </a:p>
          <a:p>
            <a:pPr marL="342900" indent="-3429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500" b="1" dirty="0" smtClean="0">
                <a:latin typeface="Arial Narrow" panose="020B0606020202030204" pitchFamily="34" charset="0"/>
              </a:rPr>
              <a:t>불량 발생 시간대 분석</a:t>
            </a:r>
            <a:endParaRPr lang="en-US" altLang="ko-KR" sz="1500" b="1" dirty="0" smtClean="0">
              <a:latin typeface="Arial Narrow" panose="020B0606020202030204" pitchFamily="34" charset="0"/>
            </a:endParaRPr>
          </a:p>
          <a:p>
            <a:pPr marL="342900" indent="-342900" eaLnBrk="0" hangingPunct="0">
              <a:lnSpc>
                <a:spcPct val="120000"/>
              </a:lnSpc>
              <a:buFont typeface="+mj-ea"/>
              <a:buAutoNum type="circleNumDbPlain"/>
            </a:pPr>
            <a:r>
              <a:rPr lang="ko-KR" altLang="en-US" sz="1500" b="1" dirty="0" smtClean="0">
                <a:latin typeface="Arial Narrow" panose="020B0606020202030204" pitchFamily="34" charset="0"/>
              </a:rPr>
              <a:t>불량 발생 예측</a:t>
            </a:r>
            <a:endParaRPr lang="en-US" altLang="ko-KR" sz="1500" b="1" dirty="0">
              <a:latin typeface="Arial Narrow" panose="020B0606020202030204" pitchFamily="34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ko-KR" sz="1500" b="1" dirty="0" smtClean="0">
                <a:latin typeface="Arial Narrow" panose="020B0606020202030204" pitchFamily="34" charset="0"/>
              </a:rPr>
              <a:t>          : </a:t>
            </a:r>
            <a:r>
              <a:rPr lang="ko-KR" altLang="en-US" sz="1500" b="1" dirty="0" smtClean="0">
                <a:latin typeface="Arial Narrow" panose="020B0606020202030204" pitchFamily="34" charset="0"/>
              </a:rPr>
              <a:t>불량 판정 전</a:t>
            </a:r>
            <a:r>
              <a:rPr lang="en-US" altLang="ko-KR" sz="1500" b="1" dirty="0" smtClean="0">
                <a:latin typeface="Arial Narrow" panose="020B0606020202030204" pitchFamily="34" charset="0"/>
              </a:rPr>
              <a:t>, </a:t>
            </a:r>
            <a:r>
              <a:rPr lang="ko-KR" altLang="en-US" sz="1500" b="1" dirty="0" smtClean="0">
                <a:latin typeface="Arial Narrow" panose="020B0606020202030204" pitchFamily="34" charset="0"/>
              </a:rPr>
              <a:t>이상 </a:t>
            </a:r>
            <a:r>
              <a:rPr lang="ko-KR" altLang="en-US" sz="1500" b="1" dirty="0" smtClean="0">
                <a:latin typeface="Arial Narrow" panose="020B0606020202030204" pitchFamily="34" charset="0"/>
              </a:rPr>
              <a:t>수치 감지</a:t>
            </a:r>
            <a:r>
              <a:rPr lang="en-US" altLang="ko-KR" sz="1500" b="1" dirty="0" smtClean="0">
                <a:latin typeface="Arial Narrow" panose="020B0606020202030204" pitchFamily="34" charset="0"/>
              </a:rPr>
              <a:t>: </a:t>
            </a:r>
            <a:r>
              <a:rPr lang="ko-KR" altLang="en-US" sz="1500" b="1" dirty="0" smtClean="0">
                <a:latin typeface="Arial Narrow" panose="020B0606020202030204" pitchFamily="34" charset="0"/>
              </a:rPr>
              <a:t>장비</a:t>
            </a:r>
            <a:endParaRPr lang="en-US" altLang="ko-KR" sz="1500" b="1" dirty="0" smtClean="0">
              <a:latin typeface="Arial Narrow" panose="020B0606020202030204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63610" y="1357440"/>
            <a:ext cx="3330566" cy="3194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648675" eaLnBrk="0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kern="0" spc="-50" dirty="0" smtClean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INPUT</a:t>
            </a:r>
            <a:endParaRPr lang="en-US" altLang="ko-KR" sz="1200" b="1" kern="0" spc="-50" dirty="0">
              <a:solidFill>
                <a:schemeClr val="bg1"/>
              </a:solidFill>
              <a:latin typeface="Arial Narrow" panose="020B0606020202030204" pitchFamily="34" charset="0"/>
              <a:ea typeface="+mj-ea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58014" y="4752474"/>
            <a:ext cx="3330566" cy="3194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648675" eaLnBrk="0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b="1" kern="0" spc="-50" dirty="0" smtClean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OUTPUT</a:t>
            </a:r>
            <a:endParaRPr lang="en-US" altLang="ko-KR" sz="1200" b="1" kern="0" spc="-50" dirty="0">
              <a:solidFill>
                <a:schemeClr val="bg1"/>
              </a:solidFill>
              <a:latin typeface="Arial Narrow" panose="020B0606020202030204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009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32021</TotalTime>
  <Words>284</Words>
  <Application>Microsoft Office PowerPoint</Application>
  <PresentationFormat>사용자 지정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Wingdings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김병근</dc:creator>
  <cp:lastModifiedBy>user</cp:lastModifiedBy>
  <cp:revision>257</cp:revision>
  <cp:lastPrinted>2017-08-16T08:22:28Z</cp:lastPrinted>
  <dcterms:created xsi:type="dcterms:W3CDTF">2017-07-13T01:16:59Z</dcterms:created>
  <dcterms:modified xsi:type="dcterms:W3CDTF">2020-11-02T10:41:59Z</dcterms:modified>
</cp:coreProperties>
</file>