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3B68-8367-4B1D-8A9B-326989576156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574E-061B-4557-9481-F6BB2DF93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53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3B68-8367-4B1D-8A9B-326989576156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574E-061B-4557-9481-F6BB2DF93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352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3B68-8367-4B1D-8A9B-326989576156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574E-061B-4557-9481-F6BB2DF93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14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3B68-8367-4B1D-8A9B-326989576156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574E-061B-4557-9481-F6BB2DF93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941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3B68-8367-4B1D-8A9B-326989576156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574E-061B-4557-9481-F6BB2DF93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037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3B68-8367-4B1D-8A9B-326989576156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574E-061B-4557-9481-F6BB2DF93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636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3B68-8367-4B1D-8A9B-326989576156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574E-061B-4557-9481-F6BB2DF93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3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3B68-8367-4B1D-8A9B-326989576156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574E-061B-4557-9481-F6BB2DF93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171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3B68-8367-4B1D-8A9B-326989576156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574E-061B-4557-9481-F6BB2DF93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890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3B68-8367-4B1D-8A9B-326989576156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574E-061B-4557-9481-F6BB2DF93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984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3B68-8367-4B1D-8A9B-326989576156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574E-061B-4557-9481-F6BB2DF93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478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53B68-8367-4B1D-8A9B-326989576156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F574E-061B-4557-9481-F6BB2DF93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26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91441" y="0"/>
            <a:ext cx="9052560" cy="5311833"/>
            <a:chOff x="91440" y="0"/>
            <a:chExt cx="11970327" cy="685800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91440" y="3241964"/>
              <a:ext cx="119703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5519651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덧셈 기호 8"/>
            <p:cNvSpPr/>
            <p:nvPr/>
          </p:nvSpPr>
          <p:spPr>
            <a:xfrm>
              <a:off x="91440" y="0"/>
              <a:ext cx="914400" cy="9144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0" name="뺄셈 기호 9"/>
            <p:cNvSpPr/>
            <p:nvPr/>
          </p:nvSpPr>
          <p:spPr>
            <a:xfrm>
              <a:off x="5619403" y="0"/>
              <a:ext cx="914400" cy="914400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1" name="곱셈 기호 10"/>
            <p:cNvSpPr/>
            <p:nvPr/>
          </p:nvSpPr>
          <p:spPr>
            <a:xfrm>
              <a:off x="91440" y="3229495"/>
              <a:ext cx="914400" cy="9144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2" name="나눗셈 기호 11"/>
            <p:cNvSpPr/>
            <p:nvPr/>
          </p:nvSpPr>
          <p:spPr>
            <a:xfrm>
              <a:off x="5619403" y="3225339"/>
              <a:ext cx="914400" cy="914400"/>
            </a:xfrm>
            <a:prstGeom prst="mathDivid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5220" y="3481877"/>
              <a:ext cx="1757633" cy="675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PC </a:t>
              </a:r>
              <a:r>
                <a:rPr lang="ko-KR" altLang="en-US" sz="1400" dirty="0" err="1" smtClean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삽입기능</a:t>
              </a:r>
              <a:endParaRPr lang="en-US" altLang="ko-KR" sz="14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  <a:p>
              <a:r>
                <a:rPr lang="ko-KR" altLang="en-US" sz="1400" dirty="0" smtClean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모니터 </a:t>
              </a:r>
              <a:r>
                <a:rPr lang="ko-KR" altLang="en-US" sz="1400" dirty="0" err="1" smtClean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거치기능</a:t>
              </a:r>
              <a:endParaRPr lang="ko-KR" altLang="en-US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1506" y="3490450"/>
              <a:ext cx="1675440" cy="1283090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29688" y="261557"/>
              <a:ext cx="1385632" cy="1241147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2790413" y="114313"/>
              <a:ext cx="886448" cy="397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수납장</a:t>
              </a:r>
              <a:endParaRPr lang="ko-KR" altLang="en-US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39419" y="130938"/>
              <a:ext cx="1914131" cy="2209096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8653550" y="114313"/>
              <a:ext cx="3158835" cy="397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 smtClean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스탠딩</a:t>
              </a:r>
              <a:r>
                <a:rPr lang="ko-KR" altLang="en-US" sz="1400" dirty="0" smtClean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책상 </a:t>
              </a:r>
              <a:r>
                <a:rPr lang="en-US" altLang="ko-KR" sz="1400" dirty="0" smtClean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(</a:t>
              </a:r>
              <a:r>
                <a:rPr lang="ko-KR" altLang="en-US" sz="1400" dirty="0" smtClean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의자를 제외</a:t>
              </a:r>
              <a:r>
                <a:rPr lang="en-US" altLang="ko-KR" sz="1400" dirty="0" smtClean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)</a:t>
              </a:r>
            </a:p>
          </p:txBody>
        </p:sp>
        <p:pic>
          <p:nvPicPr>
            <p:cNvPr id="1030" name="Picture 6" descr="리바트이즈마인 꼼므 스콜라 기능성 책상 - YouTube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07"/>
            <a:stretch/>
          </p:blipFill>
          <p:spPr bwMode="auto">
            <a:xfrm>
              <a:off x="1120926" y="85058"/>
              <a:ext cx="1530804" cy="1257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7304" y="4835050"/>
              <a:ext cx="1829698" cy="1468958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1933308" y="4899655"/>
              <a:ext cx="1223475" cy="397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침대</a:t>
              </a:r>
              <a:r>
                <a:rPr lang="en-US" altLang="ko-KR" sz="1400" dirty="0" smtClean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+</a:t>
              </a:r>
              <a:r>
                <a:rPr lang="ko-KR" altLang="en-US" sz="1400" dirty="0" smtClean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책상</a:t>
              </a:r>
              <a:endParaRPr lang="ko-KR" altLang="en-US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pic>
          <p:nvPicPr>
            <p:cNvPr id="1032" name="Picture 8" descr="침대책상 일체형 가구 모음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6619" y="5238495"/>
              <a:ext cx="1728763" cy="14998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821629" y="3429895"/>
              <a:ext cx="1568270" cy="1469761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8462357" y="3396163"/>
              <a:ext cx="2586426" cy="675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공간을 나눠서 같이 사용</a:t>
              </a:r>
              <a:endParaRPr lang="en-US" altLang="ko-KR" sz="14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  <a:p>
              <a:r>
                <a:rPr lang="ko-KR" altLang="en-US" sz="1400" dirty="0" smtClean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접이식 책상</a:t>
              </a:r>
              <a:endParaRPr lang="en-US" altLang="ko-KR" sz="14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pic>
          <p:nvPicPr>
            <p:cNvPr id="1034" name="Picture 10" descr="전교 1등의 책상] 꼼꼼하게 계획 짜고 점검하는 습관이 집중력으로 이어져 - 중앙일보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7023" y="4309633"/>
              <a:ext cx="2477322" cy="1259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9487023" y="5657677"/>
              <a:ext cx="2442288" cy="675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메모기능을 </a:t>
              </a:r>
              <a:r>
                <a:rPr lang="ko-KR" altLang="en-US" sz="1400" dirty="0" err="1" smtClean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포스트잇과</a:t>
              </a:r>
              <a:endParaRPr lang="en-US" altLang="ko-KR" sz="14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  <a:p>
              <a:r>
                <a:rPr lang="ko-KR" altLang="en-US" sz="1400" dirty="0" smtClean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나눔</a:t>
              </a:r>
              <a:endParaRPr lang="en-US" altLang="ko-KR" sz="14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10"/>
            <a:srcRect r="1480" b="33021"/>
            <a:stretch/>
          </p:blipFill>
          <p:spPr>
            <a:xfrm>
              <a:off x="167293" y="1430643"/>
              <a:ext cx="2485897" cy="1016863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1766344" y="2421667"/>
              <a:ext cx="886448" cy="397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콘센트</a:t>
              </a:r>
              <a:endParaRPr lang="ko-KR" altLang="en-US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787077" y="1088270"/>
              <a:ext cx="1801334" cy="2089087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3018331" y="1690634"/>
              <a:ext cx="1301904" cy="397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 smtClean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비말차단막</a:t>
              </a:r>
              <a:endParaRPr lang="ko-KR" altLang="en-US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12"/>
            <a:srcRect l="1" t="1" r="-1016" b="-1016"/>
            <a:stretch/>
          </p:blipFill>
          <p:spPr>
            <a:xfrm>
              <a:off x="8891531" y="1126720"/>
              <a:ext cx="2475858" cy="164202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8943256" y="2808025"/>
              <a:ext cx="2869129" cy="397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다리 없는 책상</a:t>
              </a:r>
              <a:r>
                <a:rPr lang="en-US" altLang="ko-KR" sz="1400" dirty="0" smtClean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(</a:t>
              </a:r>
              <a:r>
                <a:rPr lang="ko-KR" altLang="en-US" sz="1400" dirty="0" smtClean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붙박이</a:t>
              </a:r>
              <a:r>
                <a:rPr lang="en-US" altLang="ko-KR" sz="1400" dirty="0" smtClean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)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287521" y="5798311"/>
              <a:ext cx="1952643" cy="6755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dirty="0" smtClean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</a:t>
              </a:r>
              <a:r>
                <a:rPr lang="ko-KR" altLang="en-US" sz="1400" dirty="0" err="1" smtClean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오디오,가습기</a:t>
              </a:r>
              <a:r>
                <a:rPr lang="ko-KR" altLang="en-US" sz="1400" dirty="0" smtClean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,</a:t>
              </a:r>
              <a:endParaRPr lang="en-US" altLang="ko-KR" sz="14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  <a:p>
              <a:r>
                <a:rPr lang="ko-KR" altLang="en-US" sz="1400" dirty="0" err="1" smtClean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선풍기,공기청정기</a:t>
              </a:r>
              <a:endParaRPr lang="ko-KR" altLang="en-US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986051" y="5232258"/>
              <a:ext cx="1711765" cy="1406835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7717956" y="5848121"/>
              <a:ext cx="1304022" cy="675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식탁</a:t>
              </a:r>
              <a:r>
                <a:rPr lang="en-US" altLang="ko-KR" sz="1400" dirty="0" smtClean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+</a:t>
              </a:r>
              <a:r>
                <a:rPr lang="ko-KR" altLang="en-US" sz="1400" dirty="0" smtClean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책상 </a:t>
              </a:r>
              <a:endParaRPr lang="en-US" altLang="ko-KR" sz="14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  <a:p>
              <a:r>
                <a:rPr lang="ko-KR" altLang="en-US" sz="1400" dirty="0" smtClean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겸용</a:t>
              </a:r>
              <a:endParaRPr lang="en-US" altLang="ko-KR" sz="14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498580" y="1493528"/>
              <a:ext cx="1075098" cy="675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각도</a:t>
              </a:r>
              <a:endParaRPr lang="en-US" altLang="ko-KR" sz="14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  <a:p>
              <a:r>
                <a:rPr lang="ko-KR" altLang="en-US" sz="1400" dirty="0" smtClean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조절기능</a:t>
              </a:r>
              <a:endParaRPr lang="ko-KR" altLang="en-US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29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김도인의 아트설교 45] 독서, 인생에 혁명을 일으킨다 : 칼럼 : 미주 종교신문1위 : 기독일보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070" y="374390"/>
            <a:ext cx="1834272" cy="1221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62246" y="548608"/>
            <a:ext cx="1105038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 smtClean="0"/>
              <a:t>팀명</a:t>
            </a:r>
            <a:r>
              <a:rPr lang="en-US" altLang="ko-KR" b="1" dirty="0" smtClean="0"/>
              <a:t>: TRIZ (</a:t>
            </a:r>
            <a:r>
              <a:rPr lang="ko-KR" altLang="en-US" b="1" dirty="0" err="1" smtClean="0"/>
              <a:t>안건호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김병근</a:t>
            </a:r>
            <a:r>
              <a:rPr lang="en-US" altLang="ko-KR" b="1" dirty="0" smtClean="0"/>
              <a:t>)</a:t>
            </a:r>
          </a:p>
          <a:p>
            <a:endParaRPr lang="ko-KR" altLang="en-US" dirty="0" smtClean="0"/>
          </a:p>
          <a:p>
            <a:pPr lvl="1"/>
            <a:r>
              <a:rPr lang="ko-KR" altLang="en-US" b="1" dirty="0" err="1" smtClean="0"/>
              <a:t>기본이미지</a:t>
            </a:r>
            <a:r>
              <a:rPr lang="en-US" altLang="ko-KR" b="1" dirty="0" smtClean="0"/>
              <a:t>: </a:t>
            </a:r>
            <a:r>
              <a:rPr lang="ko-KR" altLang="en-US" b="1" dirty="0" err="1" smtClean="0"/>
              <a:t>독서용</a:t>
            </a:r>
            <a:r>
              <a:rPr lang="ko-KR" altLang="en-US" b="1" dirty="0" smtClean="0"/>
              <a:t> 책</a:t>
            </a:r>
            <a:endParaRPr lang="en-US" altLang="ko-KR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lvl="2"/>
            <a:r>
              <a:rPr lang="en-US" altLang="ko-KR" b="1" dirty="0" smtClean="0"/>
              <a:t>+: </a:t>
            </a:r>
            <a:r>
              <a:rPr lang="ko-KR" altLang="en-US" dirty="0" smtClean="0"/>
              <a:t>책 </a:t>
            </a:r>
            <a:r>
              <a:rPr lang="ko-KR" altLang="en-US" dirty="0" err="1" smtClean="0"/>
              <a:t>받힘대</a:t>
            </a:r>
            <a:r>
              <a:rPr lang="en-US" altLang="ko-KR" dirty="0" smtClean="0"/>
              <a:t>(</a:t>
            </a:r>
            <a:r>
              <a:rPr lang="ko-KR" altLang="en-US" dirty="0" smtClean="0"/>
              <a:t>허리 </a:t>
            </a:r>
            <a:r>
              <a:rPr lang="ko-KR" altLang="en-US" dirty="0" err="1" smtClean="0"/>
              <a:t>건강개선</a:t>
            </a:r>
            <a:r>
              <a:rPr lang="en-US" altLang="ko-KR" dirty="0" smtClean="0"/>
              <a:t>,</a:t>
            </a:r>
            <a:r>
              <a:rPr lang="ko-KR" altLang="en-US" dirty="0" smtClean="0"/>
              <a:t>미국 </a:t>
            </a:r>
            <a:r>
              <a:rPr lang="ko-KR" altLang="en-US" dirty="0" err="1" smtClean="0"/>
              <a:t>디스크환자</a:t>
            </a:r>
            <a:r>
              <a:rPr lang="ko-KR" altLang="en-US" dirty="0" smtClean="0"/>
              <a:t> ↑</a:t>
            </a:r>
            <a:r>
              <a:rPr lang="en-US" altLang="ko-KR" dirty="0" smtClean="0"/>
              <a:t>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lvl="2"/>
            <a:r>
              <a:rPr lang="en-US" altLang="ko-KR" b="1" dirty="0" smtClean="0"/>
              <a:t>-:</a:t>
            </a:r>
            <a:r>
              <a:rPr lang="en-US" altLang="ko-KR" dirty="0" smtClean="0"/>
              <a:t> </a:t>
            </a:r>
            <a:r>
              <a:rPr lang="ko-KR" altLang="en-US" dirty="0" smtClean="0"/>
              <a:t>종이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가격 거품</a:t>
            </a:r>
            <a:r>
              <a:rPr lang="en-US" altLang="ko-KR" dirty="0" smtClean="0"/>
              <a:t>(</a:t>
            </a:r>
            <a:r>
              <a:rPr lang="ko-KR" altLang="en-US" dirty="0" smtClean="0"/>
              <a:t>무명이면 돈이 안됨</a:t>
            </a:r>
            <a:r>
              <a:rPr lang="en-US" altLang="ko-KR" dirty="0" smtClean="0"/>
              <a:t>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lvl="2"/>
            <a:r>
              <a:rPr lang="en-US" altLang="ko-KR" b="1" dirty="0" smtClean="0"/>
              <a:t>*: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모바일 책 대여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읽어주는 책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      “</a:t>
            </a:r>
            <a:r>
              <a:rPr lang="ko-KR" altLang="en-US" dirty="0" err="1"/>
              <a:t>넷</a:t>
            </a:r>
            <a:r>
              <a:rPr lang="ko-KR" altLang="en-US" dirty="0" err="1" smtClean="0"/>
              <a:t>플릭스</a:t>
            </a:r>
            <a:r>
              <a:rPr lang="ko-KR" altLang="en-US" dirty="0" smtClean="0"/>
              <a:t> 모델</a:t>
            </a:r>
            <a:r>
              <a:rPr lang="en-US" altLang="ko-KR" dirty="0" smtClean="0"/>
              <a:t>/</a:t>
            </a:r>
            <a:r>
              <a:rPr lang="ko-KR" altLang="en-US" dirty="0" smtClean="0"/>
              <a:t>빅데이터 기반의 추천도서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의 책 대여 배달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lvl="2"/>
            <a:r>
              <a:rPr lang="en-US" altLang="ko-KR" b="1" dirty="0" smtClean="0"/>
              <a:t>/:</a:t>
            </a:r>
            <a:r>
              <a:rPr lang="en-US" altLang="ko-KR" dirty="0" smtClean="0"/>
              <a:t> </a:t>
            </a:r>
            <a:r>
              <a:rPr lang="ko-KR" altLang="en-US" dirty="0" smtClean="0"/>
              <a:t>책 출판과 대여 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      :</a:t>
            </a:r>
            <a:r>
              <a:rPr lang="ko-KR" altLang="en-US" dirty="0" smtClean="0"/>
              <a:t>기존 출판사가 아닌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누구나 출판하고 인지세를 받을 수 있게 함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en-US" altLang="ko-KR" dirty="0" smtClean="0"/>
              <a:t>      (</a:t>
            </a:r>
            <a:r>
              <a:rPr lang="ko-KR" altLang="en-US" dirty="0" smtClean="0"/>
              <a:t>비즈니스 모델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너튜브</a:t>
            </a:r>
            <a:r>
              <a:rPr lang="ko-KR" altLang="en-US" dirty="0" smtClean="0"/>
              <a:t> 유사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책 후기 작성</a:t>
            </a:r>
            <a:r>
              <a:rPr lang="en-US" altLang="ko-KR" dirty="0"/>
              <a:t> </a:t>
            </a:r>
            <a:r>
              <a:rPr lang="ko-KR" altLang="en-US" dirty="0" smtClean="0"/>
              <a:t>기반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각 분야 전문가 발굴하여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재능기부 및 컨설팅</a:t>
            </a:r>
            <a:r>
              <a:rPr lang="en-US" altLang="ko-KR" dirty="0" smtClean="0"/>
              <a:t>,</a:t>
            </a:r>
            <a:r>
              <a:rPr lang="ko-KR" altLang="en-US" dirty="0" smtClean="0"/>
              <a:t>부가가치 연결고리 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선정 배경</a:t>
            </a:r>
            <a:r>
              <a:rPr lang="en-US" altLang="ko-KR" dirty="0" smtClean="0"/>
              <a:t>: </a:t>
            </a:r>
            <a:r>
              <a:rPr lang="ko-KR" altLang="en-US" dirty="0" smtClean="0"/>
              <a:t>코로나로 집에 있는 시간이 많음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언제든지 읽을 수 있어야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많이 읽고 싶음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현재 적용된 기술들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밀리의 서재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윌라</a:t>
            </a:r>
            <a:endParaRPr lang="en-US" altLang="ko-KR" dirty="0" smtClean="0"/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99075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40" y="460069"/>
            <a:ext cx="6439799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66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167</Words>
  <Application>Microsoft Office PowerPoint</Application>
  <PresentationFormat>와이드스크린</PresentationFormat>
  <Paragraphs>37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08서울남산체 EB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BK</cp:lastModifiedBy>
  <cp:revision>11</cp:revision>
  <dcterms:created xsi:type="dcterms:W3CDTF">2020-09-22T11:11:31Z</dcterms:created>
  <dcterms:modified xsi:type="dcterms:W3CDTF">2021-06-30T07:56:55Z</dcterms:modified>
</cp:coreProperties>
</file>