
<file path=[Content_Types].xml><?xml version="1.0" encoding="utf-8"?>
<Types xmlns="http://schemas.openxmlformats.org/package/2006/content-types">
  <Default Extension="png" ContentType="image/png"/>
  <Default Extension="m4a" ContentType="audio/mp4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Action1.xml" ContentType="application/vnd.ms-office.inkAction+xml"/>
  <Override PartName="/ppt/ink/inkAction2.xml" ContentType="application/vnd.ms-office.inkAction+xml"/>
  <Override PartName="/ppt/ink/inkAction3.xml" ContentType="application/vnd.ms-office.inkAction+xml"/>
  <Override PartName="/ppt/ink/inkAction4.xml" ContentType="application/vnd.ms-office.inkAction+xml"/>
  <Override PartName="/ppt/ink/inkAction5.xml" ContentType="application/vnd.ms-office.inkAction+xml"/>
  <Override PartName="/ppt/ink/inkAction6.xml" ContentType="application/vnd.ms-office.inkAction+xml"/>
  <Override PartName="/ppt/ink/inkAction7.xml" ContentType="application/vnd.ms-office.inkAction+xml"/>
  <Override PartName="/ppt/ink/inkAction8.xml" ContentType="application/vnd.ms-office.inkAction+xml"/>
  <Override PartName="/ppt/ink/inkAction9.xml" ContentType="application/vnd.ms-office.inkAction+xml"/>
  <Override PartName="/ppt/ink/inkAction10.xml" ContentType="application/vnd.ms-office.inkAction+xml"/>
  <Override PartName="/ppt/ink/inkAction11.xml" ContentType="application/vnd.ms-office.inkAction+xml"/>
  <Override PartName="/ppt/ink/inkAction12.xml" ContentType="application/vnd.ms-office.inkAction+xml"/>
  <Override PartName="/ppt/ink/inkAction13.xml" ContentType="application/vnd.ms-office.inkAction+xml"/>
  <Override PartName="/ppt/ink/inkAction14.xml" ContentType="application/vnd.ms-office.inkAction+xml"/>
  <Override PartName="/ppt/ink/inkAction15.xml" ContentType="application/vnd.ms-office.inkAction+xml"/>
  <Override PartName="/ppt/ink/inkAction16.xml" ContentType="application/vnd.ms-office.inkAction+xml"/>
  <Override PartName="/ppt/ink/inkAction17.xml" ContentType="application/vnd.ms-office.inkAction+xml"/>
  <Override PartName="/ppt/ink/inkAction18.xml" ContentType="application/vnd.ms-office.inkAction+xml"/>
  <Override PartName="/ppt/ink/inkAction19.xml" ContentType="application/vnd.ms-office.inkAction+xml"/>
  <Override PartName="/ppt/ink/inkAction20.xml" ContentType="application/vnd.ms-office.inkAction+xml"/>
  <Override PartName="/ppt/ink/inkAction21.xml" ContentType="application/vnd.ms-office.inkAction+xml"/>
  <Override PartName="/ppt/ink/inkAction22.xml" ContentType="application/vnd.ms-office.inkAction+xml"/>
  <Override PartName="/ppt/ink/inkAction23.xml" ContentType="application/vnd.ms-office.inkAction+xml"/>
  <Override PartName="/ppt/ink/inkAction24.xml" ContentType="application/vnd.ms-office.inkAction+xml"/>
  <Override PartName="/ppt/ink/inkAction25.xml" ContentType="application/vnd.ms-office.inkAction+xml"/>
  <Override PartName="/ppt/ink/inkAction26.xml" ContentType="application/vnd.ms-office.inkAction+xml"/>
  <Override PartName="/ppt/ink/inkAction27.xml" ContentType="application/vnd.ms-office.inkAction+xml"/>
  <Override PartName="/ppt/ink/inkAction28.xml" ContentType="application/vnd.ms-office.inkAction+xml"/>
  <Override PartName="/ppt/ink/inkAction29.xml" ContentType="application/vnd.ms-office.inkAction+xml"/>
  <Override PartName="/ppt/ink/inkAction30.xml" ContentType="application/vnd.ms-office.inkAction+xml"/>
  <Override PartName="/ppt/ink/inkAction31.xml" ContentType="application/vnd.ms-office.inkAction+xml"/>
  <Override PartName="/ppt/ink/inkAction32.xml" ContentType="application/vnd.ms-office.inkAction+xml"/>
  <Override PartName="/ppt/ink/inkAction33.xml" ContentType="application/vnd.ms-office.inkAction+xml"/>
  <Override PartName="/ppt/ink/inkAction34.xml" ContentType="application/vnd.ms-office.inkAction+xml"/>
  <Override PartName="/ppt/ink/inkAction35.xml" ContentType="application/vnd.ms-office.inkAction+xml"/>
  <Override PartName="/ppt/ink/inkAction36.xml" ContentType="application/vnd.ms-office.inkAction+xml"/>
  <Override PartName="/ppt/ink/inkAction37.xml" ContentType="application/vnd.ms-office.inkAction+xml"/>
  <Override PartName="/ppt/ink/inkAction38.xml" ContentType="application/vnd.ms-office.inkAction+xml"/>
  <Override PartName="/ppt/ink/inkAction39.xml" ContentType="application/vnd.ms-office.inkAction+xml"/>
  <Override PartName="/ppt/ink/inkAction40.xml" ContentType="application/vnd.ms-office.inkAction+xml"/>
  <Override PartName="/ppt/ink/inkAction41.xml" ContentType="application/vnd.ms-office.inkAction+xml"/>
  <Override PartName="/ppt/ink/inkAction42.xml" ContentType="application/vnd.ms-office.inkAction+xml"/>
  <Override PartName="/ppt/ink/inkAction43.xml" ContentType="application/vnd.ms-office.inkAction+xml"/>
  <Override PartName="/ppt/ink/inkAction44.xml" ContentType="application/vnd.ms-office.inkAction+xml"/>
  <Override PartName="/ppt/ink/inkAction45.xml" ContentType="application/vnd.ms-office.inkAction+xml"/>
  <Override PartName="/ppt/ink/inkAction46.xml" ContentType="application/vnd.ms-office.inkAction+xml"/>
  <Override PartName="/ppt/ink/inkAction47.xml" ContentType="application/vnd.ms-office.inkAction+xml"/>
  <Override PartName="/ppt/ink/inkAction48.xml" ContentType="application/vnd.ms-office.inkAction+xml"/>
  <Override PartName="/ppt/ink/inkAction49.xml" ContentType="application/vnd.ms-office.inkAction+xml"/>
  <Override PartName="/ppt/ink/inkAction50.xml" ContentType="application/vnd.ms-office.inkAction+xml"/>
  <Override PartName="/ppt/ink/inkAction51.xml" ContentType="application/vnd.ms-office.inkAction+xml"/>
  <Override PartName="/ppt/ink/inkAction52.xml" ContentType="application/vnd.ms-office.inkAction+xml"/>
  <Override PartName="/ppt/ink/inkAction53.xml" ContentType="application/vnd.ms-office.inkAction+xml"/>
  <Override PartName="/ppt/ink/inkAction54.xml" ContentType="application/vnd.ms-office.inkAction+xml"/>
  <Override PartName="/ppt/ink/inkAction55.xml" ContentType="application/vnd.ms-office.inkAction+xml"/>
  <Override PartName="/ppt/ink/inkAction56.xml" ContentType="application/vnd.ms-office.inkAction+xml"/>
  <Override PartName="/ppt/ink/inkAction57.xml" ContentType="application/vnd.ms-office.inkAction+xml"/>
  <Override PartName="/ppt/ink/inkAction58.xml" ContentType="application/vnd.ms-office.inkAction+xml"/>
  <Override PartName="/ppt/ink/inkAction59.xml" ContentType="application/vnd.ms-office.inkAction+xml"/>
  <Override PartName="/ppt/ink/inkAction60.xml" ContentType="application/vnd.ms-office.inkAction+xml"/>
  <Override PartName="/ppt/ink/inkAction61.xml" ContentType="application/vnd.ms-office.inkAction+xml"/>
  <Override PartName="/ppt/ink/inkAction62.xml" ContentType="application/vnd.ms-office.inkAction+xml"/>
  <Override PartName="/ppt/ink/inkAction63.xml" ContentType="application/vnd.ms-office.inkAction+xml"/>
  <Override PartName="/ppt/ink/inkAction64.xml" ContentType="application/vnd.ms-office.inkAction+xml"/>
  <Override PartName="/ppt/ink/inkAction65.xml" ContentType="application/vnd.ms-office.inkAction+xml"/>
  <Override PartName="/ppt/ink/inkAction66.xml" ContentType="application/vnd.ms-office.inkAction+xml"/>
  <Override PartName="/ppt/ink/inkAction67.xml" ContentType="application/vnd.ms-office.inkAction+xml"/>
  <Override PartName="/ppt/ink/inkAction68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6"/>
  </p:notesMasterIdLst>
  <p:sldIdLst>
    <p:sldId id="256" r:id="rId2"/>
    <p:sldId id="302" r:id="rId3"/>
    <p:sldId id="316" r:id="rId4"/>
    <p:sldId id="317" r:id="rId5"/>
    <p:sldId id="319" r:id="rId6"/>
    <p:sldId id="318" r:id="rId7"/>
    <p:sldId id="288" r:id="rId8"/>
    <p:sldId id="289" r:id="rId9"/>
    <p:sldId id="290" r:id="rId10"/>
    <p:sldId id="291" r:id="rId11"/>
    <p:sldId id="321" r:id="rId12"/>
    <p:sldId id="322" r:id="rId13"/>
    <p:sldId id="296" r:id="rId14"/>
    <p:sldId id="297" r:id="rId15"/>
    <p:sldId id="295" r:id="rId16"/>
    <p:sldId id="311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9" r:id="rId25"/>
    <p:sldId id="340" r:id="rId26"/>
    <p:sldId id="341" r:id="rId27"/>
    <p:sldId id="342" r:id="rId28"/>
    <p:sldId id="343" r:id="rId29"/>
    <p:sldId id="345" r:id="rId30"/>
    <p:sldId id="346" r:id="rId31"/>
    <p:sldId id="347" r:id="rId32"/>
    <p:sldId id="349" r:id="rId33"/>
    <p:sldId id="350" r:id="rId34"/>
    <p:sldId id="351" r:id="rId35"/>
    <p:sldId id="352" r:id="rId36"/>
    <p:sldId id="353" r:id="rId37"/>
    <p:sldId id="355" r:id="rId38"/>
    <p:sldId id="405" r:id="rId39"/>
    <p:sldId id="617" r:id="rId40"/>
    <p:sldId id="618" r:id="rId41"/>
    <p:sldId id="619" r:id="rId42"/>
    <p:sldId id="620" r:id="rId43"/>
    <p:sldId id="621" r:id="rId44"/>
    <p:sldId id="622" r:id="rId45"/>
    <p:sldId id="623" r:id="rId46"/>
    <p:sldId id="624" r:id="rId47"/>
    <p:sldId id="625" r:id="rId48"/>
    <p:sldId id="626" r:id="rId49"/>
    <p:sldId id="627" r:id="rId50"/>
    <p:sldId id="628" r:id="rId51"/>
    <p:sldId id="629" r:id="rId52"/>
    <p:sldId id="630" r:id="rId53"/>
    <p:sldId id="631" r:id="rId54"/>
    <p:sldId id="632" r:id="rId55"/>
    <p:sldId id="633" r:id="rId56"/>
    <p:sldId id="634" r:id="rId57"/>
    <p:sldId id="635" r:id="rId58"/>
    <p:sldId id="636" r:id="rId59"/>
    <p:sldId id="637" r:id="rId60"/>
    <p:sldId id="638" r:id="rId61"/>
    <p:sldId id="639" r:id="rId62"/>
    <p:sldId id="640" r:id="rId63"/>
    <p:sldId id="641" r:id="rId64"/>
    <p:sldId id="642" r:id="rId65"/>
    <p:sldId id="643" r:id="rId66"/>
    <p:sldId id="644" r:id="rId67"/>
    <p:sldId id="645" r:id="rId68"/>
    <p:sldId id="646" r:id="rId69"/>
    <p:sldId id="647" r:id="rId70"/>
    <p:sldId id="648" r:id="rId71"/>
    <p:sldId id="649" r:id="rId72"/>
    <p:sldId id="650" r:id="rId73"/>
    <p:sldId id="438" r:id="rId74"/>
    <p:sldId id="615" r:id="rId75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5" autoAdjust="0"/>
    <p:restoredTop sz="93844" autoAdjust="0"/>
  </p:normalViewPr>
  <p:slideViewPr>
    <p:cSldViewPr>
      <p:cViewPr varScale="1">
        <p:scale>
          <a:sx n="108" d="100"/>
          <a:sy n="108" d="100"/>
        </p:scale>
        <p:origin x="188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6442"/>
    </p:cViewPr>
  </p:sorterViewPr>
  <p:notesViewPr>
    <p:cSldViewPr>
      <p:cViewPr varScale="1">
        <p:scale>
          <a:sx n="65" d="100"/>
          <a:sy n="65" d="100"/>
        </p:scale>
        <p:origin x="-1670" y="-7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6664">
    <iact:property name="dataType"/>
    <iact:actionData xml:id="d0">
      <inkml:trace xmlns:inkml="http://www.w3.org/2003/InkML" xml:id="stk0" contextRef="#ctx0" brushRef="#br0">7463 6911 0,'22'0'119,"0"0"-110,44 0-4,23 23 6,110-1-5,-88 0 4,110 0-1,1-22-3,-1 0 2,45 22 1,22-22-1,0 0 4,66 0-9,-66 0 5,22 0 1,-22 0 10,-22 0-14,22 0 0,-89 0 1,44 0 0,1 0 1,-45 0 0,1 0 1,21 0 1,-22 0-1,23 0-1,44 0 2,-23 0 4,23 0-10,-22 0 4,21-22 2,-43 22-1,-1-22-1,1 22 1,21-22 3,1 0-5,-1 22 1,-21-45 3,44 45-2,-1 0 2,23 0-4,-44 0 5,22 0-5,-23 0 2,-44 0 7,-21 0-14,-1 0 7,-67 0 0,45 0 1,-110 0-2,21 22 1,1-22 0,-45 0 10,0 0-5,0 0-12,0 23 7,45-23 0,-45 0 0,44 22-1,-21-22 2,43 0-2,-21 0 2,21 0-2,1 0 2,-45 22-1,22-22 1,-21 0-2,-23 0 1,0 0 16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798">
    <iact:property name="dataType"/>
    <iact:actionData xml:id="d0">
      <inkml:trace xmlns:inkml="http://www.w3.org/2003/InkML" xml:id="stk0" contextRef="#ctx0" brushRef="#br0">6134 2459 0,'111'0'129,"-67"0"-121,67 0 0,-1-22 0,134 22-1,22-22 1,66 22 0,67-45 1,-23 45-2,-22 0 3,23 0-3,-23 0 5,67 0-9,-89 0 4,0 0 5,-22 45 2,22-45-13,-22 22 8,-66-22-1,110 0 0,-21 0 0,-68 0 0,23 0-1,-22 0 0,44 22 3,-66-22-4,21 0 4,-65 0 3,43 0-11,23 0 6,-67 0 1,-22 0-1,0 0 0,89 0-1,-22 0 1,-1-22 0,45 22 0,-88 0-1,43 0 3,23 0-2,-45 0 4,45-22-9,-44 22 5,-45 0 0,-44 0 5,44 0-10,-22 0 4,-22 0 5,-23 0-7,-43 0 5,-23 0-2,45 0 0,-45 0 0,0 0 1,23 0-2,-23 0 2,0 0 2,1 0 1,-23 0 13</inkml:trace>
    </iact:actionData>
  </iact:action>
  <iact:action type="add" startTime="5984">
    <iact:property name="dataType"/>
    <iact:actionData xml:id="d1">
      <inkml:trace xmlns:inkml="http://www.w3.org/2003/InkML" xml:id="stk1" contextRef="#ctx0" brushRef="#br0">5735 9060 0,'-44'0'93,"0"0"-89,-23 0 4,23 0 0,-22 0-1,21 0 5,-43 0-8,-1 0 6,1 0-1,-67 0-1,66 0-1,-22 0 2,1 0-1,21 0-1,23 0 5,-23 22-8,23-22 7,21 22-6,-43-22 6,43 23-5,23-23 2,-44 0-1,22 22 2,-1 22-2,-21-22 7,-1 22-12,1 1 6,22 21 0,-89 23 0,66-45 1,1 45-3,-67-1 3,44-21-1,23-1 0,-45 23 0,1-45 0,65 23 1,-65-1-2,65-22 1,-65 23 0,65-45 3,-21 44-6,-23-21 6,23 21 1,22-44-9,-1 23 5,23-45 2,-22 44-3,22-22 2,0 0-2,-1 23 2,1-45-3,-22 44 2,44 0 1,-44 23-3,22-23 4,-23 22-2,23 1 0,22-23 0,0-22 0,-22 0 0,0 45-1,0-1 2,22-21-2,0-1 1,0 22 0,0-21 1,0 43-2,0 45 0,0-44 1,0-1 1,0 23-1,0-22 0,0 66 2,0-67-5,0 45 5,0-44-3,0 0 3,0-1-3,0-44-1,0 1 5,0-1-2,0-22 3,0 22-9,0 1 5,0 21 0,0-21-1,0 21 2,0 0 0,0-21-2,0 43 2,0-21-2,0 21 1,0 1 0,22-23 6,0 1-13,0-1 8,0 1-1,-22-23 1,22 23-2,23 21 2,-1-21-2,22 21 0,-43-66 4,65 67-4,-44-23 0,23-21 1,-23 21 1,23-21 0,21 43-4,23 1 7,-67-45-5,45 22 0,-23-43 3,-22 43-3,45-22 1,44 45 0,-67-45 1,1 1-2,-1-23 1,-21 0 0,65 66 0,-65-65 1,65 21-2,-21 0 1,-23 1 0,23-23 0,-1 0 0,-21 22 1,-1-44-1,45 22-1,-22 0 1,-1-22 0,67 23-1,-66-23 2,21 0 0,45 22-2,-22-22 2,0 0-1,0 0-1,22 0 2,22 0-2,-44 0 1,0 0 1,0 0 7,0 0-10,22 0 0,-22 0-1,-1 0 3,24 0 1,-46 0 6,45 0-14,-44 0 6,-22 0 0,-1 0 3,45 0-3,-44 0 1,66-45 0,-67 23 0,23-22 0,-45 0 0,45 22 1,-22-23-1,-23 1 0,23 22 0,-45-23 0,45-21 0,-1 44-1,1-45 1,21 1 1,-65 44-1,65-45-1,-65 23 1,-1 0-1,22-23 2,-21 23-2,21-22 1,-22 43 1,-21-43-1,43 0 0,-66 43 1,44-43-1,-22-1-2,-22 23 5,67-44-3,-45 21 1,0 1-1,-22-45-2,22 44 4,0 1-3,-22 0 1,23-1-1,-23 23 2,22-45 0,-22 45-2,0 0 1,0-1 0,0-43 0,0 21 0,0 23 0,0-23 1,0-43-2,-22 21 1,-23-44 2,1 0-5,0 0 5,-23-22-4,23 67 3,0-23-1,-23-44 0,1 44 0,22 23 0,-23-23 0,-21 0 0,65 67 0,-21-1 0,-22-65 3,-1 21-6,-21-22 6,-1 1-3,-22-1-1,23 0 1,-23 45 0,45-45 1,-45 0-2,44 45 1,-21-23 1,44 23-1,-1 21-1,1 23 1,0-22 0,-23-23 0,23 23 1,-22-22-1,43 43-1,-65-43 2,44 22-1,-45-23 0,23 1 1,-23-1 0,0-21-4,23 43 4,-45-65-1,23 43-2,-1 1 4,-22-1-2,45 1 0,-45-1 0,45 23-1,21 22 2,-21-22-1,0 21 2,43 1-5,-21 0 5,0 22-2,0-22 0,21 0 0,-43 22 1,44-22-2,-22 22 2,21-22-2,1 22 2,-22-23-3,22 23 3,-22 0-1,21 0 8,1 0-9,0 0 2,-44 0-2,44 0 3,-1 0-1,-43 23-4,0-1 13,21 0-11,23-22 0,0 0 1,-22 44 0,22-44 0,-23 22 1,1-22 7,22 22-7,0-22 0,0 0-4</inkml:trace>
    </iact:actionData>
  </iact:action>
  <iact:action type="add" startTime="10243">
    <iact:property name="dataType"/>
    <iact:actionData xml:id="d2">
      <inkml:trace xmlns:inkml="http://www.w3.org/2003/InkML" xml:id="stk2" contextRef="#ctx0" brushRef="#br0">3388 8905 0,'22'0'95,"45"0"-80,21 0-8,23 0 2,44 22 4,44-22-12,1 22 9,21 0-3,111 1 1,-88-1 1,-23 0-2,45 22 3,-22-22-3,-67 1 0,-44-23 1,22 22-1,-67-22 2,-21 0-1,-1 0-1,-22 0 2,-22 0 8,1 0-10,-1 0 2,0 0-2,0 0 1,0 0 9,0 0-9,67 0-1,-45 0 1,67 0 1,-67 0-2,45 0 1,22 0 0,-23 0 1,1 0 1,-1 0 3,23 0-9,-22 0 2,21 0-1,-21 0 7,-45 0-4,45 0-2,-45 0 3,0 0-1,1 0-1,21 0 3,-44 0-2,0 0 0,23 0-1,-1 0 2,22 0 7,1 0-1,-23 0-6,0-22-2,23 22 6,-23 0-10,23 0 6,-45 0 0,22 0-2,22 0 2,-21 0-3,-1 0 3,0 0 2,23 0-7,-1 0 5,-22 22-1,23-22 4,21 0-10,-43 22 10,88-22-7,-67 0 6,23 0-3,66 0-2,0 0 4,-45 0-3,23 0 2,-44 22-2,-1-22 1,1 0 0,0 0 1,-23 0-2,23 0 0,-23 0 1,23 0 1,-45 0 4,44 0-9,-21 22 3,21-22 1,-43 0 0,43 0 0,-43 0 1,-23 0-1,0 0 1,22 0-2,-22 0 8,0 0 25,45 0-14,-23 0-17,0 0-4,1 0 6,43 0-4,-43 0 1,-1 0 1,0 0-1,23 22-1,-1-22 2,-22 0 7,-21 0-10,-23 22 171</inkml:trace>
    </iact:actionData>
  </iact:action>
  <iact:action type="add" startTime="12338">
    <iact:property name="dataType"/>
    <iact:actionData xml:id="d3">
      <inkml:trace xmlns:inkml="http://www.w3.org/2003/InkML" xml:id="stk3" contextRef="#ctx0" brushRef="#br0">14283 9282 0,'67'0'167,"21"0"-161,1 0 2,66 0 0,-22 0-1,0 22 1,44-22 0,-89 0 0,1 22 0,-23-22 0,-43 0 1,-1 0 7,-89 0 122,-66 0-130,-22-22 1,0 0-3,45-1 2,-45 23 0,22-22 0,44 0 0,23 22 0,21 0 1,23 0-1,0 0 7,89 0 156,21 0-164,1 0 1,-1 0 0,1 0-1,-1 0 3,-21 0-3,-23 0 1,23 0 0,-45 0 7,-89 0 69,-88 0-78,-44 0 3,-22 0 0,-45 0-3,22 0 0,45 0 5,110 0-6,23 0 6,44 0 14,44 0 6,67 0-23,-1 0 1,67 0-1,-66 22 0,21-22-1,-21 0 1,-45 0 0,89 0-1,-44 0 1,88 0 2,-22 0-3,-44 0 1,21 0 1,-43 0-1,-45 0 5,-22 0-11,1 0 6,-90 0 65,1 22-64,-1-22-1,23 23 0,0-23 0,-1 0 6,1 0-12,22 0 14,66 0 24,89 22-31,0-22 0,66 0-2,-21 0 1,-1 0 0,-44 22 0,-23-22 0,-65 0 1,-1 0-3,-88 0 42,21 0-40,-21 0 0,22 0 0,0 0 6,0 0-3</inkml:trace>
    </iact:actionData>
  </iact:action>
  <iact:action type="add" startTime="15343">
    <iact:property name="dataType"/>
    <iact:actionData xml:id="d4">
      <inkml:trace xmlns:inkml="http://www.w3.org/2003/InkML" xml:id="stk4" contextRef="#ctx0" brushRef="#br0">5448 9370 0</inkml:trace>
    </iact:actionData>
  </iact:action>
  <iact:action type="add" startTime="15910">
    <iact:property name="dataType"/>
    <iact:actionData xml:id="d5">
      <inkml:trace xmlns:inkml="http://www.w3.org/2003/InkML" xml:id="stk5" contextRef="#ctx0" brushRef="#br0">5470 9990 0</inkml:trace>
    </iact:actionData>
  </iact:action>
  <iact:action type="add" startTime="16369">
    <iact:property name="dataType"/>
    <iact:actionData xml:id="d6">
      <inkml:trace xmlns:inkml="http://www.w3.org/2003/InkML" xml:id="stk6" contextRef="#ctx0" brushRef="#br0">5691 11009 0</inkml:trace>
    </iact:actionData>
  </iact:action>
  <iact:action type="add" startTime="16808">
    <iact:property name="dataType"/>
    <iact:actionData xml:id="d7">
      <inkml:trace xmlns:inkml="http://www.w3.org/2003/InkML" xml:id="stk7" contextRef="#ctx0" brushRef="#br0">5935 11497 0,'0'-22'7</inkml:trace>
    </iact:actionData>
  </iact:action>
  <iact:action type="add" startTime="17395">
    <iact:property name="dataType"/>
    <iact:actionData xml:id="d8">
      <inkml:trace xmlns:inkml="http://www.w3.org/2003/InkML" xml:id="stk8" contextRef="#ctx0" brushRef="#br0">6178 12361 0,'0'-23'7</inkml:trace>
    </iact:actionData>
  </iact:action>
  <iact:action type="add" startTime="17830">
    <iact:property name="dataType"/>
    <iact:actionData xml:id="d9">
      <inkml:trace xmlns:inkml="http://www.w3.org/2003/InkML" xml:id="stk9" contextRef="#ctx0" brushRef="#br0">6444 13025 0,'0'22'129</inkml:trace>
    </iact:actionData>
  </iact:action>
  <iact:action type="add" startTime="18447">
    <iact:property name="dataType"/>
    <iact:actionData xml:id="d10">
      <inkml:trace xmlns:inkml="http://www.w3.org/2003/InkML" xml:id="stk10" contextRef="#ctx0" brushRef="#br0">6688 13955 0</inkml:trace>
    </iact:actionData>
  </iact:action>
  <iact:action type="add" startTime="26578">
    <iact:property name="dataType"/>
    <iact:actionData xml:id="d11">
      <inkml:trace xmlns:inkml="http://www.w3.org/2003/InkML" xml:id="stk11" contextRef="#ctx0" brushRef="#br0">664 5538 0,'0'22'254,"45"0"-237,-23 0-2,0-22 5,0 0 90,22 23-70,-22-23-24,1 22 0,-1-22-8,22 0 1,0 0 7,-22 0-9,23 0 9,-1 0-7,-22 0-2,22 22 10,-21-22-8,-1 0 3,0 0-9,0 0 7,0 0-4,0 0 5,0 0-4,45 0 7,-45 0-13,22 0 7,-22 0 1,23 0 3,-23 0-10,0 0 7,0 0 0,0 0 3,23 0 7,-23 0 5,0 0 49,0 0-57,0 0-7,0 22-2,1-22 20,-1 22-23,0-22 4,0 0 2,0 0-4,0 22 5,0-22 4,1 0 1,-23 23 315,22-23-324,0 0 58,0 0-9,0 0-41,0 0-6,23 0 6,-23 0-6,22 0 11,0 0-15,-22 0 5,1 0-3,21 0 0,0 0 2,23 0-1,-23 0 1,44 0-2,-21 0 0,21 22 1,-43-22 0,43 0-1,-43 0 2,43 22-1,23-22 0,-23 0 0,-43 0 0,-1 0 4,45 0-8,-45 0 4,0 0 0,23 0 1,-45 0 4,22 0-12,-22 0 8,23 0 3,-23 0-8,0 0 4,0 0 0,22 0 0,1 0 0,-23 0-1,22 0 5,22-22-5,1 22 1,21 0 0,23-22-2,-22 22 4,44 0-2,-1-23 0,-43 23 0,66 0 1,-89 0 3,23 0-9,0 0 5,-23 0 1,1 0 6,-45 0-10,22 0 1,-22 0 8</inkml:trace>
    </iact:actionData>
  </iact:action>
  <iact:action type="add" startTime="30736">
    <iact:property name="dataType"/>
    <iact:actionData xml:id="d12">
      <inkml:trace xmlns:inkml="http://www.w3.org/2003/InkML" xml:id="stk12" contextRef="#ctx0" brushRef="#br0">5669 5604 0,'44'0'206,"-22"0"-189,1 0-3,21 0-5,-22 0 0,44 0 3,1 0-1,-45 0-3,44 0 5,23 0-6,-45 23-3,1-23 4,-1 0 0,22 0 1,1 22 3,-45-22-10,22 0 6,23 0 2,-45 0 5,0 0-7,0 0 3,0 0 2,0 0-2,0 0-3,1 0 30,-1 0 2,0 0 1,0 0-25,22 0 1,1 0-11,-1 0 20,-22 0-7,0 0-13,0 0 2,1 0 7,-1 0 2,0 0-11,0 0 4,22 0 6,-22 0-2,1 0-4,-1 0 7,0 0 183,0 0-184,0 0 2,0 0-6,0 0-1,1 0 4,-1 22-5,0-22 14</inkml:trace>
    </iact:actionData>
  </iact:action>
  <iact:action type="add" startTime="34243">
    <iact:property name="dataType"/>
    <iact:actionData xml:id="d13">
      <inkml:trace xmlns:inkml="http://www.w3.org/2003/InkML" xml:id="stk13" contextRef="#ctx0" brushRef="#br0">8016 5649 0,'22'0'280</inkml:trace>
    </iact:actionData>
  </iact:action>
  <iact:action type="add" startTime="39020">
    <iact:property name="dataType"/>
    <iact:actionData xml:id="d14">
      <inkml:trace xmlns:inkml="http://www.w3.org/2003/InkML" xml:id="stk14" contextRef="#ctx0" brushRef="#br0">4606 9636 0,'22'0'113,"22"0"-106,-21 0 3,43 0-3,23-22 2,-45 22-2,44 0 2,-21 0-3,22 0 2,-23 0 6,0 0-13,-21 0 9,-1 0-3,22 0 12,-21 0 2,-1 0 3,-22 0-17,0 0 2,45 0-2,-45 0 2,22 0-2,23 0 3,-1 0-2,-22 0-2,1 0 5,-1 0-3,-22 0-3,0 0 5,0 0 38,-66 0 74,0 22-114,-23-22-1,23 0 1,-22 0 0,-23 0 0,45 0 0,-45 0 1,45 0-2,0 0 1,-1 0 3,-43 0-4,43-22 6,1 22-11,-22 0 7,21 0 1,1 0-3,0-22 1,-23 22 0,45 0 0,-22 0 7,22 0 8,44 0 163,22 0-175,67 0-4,44 22 1,0 22-1,-44-22 2,-1-22-1,-65 22-1,-23-22 3,0 0-3,-22 23 0,22-23 1</inkml:trace>
    </iact:actionData>
  </iact:action>
  <iact:action type="add" startTime="41121">
    <iact:property name="dataType"/>
    <iact:actionData xml:id="d15">
      <inkml:trace xmlns:inkml="http://www.w3.org/2003/InkML" xml:id="stk15" contextRef="#ctx0" brushRef="#br0">4407 10500 0,'44'0'69,"-22"0"-60,45 0-2,21 0 1,1 0 0,-1 0 0,1 0 1,44 0-1,-67 0 4,67 0-9,-44 0 5,44 0 1,-45 0-2,1 0 3,-1 0-4,-43 22 4,-1-22-1,0 0 3,23 0-9,-45 0 21,0 0 72,22 0-78,-22 0-3,23 0-7,-1 0 0,22 0 0,-44 0 0,1 0 9</inkml:trace>
    </iact:actionData>
  </iact:action>
  <iact:action type="add" startTime="44623">
    <iact:property name="dataType"/>
    <iact:actionData xml:id="d16">
      <inkml:trace xmlns:inkml="http://www.w3.org/2003/InkML" xml:id="stk16" contextRef="#ctx0" brushRef="#br0">5514 9525 0,'-44'0'144,"22"0"-128,-1 0-2,1 0-6,0 0 16,22-22-16,-22 22 6,22-44-13,-22 22 6,22-1 3,0 1 3,0-44-12,0 44 18,-22 0-11,22-23 16,0 23-8,0 0 0,22 0-8,0 0 0,0-23 8,22 45-7,-44-22 3,45 0-10,-23 22 24,22 0-12,-44-22-5,22 22 7,0 0 1,1 0-3,21 22 4,-44 0-3,22 0 2,-22 1-9,22-1 16,0 0-7,-22 22-3,0-22-4,0 23-3,0-23 2,0 0 3,-44 22-1,44-22-2,0 0-1,-22 1 5,0 21 143,0-22-136</inkml:trace>
    </iact:actionData>
  </iact:action>
  <iact:action type="add" startTime="46249">
    <iact:property name="dataType"/>
    <iact:actionData xml:id="d17">
      <inkml:trace xmlns:inkml="http://www.w3.org/2003/InkML" xml:id="stk17" contextRef="#ctx0" brushRef="#br0">5270 10389 0,'0'22'95,"-22"-22"-86,-22 0 8,22 0-2,0 0-7,0 0 0,-1 0 6,1 0-5,0 0-1,22-22 16,-22 0-16,22 0 5,-22 0-2,0 0 9,-1-1-16,23 1 5,0 0 8,0 0-9,-22 0 6,22-23 2,0 23 2,0-22-10,0 22 1,0 0-2,0-23-1,0 23 4,22 0-4,-22 0 4,23-22-1,21 22-1,-22-23 0,22 23 0,-21-22-1,43 22 1,45-45 1,-67 45-3,45-22 3,21 22-1,-21-23 1,22 23-1,-67 22 0,44 0-1,-43 0 2,-1 0-2,0 0 2,1 0-2,-1 22 1,0 23 0,0-23 1,1 22-2,-23 0 1,22 23 1,0-23-2,-44-22 2,23 0-1,-23 23 0,22-23-1,0 0 1,-22 0 0,0 0 0,0 0 4,0 1-7,0 21 3,0-22 1,0 22 0,0 1 3,-44-23-10,-1 22 7,-21 23 0,-1-45-2,-43 44 1,21-66-1,1 44 2,-1-44-2,45 0 2,-23 23 0,23-23-2,0 0 1,-1 0-1,1 0 2,0 0 8,22 0-10,0 0 6,-1 0-8,-21 0 1,0 0 3,22 0 5</inkml:trace>
    </iact:actionData>
  </iact:action>
  <iact:action type="add" startTime="47679">
    <iact:property name="dataType"/>
    <iact:actionData xml:id="d18">
      <inkml:trace xmlns:inkml="http://www.w3.org/2003/InkML" xml:id="stk18" contextRef="#ctx0" brushRef="#br0">6599 11275 0,'-22'0'130,"0"0"-124,-23 0 3,1 22-2,-22-22 0,-23 0 1,1 0 0,-67 0 5,88 0-10,-66 0 6,45 22-2,-23-22 7,0 0-12,45 0 5,-1 0 2,23 0-1,0 23 4,22-23-6,-45 0 0,45 22 2,-44-22 1,21 22-1,-21-22 0,22 0-1,-45 0 1,0 0 1,-43 0 4,87 0-11,-65 0 5,21-44 5,-110-23 2,154 23-4,1 22-2,0-23 0,22 23 0,-23-22 0,23 22 16,22 0-15,0 0 6,0-1-7,0-21-1,0 22 2,0 0 0,0 0-2,0-45 1,22 23-2,1 22 2,-1-23 1,22 1-1,-22 22-1,45-22 4,-1 22-4,-22 22 0,45-23 3,-1 1-4,1 22 1,44 0 3,0 0-3,22 0 2,-67 0-1,45 0-1,44 0 1,1 22 3,-1 1 3,0-23-13,0 0 6,-111 0 3,67 0-3,0 22 2,-89-22-1,1 0-1,-1 0 1,-22 0 1,0 0-1,-22 22 48,22 0-31,-22 0 14,0 0-15,-44 45 10,0-45-28,22 0 6,-23 0-6,-21 0 1,44 0 1,-22-22-2,21 0 3,-21 0-1,22 0 0,0 0 0,0 0 0,0 0 0,-1 0 9,1 23-9</inkml:trace>
    </iact:actionData>
  </iact:action>
  <iact:action type="add" startTime="49387">
    <iact:property name="dataType"/>
    <iact:actionData xml:id="d19">
      <inkml:trace xmlns:inkml="http://www.w3.org/2003/InkML" xml:id="stk19" contextRef="#ctx0" brushRef="#br0">6843 11984 0,'-22'0'96,"-23"0"-89,-43 0 1,-1 0 1,-22 22-1,-44-22 0,22 0 4,-110 0-10,66 22 7,-67-22-1,45 0-1,-45 0 2,111 0 4,-44 0-10,22 0 5,22 0 0,0 0 0,1 0 0,-1 0 6,66 0-8,-43 0 0,43 0 2,-21 0-1,65-22 0,1 22 1,-22-22 0,22 0 1,0 22-1,-23 0 0,45-22-1,-44 22 1,22-22 0,22-1-1,-22 23 5,22-22-7,-22 22 5,22-44 7,0 22-1,0 0 0,0 0 1,0-1-10,22 1 1,-22 0-1,66 0 0,1-22 2,43 21-1,-21-43 0,44 22-1,0 22 2,44-23-2,0 1 3,22 22-4,-88 22 3,22-22 0,0 22-1,0 0 4,22 0-9,-67 0 5,-21 0 0,43 0 0,-43 0 4,21 0-9,1 22 8,-23 0-3,89 22-2,-44 1 5,0-23-3,66 22 0,-111-22-2,23-22 5,0 22-4,-45-22 1,-22 0 0,-22 22 0,22-22-1,0 45 83,-22-23-83,0 0 1,0 22 11,0-21-6,0-1 30</inkml:trace>
    </iact:actionData>
  </iact:action>
  <iact:action type="add" startTime="50672">
    <iact:property name="dataType"/>
    <iact:actionData xml:id="d20">
      <inkml:trace xmlns:inkml="http://www.w3.org/2003/InkML" xml:id="stk20" contextRef="#ctx0" brushRef="#br0">7573 12715 0,'-22'44'14,"-22"-22"-5,-22 23 6,43-45-7,-65 22 0,-23-22 0,-44 22 2,0 0-4,44-22 1,-66 0 2,0 22 1,0 1-3,22-23 27,-288 0-25,-288 0-4,488 0 2,65 0 3,-43-23-5,0 1 5,43 0-2,1 22-2,0-22 5,22 22-2,44 0-2,-44-22 1,89 22 0,-23 0 0,1-22 0,21 22 2,23 0-3,0-23 11,-1 1-10,1 22 6,44-22-7,-22 0 2,0 22 4,0-22-12,0-22 25,22-1-18,0-21 7,0-1-15,44 23 8,0 0 2,-22-23-3,45 1 0,-45 66 2,22-44-1,45-1-1,-23 23 3,45 0-4,0 0 5,88 0-3,45 22-2,43-23 3,46 23-1,-46 0 1,1 0 4,-22 0-11,22 0 6,-44 23 0,-1-1 4,-44-22-8,-21 22 4,21 0 0,-88 0 1,-1 0-2,-43 1 1,-23-23 0,0 22 0,1 22 0,-1-44 1,-44 22-1,22-22-1,45 44 1,-45-21 1,0-23-2,0 0 1,-22 22 9,44-22-10,-22 22 16,-22 0 60</inkml:trace>
    </iact:actionData>
  </iact:action>
  <iact:action type="add" startTime="55711">
    <iact:property name="dataType"/>
    <iact:actionData xml:id="d21">
      <inkml:trace xmlns:inkml="http://www.w3.org/2003/InkML" xml:id="stk21" contextRef="#ctx0" brushRef="#br0">2281 6668 0,'22'0'80,"0"0"-64,0 0-9,0 0 1,23 0 0,-23 0 0,44 0 9,1 0-9,-23 0 1,0-22-1,45 22-2,-23 0 2,1-23-1,-1 23 6,23 0-8,66 0 5,-67-22-2,67 22 0,-22 0 5,-44 0-11,88 0 6,-88 0 1,66 0 2,-67 0-8,1 0 6,66 0 0,-45 0-2,-21 0 2,88 0 4,-22 0-11,22 0 6,-22 0 1,23 0 4,-1 22-11,-67-22 7,90 23 2,-1-1-7,-66 0 3,44 0 2,-22-22 0,-44 0-2,44 22 1,0-22 0,-44 0 1,-23 0 3,1 0-8,-1 0 3,-21 0 0,-23 0 2,67 0 1,-45 0-4,1 0 4,-1 0 0,23 0-3,21 0 3,-43 0-4,43 0 2,-43 0-1,21 0 2,68 0 1,-68 0-6,67 22 7,-66-22-4,44 0 0,-1 23 2,1-23-2,22 0 1,-44 0 0,44 0 0,-66 0 0,21 0 1,-21 0 2,22 0-8,-45 0 6,45 0 0,-45 0-1,23-23-1,66 1 2,-67 22-2,1-22 1,22 22 0,-23-22 1,1 22 0,-1 0 4,45 0-11,-44 0 7,-1 0 3,67 0-9,-66 0 7,0 0-1,21-22-2,1 22 1,0 0 0,0 0 0,-1-22 0,23 22 0,22 0 0,-22-23 0,-22 23-1,44 0 0,-45 0 2,45 0 0,23 0-3,-23 0 3,0 0-2,-45 0 3,90-22 2,-67 22-9,22 0 6,22 0-2,-67 0 1,68 0 0,-23 0 5,-45 0-11,23 0 8,0 0-2,-66 0-1,43 0 2,-21 0 1,-67 0 2,0 0-10,0 0 7,0 0 7,1 0 0,-1 0 9,22 0-10,-22 0 19,-44 0 1117,-22 0-1145,22 0 2,-67-22 1,23 22-2,-23 0 1,0 0 2,-66 0 2,67 0-9,-1 0 5,1 0 7,-45 0-11,44 0 4,1 0-2,-23 0 2,0 0-1,23 22 1,-45-22 5,66 0-9,-21 0 3,-1 0 3,-66 0-2,67 0 0,-23 0 0,22 0 0,-22 0 0,45 0 0,-23 0 0,45 0-1,-44 0 3,43 0 3,-21 0-11,-23 0 6,45 0 1,-45 0-1,1 0 0,-67 22-1,66-22 2,-66 23-2,-22-23 1,22 0 0,44 0 1,-110 0 4,44 0-11,0 0 6,-1-23 0,23 23 0,-22 0 1,0-22 3,0 22-6,0 0-1,-23 0 3,45 0 5,-22 0-10,0 0 7,0 22-3,0-22 3,44 23-3,-44-23 2,0 0-2,-67 0 2,67 0 3,-22 0-9,-1 0 5,23 0 1,-66-23-2,43 23 2,-21 0 3,22 0-10,21 0 7,1 0 0,22 0 4,-111 0-11,156 0 6,-67 0 0,-1 0 0,46 0 0,21 0 0,-66 0 0,22 0 0,-23 0 0,1-22 1,0 22-2,44-22 1,-44 22 1,44 0-2,-44 0 1,22 0 5,22 0-10,0 0 8,-88 0 2,132 0-3,1 0 0,-45 0 7,44 22-11,45-22 2,-22 0-1,-1 0 3,1 0-3,44 0 2,-89 22-3,67-22 3,-45 0-1,0 0 4,1 0-9,-23 0 6,67 0 4,-45 0-12,1 0 7,43 0 2,1 0 4,-45 0-13,45 23 7,-22-23 0,21 0 0,-21 0-1,22 0 2,22 0-1,-23 0 0,23 0 0,0 0 0,0 0 8,0 0 3,44 0 230,44 0-233,45 0-11,-22 0 6,88 0-6,44 0 7,45-23-4,0 23 0,44 0 0,88 0 2,-21 0-4,66 45 2,-45-23 0,-21 22-1,132 1 1,23 43 0,-23-21 0,-22-23 0,-88-22 2,-23 0-4,-88-22 2,22 0-1,-44 0 2,-45 0-1,-66 0 0,-44-22 0,0-22 0,-45 44 0,89-22 1,0-1-1,-22 1 0,0 0 0,44 0 1,44 22-2,1 0 1,44 0-1,-23 0 3,23-22-4,22 22 5,-22 0-3,-23-44 0,23 44 0,-45-23-1,-43 23 2,-23 0-2,22-22 2,-89 22-1,-21 0 0,21 0-1,-66 0 1,23 0 0,-23 0-1,22 0 2,0 0-1,23 0 0,-23 0 0,67 0 0,-22 0 0,-1 0 0,45 22 0,-44-22 0,66 0 0,-45 0 0,-21 0 1,-1 0-3,-21 0 4,-23 0 2,0 0-6,1 0-1,-1 0 4,-22 0 3,0 0-9,23 0 8,-1 0-4,0 0 2,23 0-1,21 0 0,-44 0 0,1 0 0,21 0-1,-22 0 1,1 0 0,-23 0 0,0 0 9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907">
    <iact:property name="dataType"/>
    <iact:actionData xml:id="d0">
      <inkml:trace xmlns:inkml="http://www.w3.org/2003/InkML" xml:id="stk0" contextRef="#ctx0" brushRef="#br0">7950 2193 0,'88'0'99,"134"0"-92,66 22 1,66 1-1,111 43 2,288 0-2,-22-21 0,-67-1 2,133-22-2,-110 22 1,-200-21 2,133 21-3,-66-22 1,-178-22 0,-88 22 0,0-22 0,-22 0 1,-111 0-2,-45 0 2,-21 0-2,-23 0 1,-43 0 0,-1 0 1,0 0-2,-22-22 3,44 22 4,-22-22 4,23 0-2,21 22-7,45 0-1,-23 0 1,1 0-3,22 0 3,-67 0-2,45 0 1,-23 0-1,-44 0 2,0-22-1,0 22 24</inkml:trace>
    </iact:actionData>
  </iact:action>
  <iact:action type="add" startTime="6523">
    <iact:property name="dataType"/>
    <iact:actionData xml:id="d1">
      <inkml:trace xmlns:inkml="http://www.w3.org/2003/InkML" xml:id="stk1" contextRef="#ctx0" brushRef="#br0">731 4187 0,'22'0'146,"0"0"-129,44 0-9,-43 0-2,-1 0 0,22 0 2,22 0 1,-43 0 3,21 0-9,22 0 5,23 0 0,-23 0 9,1 0-9,-23 0 0,22 0 0,1 0-1,-23 0 2,23 0-2,21 0 1,-21 0 0,-23 0 0,45 0-1,-23 0 1,23 0 0,-23 0 1,-22 0 0,1 0-2,-1 0 3,-22 22-3,22-22 6,-22 0-1,-22 22-3,23-22 4,-1 22-3,0-22 6,0 0 1,0 0-10,0 0 10,45 0-2,-45 0 1,0 0-9,0 0 2,0 0 4,0 0 6,1 0 121,-1 0-123,0 0-11,0 0 18,0 0 0</inkml:trace>
    </iact:actionData>
  </iact:action>
  <iact:action type="add" startTime="8434">
    <iact:property name="dataType"/>
    <iact:actionData xml:id="d2">
      <inkml:trace xmlns:inkml="http://www.w3.org/2003/InkML" xml:id="stk2" contextRef="#ctx0" brushRef="#br0">3477 4120 0,'22'0'117,"0"0"-113,22 0 7,67 23-3,-45-1-2,67-22-1,-44 0 5,110 0-2,45 0 0,-45 0 0,67 0 0,-111 0 0,0 0 0,22-22 0,-111 22 0,23 0 1,-67 0-2,0 0 3,0-23 6,1 23 209,-1-22-104,-22 0-66,0 0 52,0-22-89,0 21-12,0-65 10,0 44-9,0-23 1,0 23 0,0-1 0,0-21 0,-22 22 0,22-1 1,-23 23-1,23-22-1,0 0 2,0 22 3,-22-1-8,0-43 3,22 44 8,0-45-6,-22 45 9,0-22-13,0 44 120,0 0-110,-1 0-7,-21 0 0,-22 0 1,-1-22-4,-21 0 4,43 22-1,-88-23 0,23 1 0,21 0 0,-44 0-1,45 22 2,-1 0-1,1 0 2,-1 0-5,23 0 4,-1 0-2,-44 0 2,23 0 4,-1 0-10,45 0 4,-45 0 5,-21 0-7,43 0 6,-21 0 2,-23 0-12,22 0 9,23 0-3,22 0 3,21 0-4,1 0 2,0 0 8,22 22 144,0 89-141,0-23-11,0 23-3,0-22 6,0 22-5,0-45 1,0-22 4,0-22 8,0 1-12,0-1-1,0 0 73,0 22-63,0-22-6,0 1-3,0-1 2,0 0-2,0 0 1,0 0 0,0 0 0,0 0 0,0 23 23,0-23 11,0 22-17,0-22 7,22-22 55,23 0-80,-1 23 2,44-23 5,-21 22-13,22-22 7,-23 0 1,67 0-1,0 0 0,-23 0 0,1 0 0,88 0 4,-21 0-9,-68-22 6,23-1 4,-22 1-10,0 22 8,-89-22 1,0 22-10,0 0 7</inkml:trace>
    </iact:actionData>
  </iact:action>
  <iact:action type="add" startTime="14100">
    <iact:property name="dataType"/>
    <iact:actionData xml:id="d3">
      <inkml:trace xmlns:inkml="http://www.w3.org/2003/InkML" xml:id="stk3" contextRef="#ctx0" brushRef="#br0">642 6048 0,'44'0'201,"23"0"-187,-23 0-13,0 0 7,45 0 1,-23 0 4,23 0-11,0 0 6,-23 22 1,23-22 3,-45 0-10,0 0 7,-22 0-2,23 0 2,-1 0-1,-22 0 0,0 0 0,0-22 24,0 22 43,1 0 45,21 0-96,-22 0-14,0 0 5,0 0-8,1 0 299,21 0-290,-22 0 0,44 0-4,1 0-6,-23 0 2,23 0-1,21 0 6,45 0-10,0 0 5,-67 0 1,156 0 3,-112 0-9,45 0 5,-44 0-1,-22 0 2,44 0-1,-45 0 0,1 0 0,-1 0 0,1 0-1,-45 0 2,45 0-1,-23 0 0,-21 0 0,-1 0 0,0 0 9,-22 0-12,0 0 2,1 0 1,-1 0-4,0 0 3,0 0 0,22 0 10,1 0-7,-23 0-4,22 22 2,-22-22 1,45 22-2,-45-22 3,0 0-2,0 0 5,22 0-10,-22 0 5,23 0 8,-23 0 9,22 0-18,0 0 8,-21 0-6,-1 0 0,44 0-2,-44 0 1,23 0 1,21 0 0,0 0-2,-21 0 1,-1 0-2,-22 0 4,0 0 1,45 0-7,-45 0 4,0 0 4,0 0 0,0 0 5,1 0 8,-1 0-17,-22 22 0,22-22 0,22 0-1,-44 22 2,22-22-1,23 0 8,-1 0 0,-22 0 9</inkml:trace>
    </iact:actionData>
  </iact:action>
  <iact:action type="add" startTime="16728">
    <iact:property name="dataType"/>
    <iact:actionData xml:id="d4">
      <inkml:trace xmlns:inkml="http://www.w3.org/2003/InkML" xml:id="stk4" contextRef="#ctx0" brushRef="#br0">5802 6048 0,'88'0'129,"1"-23"-122,0 23 0,-1 0 2,89 0 5,-66 0-6,-22 0 1,-1 0 4,1 23-12,-23-23 8,-21 0-1,-1 0 0,0 0 8,0 0-9,-21 0 10,21 0-9,-22 0 8,44-23-6,-43 23-2,-1-22 0,44 0 0,-44 22 0,23 0 9,-45-22-10,22 22 6,0 0-2,0 0-2,0 0 15,0 0-8,23 0-9,-23 0 7,111 0-13,-89 0 8,44 0-1,1 0 0,0 0 1,-45 0-1,44 0-1,-43 0 1,-1 0 0,22 0 0,-21 0 7,-23 22-9,0-22 0,-22 22-2,22-22 7</inkml:trace>
    </iact:actionData>
  </iact:action>
  <iact:action type="add" startTime="27931">
    <iact:property name="dataType"/>
    <iact:actionData xml:id="d5">
      <inkml:trace xmlns:inkml="http://www.w3.org/2003/InkML" xml:id="stk5" contextRef="#ctx0" brushRef="#br0">620 8240 0,'22'0'159,"45"0"-150,-23 0-2,44 0 0,1 0 2,66 0-1,0 0 0,-66 0 0,88 0 0,-22 0 0,-67 0 0,90 0 0,-1 0 0,-22 0 5,-45 23-10,68-23 5,-23 0 0,0 22 0,-67-22 0,1 22 6,44-22-12,66 22 6,-66-22 1,199 22 10,-155 0-13,-44-22 3,44 0-3,-22 0 2,-22 0 1,66 0-2,-88 0 5,44 0-7,22 0 3,-44 0 0,-22 0 5,66 0-11,-22 0 7,-44 0-1,22 0 0,-1 0 0,46 0 1,-23 0-3,22 0 3,-44 0-1,44 0 0,-66 0 1,88 0-1,-66 0 5,-23 0-11,-21 0 6,-23 0 1,1 0 3,-23 0-9,-22 0 5,0 0 1,1 0 7,-23-22-1</inkml:trace>
    </iact:actionData>
  </iact:action>
  <iact:action type="add" startTime="31413">
    <iact:property name="dataType"/>
    <iact:actionData xml:id="d6">
      <inkml:trace xmlns:inkml="http://www.w3.org/2003/InkML" xml:id="stk6" contextRef="#ctx0" brushRef="#br0">841 6756 0,'45'0'118,"-23"0"-110,89 0 0,-23 0 0,89 0-1,-22 0 2,22 0 1,266-22 9,-199 22-16,-67-22 5,67 22 4,-45-22-9,-66 22 4,-22-22 2,21 0-1,-87 22 0,-1 0-1,-22 0 2,0 0 10</inkml:trace>
    </iact:actionData>
  </iact:action>
  <iact:action type="add" startTime="35654">
    <iact:property name="dataType"/>
    <iact:actionData xml:id="d7">
      <inkml:trace xmlns:inkml="http://www.w3.org/2003/InkML" xml:id="stk7" contextRef="#ctx0" brushRef="#br0">1506 6025 0,'-22'0'134,"-1"0"-110,1 0 10,0 0-12,0 0-4,-22 0 5,22 0-8,-1 0-9,1-22 17,-22 22-14,-45-22-3,45 0 0,0 22 0,22 0 4,0 0-2,-1 0 0,1 0 0,22-22 0,-22 22-1,0 0 92,0 0-75,-22-22-3,21-1-12,1 23 0,-22 0 5,22-22-13,-22 0 7,-1 22 5,1-22-8,0 22 0,22-22 6,-1 22-6,23-22 6,-44 0-3,22-1 15,22 1-5,-22 0-2,0 22-1,22-22-1,0 0 5,0 0 3,0-1-5,0-21-1,0 22 8,0-22-9,0 22 10,22-23-18,22 1 17,-44 22-8,44 0-5,-44 0-4,45-1 10,-45 1-4,22 22-11,0-22 16,0 0-6,22 22-8,-44-22 13,23 0-11,21 22 11,-22 0-11,0-23 12,0 23-11,0 0 2,1 0-2,-1-22 2,0 22 5,22 0-13,-22 0 7,45 0-1,-23 0 2,45 0 1,-23 0-3,23 0 0,-45 0 1,44 0 1,-43 0 3,-1 0-9,22 0 8,-21 22 1,-1-22-9,-44 23 5,44-23 3,1 22 12,-23 0-16,0 0 0,0 0 1,0-22-1,23 45 2,-23-45-1,44 44 0,-44-44 0,23 22 0,-23 0 0,0 0 0,0 0 8,0 1-7,0-1-1,-22 0 7,0 22 17,22-22-24,-22 0 8,0 23-7,0-23-2,0 0 1,-22 0 3,0-22 2,0 22-11,22 1 5,-66-1 3,43 0-3,-43 0 3,44 0-3,0 0 2,-23-22-2,45 22 0,-44-22 1,22 23 8,0-23 1,0 0-9,-23 22 11,-21 0-11,-1-22-5,1 44 6,22-44-1,-45 45 0,45-23 1,-67 0-2,67 0 1,0 0 0,-1 0 0,1-22 0,22 0 9,-22 0 57,-1-22-58,23 0-6,0 0-5,-44 22 3,21-22 0,-21 22 0,22-22 2,-1-1-3,23 23-1,-22 0 3,22-22 16,0-22 31,-1 0-37,23-1-5,0 1-8,0 22 2,-22 0 0,22-45 1,-22 45-2,22 0 11,0 0-12,0-23 5,0 23 4,0 0 0,0 0 10,0 0 74,22 22-76,-22-22-14,22 22 6,23-22-9,-23 22 2,0-23 5,22 23-9,1-22 5,-23 22-2,0 0 4,22 0-4,-22 0-2,0 0 5,1 0-2,-1 0 0,22 0 7,-22 0-6,0 0 0,0 0 6,1 0-8,21 22 3,0 1-3,-22-1 2,0 0-3,1-22 3,-1 44-2,0-44 3,0 22-2,0-22 0,22 45 0,-21-23 16</inkml:trace>
    </iact:actionData>
  </iact:action>
  <iact:action type="add" startTime="42612">
    <iact:property name="dataType"/>
    <iact:actionData xml:id="d8">
      <inkml:trace xmlns:inkml="http://www.w3.org/2003/InkML" xml:id="stk8" contextRef="#ctx0" brushRef="#br0">2679 9459 0,'23'-22'60,"21"22"-28,-22 0-22,67 0-3,-1 0 1,23 0 0,22 0 0,22 22 1,-67-22-2,23 22 1,0-22 0,44 0 1,-44 0-2,66 0 2,-22 0 0,-22 0-1,-45 0-1,1 0 2,-45 0 4,45 0-12,-23 0 7,23 0 1,-1 0-2,67 0 1,-88 0 0,21 0 0,1 0 3,-1 0-6,23 0 3,0 0 0,-67 0 0,45 0 0,-1 0 1,1 0-2,-45 0 4,45 0-6,-67 0 6,44 0-3,-21 0-2,-1 0 4,0 0-2,-22 22-1,67-22 2,-23 0-1,23 0 1,-45 0-2,45 0 0,-1 0 2,23 0-1,-67 0-1,1 0 3,21 0-3,-22 0 0,1 0 3,-23 0-4,22 0 3,0 0-1,-21 0 8,-1 0 0,0 0 16,0 0 9,0 0-24,-22-22-11,44 22 5,-21 0 14,21 0-2,-22 0 0,22 0-15,1 0 9,-23 0-9,44 0-2,-44 0 3,23 0-1,-23 0 0,0 22-1,22-22 2,-22 0-1,0 0 1,1 0 15,-1 0-1,0 0-6,22 0-2,23 0-8,-45 0 5,22-22-7,-22 22 5,45 0-3,-1 0 3,0 0-3,-21-22 0,-1 22 2,23-22 0,-23 22-2,22 0 2,-21 0-1,21 0 0,-22 0 1,1 0-3,-23 0 2,0 0 4,22 0-9,23 0 6,-23 0-1,44 0 0,-43 22 0,21-22 0,23 0 1,-1 0 2,-43 0-8,43 0 6,-21 0 0,-23 22 3,22-22-10,-21 0 6,-1 0 1,0 0-2,-22 0 5,23 0 1,-23 0-3,22 0 16,-22 0-19,0 0 3,0 0-4,1 0 1,21 0 9,-22 0 10,0 0-12,0 0-7,23 0 9,-23 0-6,0 0-2,44 0 8,-43 0-9,-1 0 1,0 0 1,22 0-3,0 0 4,-21 0-3,21 0 1,-22 0 0,0 0 5,0 0-10,0 0 5,1 0 8,-23 22 2,22-22 247,0 0-237,0 0-13,0 0 556,67 0-555,-67 0-8,22 0 0,67 0 0,-45 0-1,23 0 2,22 0-1,-23 0-1,1 0 2,-1 0-1,1 0 5,-45 0-11,0 0 6,-21 0 0,21 0 5,-22 0-10,22 0 5,1 0 9,-1 0-14,-22 0 1,22 0 4,23 0 1,-23 0-2,23 0 1,-23-22 0,89 22 1,-45 0 0,-43 0 0,43 0-3,-21 0 4,-1-22-2,45 22-3,-1 0 5,-65 0-1,43 0-2,1 0 1,-45 0 1,23 0-2,-45 0 2,22 0 4,22 0-11,23 0 6,-22 0 2,-23 0-3,22 0 0,1 0 0,-23 22 2,45-22-1,21 0 1,-43 0-1,66 0-1,-23 0 1,-21 0 0,-23 0 1,1-22-3,21 22 3,-43 0-1,21-22 0,-22-1 4,23 1-8,-23 22 4,0-22 0,1 22 0,43-44 4,-44 44-9,23-22 17,-45 22-13,22-22 1,23 22 0,-1-23-1,23 23 2,-45 0 5,45 0-13,-1 0 8,45 0-2,-44 0 2,21 0-1,45 0 6,-66 0-12,22 0 5,22 0 3,-45 0-2,67 0-1,-66 0 1,-23 0-1,1 0 3,-1 0 3,1 0-11,-23 0 7,0 0 0,0 0-2,-21 0 1,-1 0 0</inkml:trace>
    </iact:actionData>
  </iact:action>
  <iact:action type="add" startTime="49211">
    <iact:property name="dataType"/>
    <iact:actionData xml:id="d9">
      <inkml:trace xmlns:inkml="http://www.w3.org/2003/InkML" xml:id="stk9" contextRef="#ctx0" brushRef="#br0">3122 11408 0,'45'-22'142,"-1"22"-133,-22 0-2,44 0 1,-43-22-2,21 22 3,0 0-1,23 0 0,-1 0-1,-22 0 2,1 0-1,-23 0-1,22 0 2,23 0-1,-45 0 6,-22 22-13,44-22 8,-22 0 7,0 0-8,0 0 10,1 0-10,-1 0 8,22 0 17,-22 0-10,0 0-15,0 0 1,23 0 7,-23 0-2,0 0-5,0 0 0,-22 22-2,22-22 10</inkml:trace>
    </iact:actionData>
  </iact:action>
  <iact:action type="add" startTime="50700">
    <iact:property name="dataType"/>
    <iact:actionData xml:id="d10">
      <inkml:trace xmlns:inkml="http://www.w3.org/2003/InkML" xml:id="stk10" contextRef="#ctx0" brushRef="#br0">5226 11319 0,'22'0'71,"0"0"-47,23 0-17,21 0 2,-22 0-2,23 0 1,-23 0 2,45 0-3,-23 0 1,-22 0-1,45 0 1,-23 0-1,23 0 3,-45 0-2,45 0 0,-45-22 1,23 22 0,-23 0-3,22-22 3,-21 22-1,21 0-2,-22 0 4,1 0-3,-1 0 2,-22 0 0,44 0-2,-43 0 0,21 0 2,-22 0 5,22 0-13,1 0 8,-1 22-1,0-22 7,-22 0 2</inkml:trace>
    </iact:actionData>
  </iact:action>
  <iact:action type="add" startTime="59776">
    <iact:property name="dataType"/>
    <iact:actionData xml:id="d11">
      <inkml:trace xmlns:inkml="http://www.w3.org/2003/InkML" xml:id="stk11" contextRef="#ctx0" brushRef="#br0">1594 12073 0,'67'0'118,"-1"0"-110,89 22 0,-66-22 7,66 22-14,-22-22 9,44 0-3,44 0 2,-44 22-1,-22-22-1,-22 0 2,44 0-1,1 0 0,-1 0 0,0 0 1,22 22-2,-22-22 1,-44 0 1,0 0 4,-22 0-11,44 22 6,-89-22 1,23 0 3,-1 0-10,1 0 7,44 0-1,-67 0 1,-21 0-1,65 0 0,-65 0 0,21 0 0,23 0 0,-45 0-1,45 0 1,-67 0 0,44 0 0,1 0 0,-1 0 0,23 0 0,-1 0 2,-44 0-4,45-22 3,0 22 0,21-22-2,-21 22 2,-1-22 4,1 22-8,66 0 2,-66 0 0,-1 0 0,1 0 2,-1 0-2,-21 0 2,21 0-1,1 0 0,-45 0 0,45 0 0,-45 0-1,45 0 3,-45 0-3,45 0 1,-23 0 3,-44 22-6,45-22 2,-23 0 3,0 0-2,0 0 0,-21 0-1,65 0 2,-44 0-2,45 22 1,-22-22 0,-23 0 3,22 0-6,1 0 5,43 0-1,-65 0 2,21 0-6,1 0 7,-23 0-9,22 0 4,23 0 3,-1 0 2,-43 0-9,43 0 6,1 0-2,22 0 7,21 0-12,-21 0 5,-22 0 3,-1 0-4,67 0 3,-66 0-2,0 0 3,88 0-3,0 0 2,-22 0 3,22 0-7,-44 0 1,44 0 2,-44 0 0,44 0 0,-22 0 0,22-22 0,-44 22-1,66-22 2,-88 22-1,44 0 0,-44 0 3,44 0 2,-67 0-10,23 0 4,0 0-1,-23 0 5,23-22-3,-44 22 5,-1 0-11,23 0 5,-1 0 2,45 0-1,-44 0 0,88 0-1,-44 0 2,44 22 0,0-22-2,0 22 1,0-22 1,23 0 5,-23 0-13,0 0 6,0 0 2,0 0-1,0 0-1,-22 0 3,-22 0-2,-22 0 0,0 0 0,-1 0 0,-21 0 0,0 0-1,66 22 2,-67-22-1,23 0-1,44 22 2,44-22 0,-22 0-3,23 23 3,21-23 0,23 0 5,-45 0-12,23 0 5,-90 0 2,46 0-1,-1 0 0,0 0-1,-44 0 1,-45 0 2,-21 0-3,21 0 1,-66 0 9,1 0-9,-1 0 72</inkml:trace>
    </iact:actionData>
  </iact:action>
  <iact:action type="add" startTime="87017">
    <iact:property name="dataType"/>
    <iact:actionData xml:id="d12">
      <inkml:trace xmlns:inkml="http://www.w3.org/2003/InkML" xml:id="stk12" contextRef="#ctx0" brushRef="#br0">1639 14044 0,'66'0'226,"1"22"-216,-1 23-3,0-45 1,23 66-1,44-22 1,-67-22-1,-21 23 1,-1-23-1,0-22 2,-22 0 39,0 0-30,1 0-3,-23-22 140</inkml:trace>
    </iact:actionData>
  </iact:action>
  <iact:action type="add" startTime="88071">
    <iact:property name="dataType"/>
    <iact:actionData xml:id="d13">
      <inkml:trace xmlns:inkml="http://www.w3.org/2003/InkML" xml:id="stk13" contextRef="#ctx0" brushRef="#br0">3056 14000 0,'22'0'79,"22"22"-64,45-22-6,-1 0-2,23 0 2,111 0-4,-89 0 4,-67 0-2,89 0 2,-89-22-1,-43 22 4,43-45-7,-44 45 4,0-44 11,0 44-14,-22 22 73,0 23-60,23-45-14</inkml:trace>
    </iact:actionData>
  </iact:action>
  <iact:action type="add" startTime="88837">
    <iact:property name="dataType"/>
    <iact:actionData xml:id="d14">
      <inkml:trace xmlns:inkml="http://www.w3.org/2003/InkML" xml:id="stk14" contextRef="#ctx0" brushRef="#br0">5913 14022 0,'22'0'48,"0"0"-39,22 22 11,0-22-19,23 0 6,-23-22 1,45 0 1,21-23 2,-65 23-7,43-22 3,-21 44 2,21-66-2,-43 43 3,-23 23-2,0 0-1,0 0 75,-22 23-64,0-1-3,-22-22 89</inkml:trace>
    </iact:actionData>
  </iact:action>
  <iact:action type="add" startTime="89762">
    <iact:property name="dataType"/>
    <iact:actionData xml:id="d15">
      <inkml:trace xmlns:inkml="http://www.w3.org/2003/InkML" xml:id="stk15" contextRef="#ctx0" brushRef="#br0">3698 14111 0,'0'22'9,"0"0"14,0 0-8,22 22-7,0-44 22,23 0-14,-23 0-7,44-22-1,1 0-1,-1 0 2,89-45-1,-22 23 0,22 22-1,-89 0 3,23 0-4,-23 22 5,-43 0-2,-1 0-4</inkml:trace>
    </iact:actionData>
  </iact:action>
  <iact:action type="add" startTime="92103">
    <iact:property name="dataType"/>
    <iact:actionData xml:id="d16">
      <inkml:trace xmlns:inkml="http://www.w3.org/2003/InkML" xml:id="stk16" contextRef="#ctx0" brushRef="#br0">2702 14709 0,'22'0'151,"111"0"-141,-1 0-3,1 0 1,22 0 0,-44 0-1,-22 0 1,-1 0 0,-21 0 0,-1 22-1,-22-22 1,23 44 0,-23-44 0,0 22 0,1 0 0,-1-22 0,0 0 8,23 0 0,-45 0-7,22-22-1,0 22 2,45-44-4,-23 22 2,23 22 3,-45 0-6,45 0 5,66 0-2,-67 0 0,45 0 0,-44 0 1,0 22 3,-1-22-9,-44 0 6,23 0-1,-23 0-2,0 0 3,1 0 6,-23 0 2,22 0-8,23-44 8,-45 44-9,22-23 1,-22 23-3,22 0 3,-21 0-3,-1 0 2,0 0 0,0 0 0,0 0 0,0 0 1,23 0 15,-45 23-13,22-23 1,0 22-2,0-22 54</inkml:trace>
    </iact:actionData>
  </iact:action>
  <iact:action type="add" startTime="96143">
    <iact:property name="dataType"/>
    <iact:actionData xml:id="d17">
      <inkml:trace xmlns:inkml="http://www.w3.org/2003/InkML" xml:id="stk17" contextRef="#ctx0" brushRef="#br0">1661 15550 0,'22'0'170,"89"23"-155,-45-23-5,45 22-3,-67 0-2,89 0 3,-89-22 0,23 0 2,-1 0-4,-22 0 4,45 0-2,-67 0 2,22 0-5,23 0 4,-23-22-1,0 0 0,1 22 0,-1-22 0,-22 22-1,45 0 2,-23 0-1,44 0 0,1 0 6,-23 0-13,23 0 9,-23 0-3,1 0 1,22 0 0,-23 0-1,-22 0 2,1 0 7,-23 0-7,0-23-3,0 23 2,22 0 1,1-22-1,-23 0-1,44 22 1,-44 0 2,45 0 0,21 0-5,1 0 6,22 0-4,-23 0 3,45 0-3,-44 0 1,66 0-1,-89 0 0,-22 0 1,-22 22 1,23-22 9,-23 0-14,22 0 6,-22 0 14,23 0-15,-23 0-1,0 0 0,0 0 0,0 0 0,0-22-1,1 22 1,21 0 8,-22 0 16,22 0 25,-22-44-33,1 22-13,-1 22 4,0 0 81</inkml:trace>
    </iact:actionData>
  </iact:action>
  <iact:action type="add" startTime="104589">
    <iact:property name="dataType"/>
    <iact:actionData xml:id="d18">
      <inkml:trace xmlns:inkml="http://www.w3.org/2003/InkML" xml:id="stk18" contextRef="#ctx0" brushRef="#br0">3277 11519 0,'22'0'110,"23"22"-100,-23-22-3,44 22 2,-21 0-1,-1-22 0,22 0 0,-21 22 0,65 1-2,-43-1 2,-23-22 0,0 0 0,1 0 0,-1 0 1,0 0-2,23-22 1,-1-1 1,-22-21-2,23 0 1,-23 44 1,67-67-2,-67 45 2,45 0-1,-45 22 0,45 0 0,-1 0 0,23 0 1,-23 0 3,1 0-9,0 0 5,66 44 1,-89-44-2,23 0 3,-45 23-5,45-23 6,-23 0-4,-22 0 1,1 0 6,-1 0-2,-22 0-1,0-23-4,0 23-2,0-22 2,1 22 2,-1 0-1,0 0 3,0 0-6,22 0 19,1 0 3,-23 0-21,0 0 3,0 0-3,0 0 2,0 22-1,0-22 3,1 0 21,21 0 10,-22 0 3,0 0 141,0 0-180,0 0 3,1 0-1,-1 0 2,0 0 4,0 23-12,0-23 8,0 0 1,0 0-4,1 0 4,21 0 15,-22 0-2,0 0-14</inkml:trace>
    </iact:actionData>
  </iact:action>
  <iact:action type="add" startTime="109400">
    <iact:property name="dataType"/>
    <iact:actionData xml:id="d19">
      <inkml:trace xmlns:inkml="http://www.w3.org/2003/InkML" xml:id="stk19" contextRef="#ctx0" brushRef="#br0">2524 17677 0,'45'0'167,"-23"-22"-159,44 0 0,45-23 0,-45 45-1,23 0 1,-45 0 0,89 0 5,-44 0-10,44 0 5,-45 0-1,1 0 2,-45 0-2,0 22 2,1-22-2,-23 0 2,0 0 15,22 0 16,1-22-23,-23 0-3,0 22-4,22 0 6,-22 0 2,23 0-2,-23 22-1,0 0-6,0-22 80,0 0-42</inkml:trace>
    </iact:actionData>
  </iact:action>
  <iact:action type="add" startTime="110811">
    <iact:property name="dataType"/>
    <iact:actionData xml:id="d20">
      <inkml:trace xmlns:inkml="http://www.w3.org/2003/InkML" xml:id="stk20" contextRef="#ctx0" brushRef="#br0">4584 17765 0,'22'0'150,"0"0"-144,22 23 2,45-1 0,-45-22 0,23 0 0,-23 0 0,0 0 0,45 0 1,-23 0-2,45-22 1,-22-1 0,44 1 0,-23-22 1,23 44 0,-44-22-1,21 22-1,23 0 1,22 0 5,-44 0-11,22 0 7,-45 22-1,45 0-1,-88-22 3,-23 0 3,0 0-12,22 0 10,-22 0-5,1 0 2,-1 0 0,0 0 1,0 0-1,22 0 3,1 0-4,-1 0 2,22 0-2,-21 0 2,43-22-2,-21 22 1,21 0-1,1 0 2,-45 0 2,45 0-7,-1 0 3,-44 0 2,23 0-1,21 0 1,1 0 9,-45 0-12,-22 0 1,1 0 1,-1 0 1,0 0 4,0 0-3,0 0-1,0-22 4,23 22-11,21 0 7,-44-22-2,22 22 0,23 0 2,-45 0-2,22 0 2,23 0-1,-23 44 2,23-22-5,-23-22 6,44 22-3,-43-22 0,-1 0 1,0 0 3,1 0-9,21 0 5,-44 0 1,22-22 5,1 0-13,43 22 8,-43-22-1,43 0 0,1 22 0,-1-22 0,67 22-1,-66 0 1,44 0 1,0 0-2,0 0 1,22 22 1,-89-22-1,23 22-1,66 22 2,-111-22-1,44-22-1,23 22 2,-22 1-2,-1-23 5,1 0-8,-45 0 4,45 0 0,44 0-1,-67 0 3,0 0-1,89-23 0,-66 1-1,66 0 0,-22 0 0,-22 22 0,-1 0 0,90 0-1,-67 0 1,-1 0 0,1 0 0,0 0 1,22 0-2,-44 0 1,44 0 0,-44 0 0,-23 0 1,23 0 4,-45-22-11,23-22 6,-23 44 1,-21-45 4,-1 23-12,0 22 8,1-22-2,-23 0 10,0 22 11,0 22 51,0-44 9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2025">
    <iact:property name="dataType"/>
    <iact:actionData xml:id="d0">
      <inkml:trace xmlns:inkml="http://www.w3.org/2003/InkML" xml:id="stk0" contextRef="#ctx0" brushRef="#br0">11272 6690 0,'-45'0'16,"23"-22"-9,0 22 12,0 0-13,0 0 7,-23 0-5,23 0 0,0 0 0,-22 0 1,0 0-3,-23 0 3,23 0-1,0 0 0,-23 0 0,23 0 0,-45 0 0,1 0 1,21 0 3,-43 0-9,-1 0 7,-22-22-3,22 22 4,23-23-4,-23 23 6,-44 0-12,66-22 7,-66 22 0,-44 0 1,22 0-2,0 0 1,-67 0 0,67 0 1,-67 0-2,-21 0 1,65 0 2,-43 22 2,-45-22-10,44 0 8,-22 0-3,45 0 1,0 23-1,-1-23 1,1 0 2,21 0-3,45 0 6,-22 0-10,67-23 8,-46 1-5,46 0 5,21 0-8,-22 0 6,67 0 0,0 0 0,-45-23-2,45 23 3,-22 0-2,-1 0 0,23 0 0,-45-23-1,45 23 2,-67 22 4,-66-66-12,22 21 8,44 1 0,-21 0-2,-24 0 0,-43-23 2,88 23-1,-44-23 0,23 1 1,-1-1-2,22 23 2,-44-22-2,66 21 1,1 1 0,-1 0 0,-21-1 0,21 1 0,23 0 1,-23 0-2,-22-1 2,45 1-1,-1 22 0,23 0-1,-45-23 3,23 45-5,0-44 4,-1 0 1,23 44-4,-23 0 3,67-22 1,-22-1 3,0 23-12,0 0 8,22-22 7,-22 22-1,22-22 10,0 0 0,0 0-10,0 0 10,66 0-18,-21-1 1,-1-21 0,67 22 0,-23 22 1,67-22-2,44 0 2,1 22-2,-23-23 1,0 23 0,111 0 0,-67-44 3,67 44-4,-44 0 3,44 0 4,-67 0-12,23-22 4,22 22 2,21-22 3,-21 22-6,0-22 3,-22 0 0,-1-1 0,45 1-1,-111 0 2,45 0-1,-1 0 0,-66 0 0,111-1 0,-111 1 0,88 22 1,1-22-1,-23 0-1,45 22 1,244-22 12,-267-22-14,-21 44 1,110-23 1,-67 23-1,1 0 2,22 0-1,0-22 3,-22 22-8,-1 0 6,23-22 0,-22 22 4,-22-22-11,44 22 6,22-22 3,0 0-7,-67 22 6,1-22-2,-45 22 1,67-23 1,-67 23-3,67-22 0,0-22 1,-23 44-1,23 0 2,0-22-1,-23 22 0,23 0 1,22-22-2,0 22 2,-23 0 6,-21 0-10,66 0 1,22 0 1,-110 0 0,132 0 0,-110 0 1,88 0 1,-44 0 3,-23 0-10,45 0 7,-66 0-1,-45 0 1,45 0-1,-67 22 0,-88-22 0,44 22-1,-23 0 2,23 0 4,-89 0-11,23 1 8,-45-23-4,22 0 4,1 44-2,-23-44-1,0 0 11,0 44-11,-22 0 9,22-44-8,0 45 1,0 43-1,23-43-1,-23 21 1,44 45 0,-21-67 0,-23 45 0,44-1 0,-44-21 0,0-1 1,-22-44-3,23 23 3,-1-1-2,-22 0 3,0-22-2,0 1 0,0-1 0,0 0 0,0 44-1,0-43 1,0-1-1,-22 0 3,22 22 5,-45-22-14,23 0 5,0 1 5,-44 21-4,-1 0 3,1-22 0,21 0-4,-43 23 4,-45-23-4,0 44 1,45-66 1,-67 45 0,88-23 1,-110 22-2,-22 0 1,21 1 1,-43-1-2,22 23 1,-45-23 0,23 22 0,-1-21 0,23-23 1,0 22-3,21-22 2,-65-22 2,66 0-3,0 22 6,-67-22-10,67 0 5,0 0 1,-23 22 7,-43-22-13,-1 0 3,23 0-1,-1 67 5,23-67-1,-89 22-3,-22-22 4,0 0-1,-22 22-4,44-22 6,44 22-4,-43-22 1,-24 0 0,46 0 0,-1 23 4,-44-23-9,111 22 5,-45-22 2,23 0-2,43 22 0,1-22 0,-22 0 0,88 22-1,-66-22 2,89 0-2,-45 22 1,44-22 6,1 0-13,-1 0 9,-22 22-2,23-22 0,-1 0 0,0 0 0,-21 0-1,-1 0 1,22 22 0,1-22 0,21 0 0,1 0 0,44 0 0,0 0 3,-23 0 12</inkml:trace>
    </iact:actionData>
  </iact:action>
  <iact:action type="add" startTime="44641">
    <iact:property name="dataType"/>
    <iact:actionData xml:id="d1">
      <inkml:trace xmlns:inkml="http://www.w3.org/2003/InkML" xml:id="stk1" contextRef="#ctx0" brushRef="#br0">21635 12427 0,'-22'0'30,"0"0"-13,22 22 0,-22-22-9,-22 22-1,-1-22 1,1 0 11,22 0-13,-22 0 2,-23 23 0,-21-23 0,-23 22 0,-22 0 0,-22-22-2,-44 22 3,-45 0-2,-44 0 2,22 0-2,-110 1 2,22-23 0,-67 0-2,-155 44 1,23-22 1,21-22-2,-88 0 1,66 44 0,23-44 0,44 0 0,66 0 0,-66 0 0,155 0 1,22 0-2,-45 0 3,45 0-2,45 0 0,-23 0 0,22 0 0,89 0 1,-89 0-1,45 22 0,-45-22 5,22 23-10,-44-1 4,67 0 1,-67 0 1,22 0-2,1-22 2,-23 22-2,-22 1 0,44-23 2,0 0-1,-44 0 1,44 0-1,-21 0 1,-46 0-2,68 0 2,-23 0-3,-22 0 2,0 0 6,44 0-13,-22 0 7,89 0 1,-45 0-2,23 0 4,44 0-5,-23 0 3,1 0-1,44 0-2,-22-23 5,66 23-3,-22-22 0,-22 22 0,89 0 0,21-22 4,1 0-8,0 0 8,-23 0-8,45-1 4,0 1 0,0 0 0,0 0 0,0 0-1,0 22 2,-23-44-1,1-1 0,-22 23-1,21 0 2,-43-22-1,-1-1 0,45 23-1,-67-44 2,23 21 0,43 23 0,-65-22-2,65 22 1,1 0 0,-22 0 0,21-23-1,23 23 4,0 22-6,0-44 5,0 44-2,22-45-2,-45 1 6,45 22-5,0-22 2,0 22-2,-22-23 1,22 23-1,0-22 3,0 0-5,0-1 3,0 1 9,0 22-1,0 0-7,22-1-2,1 23 2,-1-44-1,44 44 6,1-22-13,-1 0 7,23 22 0,-45 0 0,44-22 0,1 0 0,66 22 0,-22 0 0,44 0 4,-66-23-9,132 23 10,-43-22-9,65 22 4,-21-44 1,88 44-2,-66 0 2,-23 0-3,23 0 6,-44 0 0,-1 0-10,1-22 8,-1 22-2,-44 0-1,89 0 1,-111 0 7,88 0-14,-43-22 7,43-1 0,-88 23 1,67-22-3,21 0 2,-21 0 1,-45 0-1,22 0 0,45 0 0,-45-1-1,23 1 2,-45 0-1,66 0-1,-43 0 2,21 0-1,-22 0 0,45-45 0,-45 45 0,45 22 5,0-22-11,-45 0 7,44 22 0,1-23 1,-22 23-5,21-22 6,-44 22-5,45 0 1,-23 0 4,112-22-4,-90 0 0,23 22 2,44-22 3,-44-22-8,-1-1 4,68 23 1,-68 0-1,68 0 0,-46 0 0,1-23-1,0 23 1,0 22 0,-22-22 0,0 22 0,-1-22 0,1 22 1,0 0-2,-23 0 1,-21 0 0,88 0 1,-89 0-2,1 0 1,21 0 1,23 0-2,-67 0 1,67 0 0,-89 0 2,23 0-5,-23 0 5,22 0 5,0 0-12,-22 0 4,1 0-1,-1 0 3,0 0 0,22 0-1,-22 0 1,1 0-2,43 0 1,-44 0 0,22 0 0,-21 22 0,-46-22 1,68 0 8,-67 0-13,44 0-1,-66 22 4,44 0 0,-23 1 3,46-1-3,-90 0 1,45 22 0,-44-22 1,21 23-2,-65-23 0,-1 0 3,-22 0-2,0 0 8,0 0-8,-22 0-2,0 1 3,0-1-1,22 22 0,1 0 5,-23 1-10,0-23 8,22 44-4,0-21 2,0 21-2,0 45 0,22-67 2,-44 0-2,23 45 2,-1-23-1,0 45 0,-22-89 0,0 1 0,0 21-1,0 0 3,0-22 2,0 0-7,-44 45 9,-1-23-6,23-22 0,-22 0-1,0 1 2,-23 21-1,-21-22 0,21 22 0,23-21 0,-45-1 0,-21 22 1,43-22-2,-21 0 1,-23 23 0,22-1 1,-21-44-2,21 0 3,0 22-3,-44 0 2,1-22 0,-1 22-4,-44-22 5,-1 23-1,1-1-2,0-22 2,-66 22 0,65-22-2,-65 22 1,21-22 0,1 0-2,44 22 4,0-22-3,66 0 0,-22 0 1,-22 0 0,66 0 0,1 0 0,21 0 0,-21 0 0,-1 0 0,45 0 0,-23 0 0,1 0 0,44 0 10,-22 0-6,21 0 7,1 0 21</inkml:trace>
    </iact:actionData>
  </iact:action>
  <iact:action type="add" startTime="59705">
    <iact:property name="dataType"/>
    <iact:actionData xml:id="d2">
      <inkml:trace xmlns:inkml="http://www.w3.org/2003/InkML" xml:id="stk2" contextRef="#ctx0" brushRef="#br0">14438 16304 0,'-22'0'86,"-44"22"-78,-23 0-1,-88 0 1,-22 0 0,-67-22 0,0 22 1,-88-22-2,22 0 1,-23 22 4,23-22-4,22 0-5,-66 23 6,44-23 3,-23 0-9,45 44 6,-22-44 1,-22 0 3,66 0-12,22 22 9,-88-22-2,44 22 1,44 0-2,-44-22 1,44 22 0,1-22 1,-68 23-2,68-23 1,-1 0-1,44 22 2,-21-22 0,66 0-1,-67 0 0,45 0 0,44 0 0,-22 0-1,-1 0 2,23 0-1,0-22-2,45-1 3,-112-21 4,67 0-10,0-23 5,67 23 1,-23 22-2,-22-22 2,22-1-2,-22 45 1,67-22 4,-89 0-7,44 0 10,-44 0-11,0 22 4,89-22 0,-23 22-2,1 0 3,-23 0-4,45 0 6,-1 0-3,23-23 0,0 23-1,-1 0 9,23 0 0,0-22 17,0 22-18,22-22 9,0-22-8,-22 22 0,22 0-8,0-67 11,0 67-15,0-23 5,22 1 5,0 22-13,0 0 8,45-45 1,-1 1-5,23 44 6,66-45-2,-67 1-3,67 22 4,44-23-2,-21 23 2,65-23-5,1 23 3,-1 0 0,45-1-1,0 23 2,44 0-1,-44 22 0,133-44 1,-111 44-3,111-22 4,-111 22-3,66-22 1,1-1-1,-45-43 3,44 66-4,-44-22 3,-66 0-2,66-23 2,-66 23-1,0 0 0,-45 0 0,45-22 0,-22 21-1,-67 1 3,66 0-3,-65 0 2,-1 22-3,0-22 3,-44 22-2,66-22 2,22 22 1,-21 0-4,-45 0 4,44 0-1,67 0-1,-89 0 0,67 0 0,-45 0-1,44-22 1,-43 22 8,-45-23-12,-89 1 2,89 0 1,0 22 0,22 0 2,-44 0 3,44 0-10,-22 0 6,-22 22 2,22 23 2,22-23-10,-21 22 6,-24 0 1,23 1-2,-22 21 2,-66-44-2,-45 0 3,22 1-2,0-1 1,1 22-2,-23 0 0,0 1 1,0-1 0,0-22 3,-22 44-6,22 1 6,-22-23-4,23 1 1,-23 21 0,0-22-1,0 1 2,0-23-1,0 22 0,0 0 1,0 1 10,0-1-15,-23-22 4,23 22 1,-44 1-1,22-1-1,-22-22 1,22 0 0,-67 45 2,0-45-4,1 22 2,21 1 0,-65-23 0,-23 44 1,-1-22-3,1 23 3,-44-23 0,44 23-1,0-23 0,22 0 0,23 1 0,-1-1 3,44-44-5,-88 22 1,111 0 0,-44-22 1,43 0 3,1 22-6,0-22 4,-23 0 0,1 0 3,44 0-9,-1 0 6,1 0-1,-22 0 0,22 0 1,-22 0 3,21 0-10,-43 0 7,22 0 0,22 0 6,-45 0-15,23 0 8,0 0 9,-1 0-9,23 0 5,0 0-11,0 0 14,0 0 9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3575">
    <iact:property name="dataType"/>
    <iact:actionData xml:id="d0">
      <inkml:trace xmlns:inkml="http://www.w3.org/2003/InkML" xml:id="stk0" contextRef="#ctx0" brushRef="#br0">1484 4519 0,'88'0'91,"23"0"-82,44 0-2,-44 0 0,66 0 4,66 0-5,-43 0 5,-1 0-4,-22 0 2,-44 0 3,22 0-9,-89 0 5,23 0 1,-45 0-2,1 0 1,-23 0 0,0 0 1,0 0 15,0 0 16,0 0-16</inkml:trace>
    </iact:actionData>
  </iact:action>
  <iact:action type="add" startTime="15329">
    <iact:property name="dataType"/>
    <iact:actionData xml:id="d1">
      <inkml:trace xmlns:inkml="http://www.w3.org/2003/InkML" xml:id="stk1" contextRef="#ctx0" brushRef="#br0">4562 4430 0,'22'23'113,"89"-23"-98,-45 0-8,-22 0 1,89 0 0,-44 0 0,66 0 0,-22 0 0,0 0 1,66 0-1,-22 0-1,44-23 0,-43 23 3,-1-22-3,66 22 2,-65-22 3,-46 22-9,1-22 15,22 22-15,45 0 0,-68-22 6,46 22-2,-68 0 2,23-22 1,-44 22-5,-1 0 3,-43 0 0,-1 0 3,0 0-4,-22 0 1,0 0 1,1 0-3,-1 0 3,0 0 8,0 0-9,0 22 9,0-22-10,23 0 1,-1 0 8,-44 22 0,22-22-5,0 0-7</inkml:trace>
    </iact:actionData>
  </iact:action>
  <iact:action type="add" startTime="17548">
    <iact:property name="dataType"/>
    <iact:actionData xml:id="d2">
      <inkml:trace xmlns:inkml="http://www.w3.org/2003/InkML" xml:id="stk2" contextRef="#ctx0" brushRef="#br0">1484 6003 0,'155'0'75,"-22"22"-68,66 1 2,22-1-1,23 0-1,22 0 1,-45 0 2,0-22-4,23 0 4,-22 0-1,21 0-2,1 0 2,-111 0-2,110 0 8,-66 0-14,0 0 8,-44 0-2,67 0 1,-67-22 0,-23 22 0,45 0 1,-22-22-2,-22 0 2,22 0-2,-67 22 1,23-23 0,-1 23 1,1-22 0,22 22-2,-1-22 2,-43 22-2,-1-22 2,1 22-3,-23 0 3,0 0 2,1 0-7,-1 0 13,-22 0 6,0 0 3,0 0-11,0 0 11</inkml:trace>
    </iact:actionData>
  </iact:action>
  <iact:action type="add" startTime="18818">
    <iact:property name="dataType"/>
    <iact:actionData xml:id="d3">
      <inkml:trace xmlns:inkml="http://www.w3.org/2003/InkML" xml:id="stk3" contextRef="#ctx0" brushRef="#br0">2547 7288 0,'22'0'72,"88"-22"-55,-21 0-10,66 22 0,22-22 0,133 22 2,-88-23 9,110 1-12,22-22-3,23 44 2,-1-22 2,67 0 2,-22 22-2,-45-23 2,-110 23-2,-22 0 2,-45-22-1,-66 22-1,-67 0 1,-22 0 2</inkml:trace>
    </iact:actionData>
  </iact:action>
  <iact:action type="add" startTime="20089">
    <iact:property name="dataType"/>
    <iact:actionData xml:id="d4">
      <inkml:trace xmlns:inkml="http://www.w3.org/2003/InkML" xml:id="stk4" contextRef="#ctx0" brushRef="#br0">2679 8639 0,'67'0'98,"-1"0"-88,67 0-3,-22 0 2,132 0-5,1 0 4,-22 0 4,65 0-6,-21 0 1,0 0 1,-23 0 0,23 0 1,22 0-1,-89 0 5,67 0-12,-89 0 9,45 0-2,-45 0 4,0 0-8,22-44 3,-44 44 2,0-22 3,23 22-6,-1-22-1,44-1 3,-44 23 0,23-22 1,-23 0-2,0 0 3,44 0-3,-21 22 0,-23-22 2,66 22-2,-21 0 2,-1 0 3,-21-22-9,65 22 5,-43 0 3,-45-23-6,22 23 6,-66-22-4,44 22 2,-110 0 5,21 0-13,-43 0 8,-23 0-1,0 0 10,0 0-15,0 0-1,-22-22 22,44 22 32,-21 0-40,21 0-7,22 0-1,-44 0 8,1 0-9,21 0 9,-22 0 10,0 0-20,0 0 3,0 0 7,45 0-7,-45 0-2,0 0 4,0 0-4,1 0 10,-1 0-15,0 0 20</inkml:trace>
    </iact:actionData>
  </iact:action>
  <iact:action type="add" startTime="23962">
    <iact:property name="dataType"/>
    <iact:actionData xml:id="d5">
      <inkml:trace xmlns:inkml="http://www.w3.org/2003/InkML" xml:id="stk5" contextRef="#ctx0" brushRef="#br0">12335 10611 0,'-23'0'80,"-65"0"-63,44-22-11,-1 22 2,-65 0-1,-45 0 1,-1-23 0,-21 1 0,-66 22 1,21-22 4,-43 0-11,-45 0 6,44 22 0,-22 0 0,0-22 0,0 22 1,22 0 1,23 0-4,-23 0 6,45 0-7,66 0 2,-67 0 3,89 0-3,-22 0 2,89 0 5,-1 0-13,1 0 7,22 0 0,-23 0 5,23 22-10,-45 22 6,1-22-1,-1 0 5,-88 23-12,89-1 8,-45 0 0,-22 23-2,0-1 2,0-22-2,22 23 1,-22-1 0,0 23 0,0-45 0,-45 67 1,68-45-2,-23 1 1,88-23 0,-110 23 0,110-1 1,-43 1-2,21-1 2,23 1-2,21-23 2,-65 67-2,43-45 5,1-22-8,-1 45 6,1-23-2,-23 23 0,45-45 0,-67 67 1,67-67-2,-67 67 3,45-44-2,0 21-1,-1 23 1,1 0 0,44-45 0,-23 1 0,-21 88 0,66-45 0,-45 45-1,-21-22 3,22-44-3,-23 44 1,45 22 0,0-66-1,0 88 1,0-22 1,0-89-1,22 67-1,0-22 2,0-22 3,0 66-8,22-45 3,22 1 2,0 0-2,-22-67 1,23 67 1,-1-22 1,0-45-4,23 22 4,-23 23-2,67 22-1,0-23 2,-1 23-1,1 0-1,0-45 1,-23 45 0,1-22 1,22 21-2,-67-65 2,67 65-2,-45-65 2,23 65-2,-23-21 0,45 22 3,-1 0-3,1-45 2,44 67-2,0-44 2,67 21-2,21 1 2,-21-22 3,-1-45-9,111 45 6,-44-45 1,22-22-3,-44-22 0,44 22 1,-44 0 0,-1-22-1,1 0 6,-22 22-8,-23-22 3,89 0-2,-88 0 4,-1 0-1,-22 0 0,45-22-1,-22 22 0,-23-22-1,-22 0 0,67-22 1,-67 22 1,22-23-2,-44 23 2,-22-22-2,-45 22 1,1-23 0,-67 45 1,45-22-2,-45 0 1,44 0 1,-21 0-3,-23 0 4,22-1-3,0-21 2,23 22-2,21-67 2,-21 45-1,-23 0-1,67-23 2,-67 1 1,67-45-3,-1 0 0,23-44 1,-22 45 1,22-23-2,22-45 3,-44 68-5,-1-23 6,1 22-3,0 22 0,-23-21 0,-21 21 0,44-22-1,-67 67 1,0-45 1,23-44-2,-1 1 2,-22-24-1,-22 1 0,1 0-1,-1 22 2,-22-44 0,0 44 0,0-22-3,0 45 3,0-23-2,0 44 0,0 23 1,0-23 1,0 0 3,0-44-10,-22 45 7,-23-67 0,1 0-2,0 0 2,-23 0-1,1 0 0,-45-67-1,-22-22 2,23 45-1,-1 22 1,0-23-3,0 1 5,-22 22-3,45 22-1,-1 0 0,23 66 1,44 45 0,-89-45 0,67 23 0,-1 22 0,-43-1 0,44-21 2,-45 21-4,-88-43 2,88 66 1,23 0-2,-111-45 3,0 1-2,21 43 0,24-21-1,-46 0 2,23 22-2,-22-23 1,0 23 1,-44-22-1,44 44 0,-23 0 0,1-22 0,44 22 0,-22 0-1,44 0 2,0 0-2,0 0 2,67 0-1,-23 22 1,45 0-3,-45 0 7,23-22-8,-1 45 3,23-23 1,0 22 7,0-44-5,21 0-7,1 44 5,-22-44-2,44 22 9,-22-22 33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506">
    <iact:property name="dataType"/>
    <iact:actionData xml:id="d0">
      <inkml:trace xmlns:inkml="http://www.w3.org/2003/InkML" xml:id="stk0" contextRef="#ctx0" brushRef="#br0">1904 4785 0,'23'0'109,"43"0"-102,0 0 1,23 0 0,66 0 1,44 0-2,-22 0 2,1 0-2,65 22 0,-66-22 3,67 0-2,-67 22 0,67-22 0,-45 0 0,-22 0-1,67 0 2,-23 0-1,1 0 0,-45 0 0,44 0 1,-44 0-3,-44 0 3,22-22 4,-44 0-11,-22 22 6,43-22 1,-87 22-1,21-22 1,-22 22-2,-21 0 3,-1 0 13,0 0 1,0 0 40,22-23-55,1 23-1,-23 0 1,0 0-2,0 0 9</inkml:trace>
    </iact:actionData>
  </iact:action>
  <iact:action type="add" startTime="4792">
    <iact:property name="dataType"/>
    <iact:actionData xml:id="d1">
      <inkml:trace xmlns:inkml="http://www.w3.org/2003/InkML" xml:id="stk1" contextRef="#ctx0" brushRef="#br0">2834 5715 0,'23'-22'183,"43"22"-174,-44 0-2,67 0 1,21 0 0,-43 0-1,21 0 0,1 0 2,-22 0-1,65 0 0,1 0 0,-66 22 0,21-22 0,-66 0 0,67 0 0,22 0 2,-67 0-3,45 22 2,-45-22 0,-22 0-4,22 0 4,-22 0 0,23 0-3,-23 0 5,0 0-5,0 0 4,22 0 13,-21 0 65,-1 0 116,0 0-188,0-22-9,0 22 0,22 0 9,-21 0 0,43 0-8,0 0 0,1 0 0,-23 0 0,45 0 2,-1 0-3,1 0 2,22 0-2,66 0 1,-89 0-1,67 0 1,-22 0 0,67 0 1,-45 0 3,44 0-9,-22-22 5,0 22 3,0 0-6,-44 0 6,0 0-3,0 0-3,-89 0 8,-22 0-8,1 0 4</inkml:trace>
    </iact:actionData>
  </iact:action>
  <iact:action type="add" startTime="6845">
    <iact:property name="dataType"/>
    <iact:actionData xml:id="d2">
      <inkml:trace xmlns:inkml="http://www.w3.org/2003/InkML" xml:id="stk2" contextRef="#ctx0" brushRef="#br0">3012 7133 0,'44'0'65,"22"0"-54,1 0-6,43 0 1,-43 0 3,66-22 4,88 22-11,-44 0 6,1 0 0,43 0 1,45 0-2,-89 0 2,66 0-2,1 0 2,-22 22-1,-1-22 5,0 0-11,1 0 6,-45 22 0,44-22 0,-66 0 0,23 0 0,-23 0 2,0-22-5,44 0 4,-22 22 1,22-22-4,-88 22 3,44 0 0,-44 0 0,22 0 3,-45 0-9,-43 0 6,-1 0-1,0 0 4,-22 0-10,1 0 111,21 0-72,-22 0-24,-22-23 6,22 23-4,0 0 27,0 0 13</inkml:trace>
    </iact:actionData>
  </iact:action>
  <iact:action type="add" startTime="10381">
    <iact:property name="dataType"/>
    <iact:actionData xml:id="d3">
      <inkml:trace xmlns:inkml="http://www.w3.org/2003/InkML" xml:id="stk3" contextRef="#ctx0" brushRef="#br0">11471 10234 0,'66'0'150,"-21"0"-142,-1 0-2,22 0 4,23 0-3,22 0 2,-1 0-1,23 22 5,0 0-10,-44 1 5,-23-23-1,23 22 1,21 0 1,-65-22 2,43 0-7,-21 0 5,-23 0-1,0 22 4,23-22-9,-45 0 5,44 0 1,1 0 1,-45 0-5,44 0 4,-21 0-2,-23 0 2,0 0-2,0 0 1,0 0 24</inkml:trace>
    </iact:actionData>
  </iact:action>
  <iact:action type="add" startTime="11886">
    <iact:property name="dataType"/>
    <iact:actionData xml:id="d4">
      <inkml:trace xmlns:inkml="http://www.w3.org/2003/InkML" xml:id="stk4" contextRef="#ctx0" brushRef="#br0">9810 10345 0,'0'-22'94,"44"22"-84,23 0-2,43-22 0,46 22 0,-68 0-2,89-23 2,-22 23 0,22 0 1,-44 0-1,89 0 5,-112 0-12,68 0 7,-46 0 2,-21-22-3,-22 22 2,-1 0-2,-21 0 1,-1 0 2,1 0-4,-1 0 2,1 0 1,-23 0-1,0 0 0,-22-22 1,23 22 5,21 0-13,-22 0 8,-22 0-3,1 0 4,-1 0-3,0 0 18,0 0 97,0 0-113,0 0 9,23 0-13,21-22 2,-22 22 0,45 0 2,66 0 4,-44 0-11,44 0 7,-67 0-1,1 0-1,-23 0 2,-21 0 3,-23 0-7,0 0 11</inkml:trace>
    </iact:actionData>
  </iact:action>
  <iact:action type="add" startTime="13619">
    <iact:property name="dataType"/>
    <iact:actionData xml:id="d5">
      <inkml:trace xmlns:inkml="http://www.w3.org/2003/InkML" xml:id="stk5" contextRef="#ctx0" brushRef="#br0">6909 11076 0,'22'0'9,"0"0"24,23 0 7,-23 0-32,22 0 0,-22 0 0,89 0 0,22 0 0,-22 0-1,44 0 1,0-22 0,22 22 1,0 0-2,0 0 1,0 0 0,0 0 1,-88 0 3,22 0-6,-23 0-1,-43 0 3,-23 0 1,0 0 15</inkml:trace>
    </iact:actionData>
  </iact:action>
  <iact:action type="add" startTime="15062">
    <iact:property name="dataType"/>
    <iact:actionData xml:id="d6">
      <inkml:trace xmlns:inkml="http://www.w3.org/2003/InkML" xml:id="stk6" contextRef="#ctx0" brushRef="#br0">11471 11918 0,'22'0'106,"67"0"-91,-23 0-8,-22 0 1,23 44 0,21-22 0,-43 0 0,-1 0 0,22 0 0,-21 1 0,21 21 1,-22-44-2,1 44 2,-23-22 0,0-22 8,-22 23-9,44-1 16</inkml:trace>
    </iact:actionData>
  </iact:action>
  <iact:action type="add" startTime="15733">
    <iact:property name="dataType"/>
    <iact:actionData xml:id="d7">
      <inkml:trace xmlns:inkml="http://www.w3.org/2003/InkML" xml:id="stk7" contextRef="#ctx0" brushRef="#br0">11737 13535 0,'0'22'13,"44"-22"14,0 0-21,-22 22 1,67-22 2,-23 0-1,23 0 1,88 0-2,-88 0 1,66 22 0,-22-22 2,-45 22 2,-21-22-9,-23 22 5,-22-22-2</inkml:trace>
    </iact:actionData>
  </iact:action>
</iact:actions>
</file>

<file path=ppt/ink/inkAction1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184">
    <iact:property name="dataType"/>
    <iact:actionData xml:id="d0">
      <inkml:trace xmlns:inkml="http://www.w3.org/2003/InkML" xml:id="stk0" contextRef="#ctx0" brushRef="#br0">3388 4541 0,'22'0'142,"45"0"-130,-23 0-7,22 0 8,23 0-12,-23 0 8,23 0-1,22 0 1,22 0 2,-45 0-8,1 0 6,-23 0-1,-22 0 0,1 0 0,-1 0 3,-22 0-5,22 0 1,-21 0 27,-23 22 102,155-22-112,-111 0-17,44 0 2,67 0-2,-66 23 2,0-23 0,66 0-1,-89 0 0,23 22-1,66-22 1,-67 0 0,-21 0-1,21 0 2,-21 0 4,21 0-11,23 0 6,0 22 1,-45-22 0,45 0-2,-45 0 6,45 0-9,44 0 3,-44 0 3,0 0-1,44 0-5,-23 0 6,-43 0-1,0 0-1,-1 0-1,-21 0 2,-23 0 4,0 0-11,-22 0 6,0 0 1,1 0-2,-23 22 11,22-22 328,22 0-330,0 0-8,67 0 0,-67 0 0,89 0-1,-22 0 2,22-22-1,44 22-1,-44 0 1,66 0-1,0 0 1,1 0 4,-45 0-4,-22 0 4,-1 0-10,-65 0 7,44 0-1,-45 0-1,23 0 2,-67 0-1,44 0 0,-21 0 6,43 0-13,-21 0 8,-23 0-1,0 0 0,67 0 0,-67 0-1,45 0 2,44 0-2,-67 0 1,23 0 1,-1 0 0,1 0-2,-23 0 0,23 0 2,44 0-1,-23 0-1,-21 0 1,44 0 1,-22 0-2,-23 0 1,45 0 2,-67 0-4,45 0 3,66 0 1,0 0 2,-22 0-9,-22 0 6,22 0-3,22 0 6,-22 0-6,-44 0 3,22-22-2,-44 22 5,-23 0-6,23 0 0,-1 0 2,-43 0 5,21 0-11,-22 0 7,1 0-1,21 0 6,-22 0-13,-22 0 8,23 0-1,-23 0-1,22 0 3,-22 0-2,0 0 0,23 0-1,-1 0 0,-22 0 10,22 0-1,1 0 1,-23 0-2,0 0 27</inkml:trace>
    </iact:actionData>
  </iact:action>
  <iact:action type="add" startTime="5370">
    <iact:property name="dataType"/>
    <iact:actionData xml:id="d1">
      <inkml:trace xmlns:inkml="http://www.w3.org/2003/InkML" xml:id="stk1" contextRef="#ctx0" brushRef="#br0">2790 5737 0,'22'0'105,"45"0"-91,88 0-7,-22 0 0,-1 0 2,134 0-2,-66 0 2,-23 0-1,66 0-1,-43 0 2,-23 0-1,44 0 0,-88 0 0,89 0 0,-45 0-1,0 0 2,0 0-1,0 0 0,-66 0 1,110 0 0,-110 0-2,44 0 1,-44 0 2,44 0-6,-22-22 7,0 22-2,-23-22 4,-43 22-12,21 0 7,-43 0 2,-1 0-3,-22 0 1,22-22 0,-22 22 0,1 0 0,-1 0 16</inkml:trace>
    </iact:actionData>
  </iact:action>
  <iact:action type="add" startTime="7356">
    <iact:property name="dataType"/>
    <iact:actionData xml:id="d2">
      <inkml:trace xmlns:inkml="http://www.w3.org/2003/InkML" xml:id="stk2" contextRef="#ctx0" brushRef="#br0">3499 7066 0,'22'0'86,"44"0"-76,1 0-3,66 0 0,22 0 2,22 0-2,44 0 2,89 0-1,-88 0-1,21 23 0,23-23 2,-22 22 3,-45-22-9,-22 22 6,0-22-1,0 22-1,1-22 2,-46 22 3,-21-22-9,22 22 5,-66-22 1,21 0 3,-21 0-6,21 23-1,1-23 6,-23 0-4,1 0 1,-23 0 0,44 0 1,-21 0 3,-1 0-9,1 0 5,-23 0 9,-22 0-10,0 0 3,0 0 45,23 0-30,65 0-19,45 0 4,-22 0-4,0 0 3,67 0-2,-68 0 4,23 0-4,23 0 2,-68 0 5,-21 0-13,-45 0 5,0 0 3,-21 0 8</inkml:trace>
    </iact:actionData>
  </iact:action>
  <iact:action type="add" startTime="9690">
    <iact:property name="dataType"/>
    <iact:actionData xml:id="d3">
      <inkml:trace xmlns:inkml="http://www.w3.org/2003/InkML" xml:id="stk3" contextRef="#ctx0" brushRef="#br0">5226 10101 0,'44'0'152,"23"0"-144,-1 0 9,23 0-13,-1 0 1,67 0 6,-66 0-7,44 0 3,-45 22 0,1-22 4,0 0-5,-1 0 4,-21 0-2,-23 0-1,0 0 2,-22 0 7,0 0 0,1 0 105,21 0 185,0 0-299,-22 0 3,0 0-3,1 0 0,-1 0 2,0 0-3,0 0 3,0 0 1,0 0-4,1 0 3,-1 0 0,0 0-1,0 0 9,22 0 6,-22 0-15,23 0 18,-23-22 5,0 22-24,0 0 10,0 0-1,0 0-1,1 0 1,-1 0 7,0 0-7,0 0 2,22 0-1,-22 0-8,1-22 6,-1 22-7,0 0 8,0 0-7,22 0 3,-22 0-2,23 0-1,-1 0-1,-22 0 0,0 0 1,0 0-2,23 0 5,-23 0-8,0 0 4,0 0 0,0 0 1,0 0-1,1 0-1,-1 0 1,0 0 4,44 0-9,-44 0 7,23 0-1,-23 0-2,22 0 0,0 0 2,23 0 7,-23 0-1,0 0-5,-21 0-4,21 0 4,-22 0-1,22 0-2,1 0 11,-23 0-11,22 0-1,-22 0 12,0 0-12,1 0 34,43 0 42,-44 0-75,0 0 6</inkml:trace>
    </iact:actionData>
  </iact:action>
  <iact:action type="add" startTime="11594">
    <iact:property name="dataType"/>
    <iact:actionData xml:id="d4">
      <inkml:trace xmlns:inkml="http://www.w3.org/2003/InkML" xml:id="stk4" contextRef="#ctx0" brushRef="#br0">9699 10079 0,'-22'22'151,"0"-22"-141,-44 0 4,21 0-7,1 0 2,22 0 5,0 0-5,0 0-1,-23 0-1,23 0 1,-22 0 1,22 0 3,0-22 1,-23 0 4,1 0 16,44 0-19,-22-1-5,22 1 8,-22-22-10,22 22 9,-22 0-8,22-23 0,0 23 7,0-22-7,0 22 2,-23-23 4,23 23-13,0 0 8,0 0-2,0 0 0,0 0 2,0-45 0,0 45-1,0-44 11,0 43-12,23 1-2,-1-44 3,0 22-1,0 21 4,-22 1-6,44-44 4,-22-1 1,45 23-4,-23 0 5,-22-1-4,23 1 0,-23 22 2,44 0-1,-44 0-1,23 0 2,-1 22-1,-22 0 8,0 0-7,0 0-1,45 0 0,-45 22 0,0 0-1,22 0 1,1 0 0,-1 45 0,0-45 0,0 44 0,23 1 1,-23-23-3,-22 0 2,23 1 1,-23-1-1,-22 0 1,44 0-3,-44 1 3,22-23-1,0 44-1,-22-43 2,0 43 8,0-22-6,0-22-7,0 45 7,-22-1-4,0-21 1,0-23 0,-22 22 0,22-22 0,-45 23-1,45-23 2,-22 0-2,21-22 2,1 22 16,0-22-10,0 0 9</inkml:trace>
    </iact:actionData>
  </iact:action>
  <iact:action type="add" startTime="13680">
    <iact:property name="dataType"/>
    <iact:actionData xml:id="d5">
      <inkml:trace xmlns:inkml="http://www.w3.org/2003/InkML" xml:id="stk5" contextRef="#ctx0" brushRef="#br0">5093 10854 0,'45'0'94,"87"0"-85,46 0-1,87 0 0,178-22-1,177 22 1,45 0 0,110 0 0,-155-22 0,-22 22-1,-1 0 5,-176 0-6,66 0 4,-110 0 0,-89 0-7,44 0 7,-133 0-2,-22 0 0,1 0-1,21 0 2,-44 0 3,22 0-7,-22 0 7,22 0-10,-66 0 6,-45 0 1,1 0-2,-23 0 2,0-22 4,-21 22-11,-1 0 14</inkml:trace>
    </iact:actionData>
  </iact:action>
  <iact:action type="add" startTime="14970">
    <iact:property name="dataType"/>
    <iact:actionData xml:id="d6">
      <inkml:trace xmlns:inkml="http://www.w3.org/2003/InkML" xml:id="stk6" contextRef="#ctx0" brushRef="#br0">3875 11740 0,'22'0'106,"1"0"-100,43 0 1,23 0-1,-1 0 3,67 0-1,-44 0 0,44 0 0,-67 0 0,1 0-1,44 0 3,-45 0-2,-21 0 0,-1 0 0,-43 0 0,-1 0-1</inkml:trace>
    </iact:actionData>
  </iact:action>
  <iact:action type="add" startTime="16282">
    <iact:property name="dataType"/>
    <iact:actionData xml:id="d7">
      <inkml:trace xmlns:inkml="http://www.w3.org/2003/InkML" xml:id="stk7" contextRef="#ctx0" brushRef="#br0">9256 12471 0,'0'0'1,"67"0"68,-45 0-60,22 0-1,45 0 0,22 0 0,44 0-2,44 0 5,-22 0-5,0-22 4,45 22-2,-23-22 0,0 22-1,1 0 2,-90 0 0,1 0-3,44 0 3,-22 0-2,-45 0 3,23 0-3,-66 0 2,65 0-2,-21 0 1,44 0 0,-67 0 0,23 0 0,-1 0 1,1 0-2,-1 0 1,1 0-1,-23 0 2,23 0 4,-45 0-11,1 0 7,-23 0-1,22 0 0,0 0 0,1 0 3,21 0-7,-22 0 4,1 0 10,-1 0-10,-22 0 2,22 0 23</inkml:trace>
    </iact:actionData>
  </iact:action>
  <iact:action type="add" startTime="17215">
    <iact:property name="dataType"/>
    <iact:actionData xml:id="d8">
      <inkml:trace xmlns:inkml="http://www.w3.org/2003/InkML" xml:id="stk8" contextRef="#ctx0" brushRef="#br0">8526 13402 0,'22'0'52,"44"-22"-43,1 22-2,66 0 2,-1 0-1,90-23-1,21 23 2,45-22-2,0 22 1,-44 0 0,-23 0 0,1 0 0,-112 0 0,1 0 0,22 0 0,-89 0 0,1 0 0,-23 0 1</inkml:trace>
    </iact:actionData>
  </iact:action>
  <iact:action type="add" startTime="18435">
    <iact:property name="dataType"/>
    <iact:actionData xml:id="d9">
      <inkml:trace xmlns:inkml="http://www.w3.org/2003/InkML" xml:id="stk9" contextRef="#ctx0" brushRef="#br0">3809 14088 0,'44'0'61,"0"0"-53,23 0 0,44 0 0,-23 0 0,89 0 0,0 0-1,67 0 1,-67 0 0,23 0 0,65 0 1,-88 0-1,1 0 4,-46 0-8,-65 0 4,-23 0 0,-22 0 5</inkml:trace>
    </iact:actionData>
  </iact:action>
</iact:actions>
</file>

<file path=ppt/ink/inkAction1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325">
    <iact:property name="dataType"/>
    <iact:actionData xml:id="d0">
      <inkml:trace xmlns:inkml="http://www.w3.org/2003/InkML" xml:id="stk0" contextRef="#ctx0" brushRef="#br0">2037 5981 0,'45'0'136,"-1"0"-120,67 0-5,-67 0-8,89 0 6,22 0 4,22 0-8,0 0 0,22 22 6,23-22 2,-23 0-9,0 0 2,45 0 3,0 0-2,-45 0 1,44 0 0,-132 0 1,133 0-1,-67 0-1,0 0 2,45 0 0,-67 0 0,0 0-3,22-22 3,-44 0-2,66 22 1,-44 0 0,22 0 1,-44 0 3,0 0-9,22 0 5,-22-22 0,0 22-1,-23 0 2,-43 0-1,66 0 0,22 0 1,-67 0-1,67 0-1,-44 0 2,22 0 0,-22 0-4,-23 0 6,1 0-3,66 0-3,-67 0 6,-21 0 6,21 0-14,1 0 3,-1-22-1,-43 22 4,43 0-1,-21 0 4,-1 0-9,23-23 6,-1 23-2,1 0 2,-1 0-2,1 0 2,0 0 4,-23 0-10,-22 0 5,23 0 0,-1 0 3,23 0-6,-1 0 3,1 0 4,0 0-9,66 0 6,-67 0 4,1 0-11,-1 0 7,-21 0-2,-23 0 1,45 0 1,21-22-1,-65 22 2,43 0 3,1 0-9,-1 0 3,1 0-2,22 0 7,-23 0-6,23 0 2,-45 0 0,67 0 1,0 0-2,0 0 2,0 0-1,44 0 0,-66 0 0,66 0 0,-44 0 4,44 0-9,-22 22 5,22-22 0,0 0 1,0 0-1,-66 0-1,66 0 1,45 0 1,-112 0-1,68 0 5,21 0-11,-66 0 6,44 0 1,22 0-1,45 0 0,-89 0 6,66 0-13,-44 0 7,67 0 0,-133 0 2,132 0-4,-65 0 5,21 0-3,22 0 0,-21 0 0,-45 0 0,22 0-1,-67 0 3,68 0 2,-23 0-9,-22 0 5,44 23 2,-22-1-4,-45-22 2,45 22-1,23-22 2,-23 0-2,22 0 2,0 22-1,0-22 0,0 0 4,-66 0-9,44 0 5,-89 0 0,23 0 1,-23 0-1,-21 0 0,-23 0 7,0 0 10,0 0 1,0 0-12,0 0 11,1 0-16,-1 0 7,0 0 0</inkml:trace>
    </iact:actionData>
  </iact:action>
  <iact:action type="add" startTime="13188">
    <iact:property name="dataType"/>
    <iact:actionData xml:id="d1">
      <inkml:trace xmlns:inkml="http://www.w3.org/2003/InkML" xml:id="stk1" contextRef="#ctx0" brushRef="#br0">6754 8927 0,'22'0'166,"45"0"-157,-45 0-3,22 0 2,23 0 0,21 0-1,-44 0 1,1 0 0,21 0 1,-22 0-1,-21 0-1,21 0 1,-22 0 0,0 0-1,0 0 2,23 0 8,-23 0 6,0 0-15,0 0 7,0 0 108,45 0-98,-1 0-18,0 0 1,-21 0 0,43 0-1,-43 0 2,21 0-2,23 0 2,-23 0 1,-22 0-4,1 0 1,-1 0 2,0 0 0,23 0-1,-45 0 0,22 0 3,-22 0-6,23 0 3,-23 0 2,22 0-5,22 0 3,-43 0 2,-1 0-5,22 0 6,-22 0 1,0 0-7,0 0 1,1 0 3,43 0 4,-44 0-3,0 0-1,0 0 5,1 0-13,43 0 9,-44 0-3,45 0 2,-23 0-2,0 0 1,23 0 0,-23 0 0,0 0-1,23 0 2,-23 0-1,0 0-1,23 0 1,-1 0 0,-22 0 1,-22 0-2,23-22 2,-1 22-2,0 0 1,1 0 2,-1 0 1,-22 0-5,0 0 6,0 0-9,23 0 5,-23 0 1,0 0-2,0 0 2,22 0-1,1 0 0,-23 0 7,22 0-7,-22 0 2,23 0-4,-23 0 2,0 0 1,0 0-1,44 0 4,-43 0-9,21 0 6,-22 0-1,22 0 4,-22 0-9,1 0 5,21 0 1,0 0 0,-22 0 8,0 0-10,1 0 8,-1 0 2,22 0 26,-22 0-5,0 0 147,0 0-169,23 0 0,-23 0-8,22 0 0,0 0-1,-21 0 3,21 0-2,0 0-3,0 0 6,-21 0-3,21 0-1,-22 0 1,0 0 0,0 0 1,23 0-1,-23 0 0,0 0-1,0 0 1,0 0 17,0 0-9,0 0-8,1 0 8,-1 0-8,0 0-1,0 0 1,0 0 0,22 0 0,-21 0 2,-1 0-4,22 0 2,-22 0 1,45 0-1,-45 0 4,22 0-9,-22 0 8,23 0-5,-23 0 5,44 0-5,-44-22 0,0 22 4,23 0-2,-1 0 0,0 0 0,-22 0 0,23 0 0,21 0 1,-44 0-1,45-22 0,-1 22 0,-22 0 0,23 0 0,-23 0 4,45 0-9,-23 0 14,-22 0-10,1 0 2,-23 0-1,44-22 0,-44 22 8,45 0-9,-45 0 2,22 0 6,1 0-6,-23 0-1,0 0-1,0 0 2,0 0 4,0 0-8,23 0 1,-23 0 11,0 0-10,0 0 3,45 0-2,-45 0 7,22-23-6,-22 23 7,22 0-9,-21 0 1,-1 0 0,22 0 0,-22 0 0,0 0 1,0 0 4,23 0-11,-1 0 7,-22 0 6,0 0 18,0 0 266</inkml:trace>
    </iact:actionData>
  </iact:action>
  <iact:action type="add" startTime="17540">
    <iact:property name="dataType"/>
    <iact:actionData xml:id="d2">
      <inkml:trace xmlns:inkml="http://www.w3.org/2003/InkML" xml:id="stk2" contextRef="#ctx0" brushRef="#br0">9744 9525 0,'22'0'86,"0"0"-70,44 0 0,1 0-3,-1 0-11,-22 0 6,45 0 1,-22 0-2,-1 0 3,0 0-3,23 0 0,0 0 2,-23 0 0,23 0 5,-1 0-10,1 22 2,21-22 3,-43 0-1,-1 0-1,67 23 2,-44-23 3,66 0-9,-67 22 5,-21-22-1,21 0 3,1 0-2,22 22-1,22-22 3,-23 0 4,-21 0-13,22 0 8,-23 0-2,23 0 0,-23 22 2,-43-22-1,43 0-1,-43 0 1,-23 0 1,0 0 4,0 0-11,-22 22 15,22-22 111</inkml:trace>
    </iact:actionData>
  </iact:action>
  <iact:action type="add" startTime="19409">
    <iact:property name="dataType"/>
    <iact:actionData xml:id="d3">
      <inkml:trace xmlns:inkml="http://www.w3.org/2003/InkML" xml:id="stk3" contextRef="#ctx0" brushRef="#br0">7596 9680 0,'22'0'45,"22"0"-28,0 0-1,23 0-9,-1 0 1,23 0 3,-1 0-6,1 0 6,-1 0-4,67 0 2,1 0-2,-68 0 1,89 0 0,-44 0 0,0 0 0,44 0 0,-22 0 5,22 0-10,-44 0 4,22 0 3,-22 0 4,0 0-12,44 0 5,-44 0 1,66 0-1,-66 0 4,-22 0-5,-23 0 5,-21 0-6,-23 0 3,45 0 0,-1 0-1,1 0 2,-23 0 0,1 0-2,-45 0 1,66 0-1,1 0 2,-45 0 0,45 0-3,66 0 4,-66 0-1,-1 0-4,1 0 6,21 0-3,-21 0-1,22 0 2,-23 0-1,1 0 0,-23 0 5,23 0-10,-45 0 4,0 0 2,1 0 2,21 0-7,-22 0 12,-21 0-7,-1 0 15</inkml:trace>
    </iact:actionData>
  </iact:action>
</iact:actions>
</file>

<file path=ppt/ink/inkAction1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536">
    <iact:property name="dataType"/>
    <iact:actionData xml:id="d0">
      <inkml:trace xmlns:inkml="http://www.w3.org/2003/InkML" xml:id="stk0" contextRef="#ctx0" brushRef="#br0">1838 4497 0,'44'0'102,"23"0"-92,88-44-3,22 21-1,66-21 3,45-22 0,89 21-2,-89 23 1,44 0 0,-89 0 0,-43 22 10,-23 0-15,-44-22 1,-67 22 2,-44 0 4,0 0 14,1 0 33,21-22-35,0 0-13,-22-1-2,23 1 6,87-22-10,-43 44 7,44-22-3,-44 22 1,-1-22 2,-21 22-3,21 0 5,1 0-9,-45 0 5,0 0 0,-22 22 9,1-22 34,-1 0-29</inkml:trace>
    </iact:actionData>
  </iact:action>
  <iact:action type="add" startTime="3980">
    <iact:property name="dataType"/>
    <iact:actionData xml:id="d1">
      <inkml:trace xmlns:inkml="http://www.w3.org/2003/InkML" xml:id="stk1" contextRef="#ctx0" brushRef="#br0">6821 4386 0,'66'0'73,"23"0"-61,-1 0-10,67 0 6,0 0 1,22 0-1,0-22 0,67 22 4,22-22-9,22 0 5,-23-23 1,1 45-1,-22-22 1,21 0-1,1 0-1,-44 22 0,21-22 2,-66 0-2,1 22 2,-1-22-2,0 22 2,22 0 5,-88 0-13,44-23 7,-44 23 1,-23 0-1,1 0 0,-23 0 4,23 0-9,22 0 8,-67 0-3,44 0-3,1 0 5,0 0-1,21 0-1,23 0-1,-44 0 1,21 0 0,-21 0 1,44 0-2,-22 0 2,44 0-1,-67 0 5,45 0-11,0 0 6,22 0 1,-44 0 4,44 0-11,-22 0 6,-45 0 1,23 0-2,0 23 1,21-23 1,-21 22-1,-22 0 0,66 22 0,-22 0-1,22-21 2,-22-1-2,66 44 1,-66-66 1,66 44-1,-44-21 0,22-1 2,0 0-4,0-22 3,-22 22 0,1-22-2,-1 0 2,-23 0 4,-21 0-11,0 0 6,-23 0 1,23 0 4,-44 0-10,-23 0 4,22 0 2,-21 0 4,-1-22-8,-22 22 0,0 0 8,0-22-9,23 0 4,-23 22 5,44 0-11,-22-23 7,45 1-1,22 0 0,-23 0 1,45 0-3,-44 22 2,-23 0 1,45 0-2,-67 0 1,23 0 1,43-22-1,-21 22 1,0 0-1,-1-22 0,1 22 1,-45 0-3,45 0 4,-45 0-5,22 0 5,1 0-2,21 0 1,-21 0 5,21 0-13,-21 0 9,-1 0-3,-22 0 6,45 0-11,0 0 6,-1 0 0,-21 0 2,-23 0-3,22 0 0,-21 0 2,43 0-1,-43 0 0,21 0-1,-22 0 3,-22 0-3,23 0 0,-23 0 1,0 0 1,0 0 7,0 0-8,0 0 8,1 0 18,-1 0-9,22 0 14,-22 0-32,22 0 2,-21 0 7,-1 0 1,0 0-2,0 0 64,22 0-62,1 0-9,-1 0 0,0 0 1,23 0 2,-23 0-8,0 0 7,89 0-3,22 0 6,-66-23-9,66 23 2,-22 0 5,22-22-3,-89 22-1,45 0 3,-67-22-2,-22 22-1,0 0 2,0 0-2,1 0 267</inkml:trace>
    </iact:actionData>
  </iact:action>
  <iact:action type="add" startTime="7193">
    <iact:property name="dataType"/>
    <iact:actionData xml:id="d2">
      <inkml:trace xmlns:inkml="http://www.w3.org/2003/InkML" xml:id="stk2" contextRef="#ctx0" brushRef="#br0">1572 5737 0,'22'0'79,"45"0"-71,-1 0 0,89 0-3,89 0 4,44-22 3,132 0-9,68-22 5,242 22 1,90-67-2,88 23 2,22-23-1,-199 45-1,66 22 1,-177-23 1,-199 45-1,-156-22 0,-65 22-1,-68 0 3,-109 0-4,21-22 86,0 22-61,-22 0-22,23 0-2,-23 0 1,0 0 0,0 0 8</inkml:trace>
    </iact:actionData>
  </iact:action>
  <iact:action type="add" startTime="9244">
    <iact:property name="dataType"/>
    <iact:actionData xml:id="d3">
      <inkml:trace xmlns:inkml="http://www.w3.org/2003/InkML" xml:id="stk3" contextRef="#ctx0" brushRef="#br0">7374 9282 0,'67'0'84,"21"0"-76,67 0 0,44 0 0,-21 0 5,-1 22-9,66-22 4,-65 0-1,-1 0 3,-44 0-3,-45 0 2,-21 0-1,-45 0 0</inkml:trace>
    </iact:actionData>
  </iact:action>
  <iact:action type="add" startTime="10354">
    <iact:property name="dataType"/>
    <iact:actionData xml:id="d4">
      <inkml:trace xmlns:inkml="http://www.w3.org/2003/InkML" xml:id="stk4" contextRef="#ctx0" brushRef="#br0">8969 9193 0,'110'-22'110,"45"22"-101,22 0 1,23 0-3,-23 0 2,0 0-1,0 0-4,0 0 7,-22 0-3,-22 0 0,-66 0-1,-1 0 2,-44 0 4,23 0-11,-23 0 6,22 0 1,0 0 4,-22 0-11,45 0 6,-45 0 1,44-22-2,1 22 2,-23 0-1,45 0-1,-45 0 3,45 0-3,-23 0 1,-22 0-1,-22 0 2,1 0-1,21 0 0,-22 0 9,0 0-1,0 0-1,0 0 1,45 0-3,-45 0-8,22 0 0,-21 0 6,21 0-3,0 0 2,0 0-4,1 0 3,-1 0-1,-22 0 0,22 0 0,1 0-1,-1 0 1,-22 0-1,0 0 1,23 22 0,-23-22 1,0 22-1,0-22 0,0 0 0,0 0-1,0 0 1,1 0 1,-1 0-2,22 0 2,22 0 8,-43 0-10,21 0 3,22 0-4,23 0 3,-45 0-2,45 0 2,-23 0-3,-22 0 5,1 0-6,-1 0 6,-22 0-3</inkml:trace>
    </iact:actionData>
  </iact:action>
</iact:actions>
</file>

<file path=ppt/ink/inkAction1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672">
    <iact:property name="dataType"/>
    <iact:actionData xml:id="d0">
      <inkml:trace xmlns:inkml="http://www.w3.org/2003/InkML" xml:id="stk0" contextRef="#ctx0" brushRef="#br0">9987 2238 0,'0'22'127,"133"-22"-87,44 44-25,-132-44-6,65 0-2,-43 0 4,21 0-6,-21 0 5,21 0-2,1 0 0,-45 0 0,23 0 2,-45 0-4,66 0 2,1 0-1,22 0 2,-45 0-1,45 0-1,44 0 2,0 0-1,0 0-1,-67-22 1,45 22 1,-66-22-2,-23 22 3,67 0-4,-67 0 3,-22 0 0,22 0-1,1 0-1,-23 0 2,0 0-1,0 0 1,22 0 7,1 0-10,-1 0 2,-22 0 4,45 0-5,-45 22-3,22-22 5,22 0 3,23 0-9,-45 0 8,1 0-4,21 0 10,-22 0-13,67 0 3,-22 0-2,-23 0 3,45 0-1,22 0 1,-23 0 0,23-22 1,22 22-2,-22 0 2,44 0-1,-22 0 1,-22-22-1,44 22 0,-110 0-1,21 0 3,1 0-4,0 0 2,-23 0 4,23 0-9,-45 0 5,44 22 1,23 0 3,-67-22-8,45 22 5,-23-22-2,23 0 1,-45 0-1,1 0 3,-23 0-3,0 0 3,0 0-2,0 0 40,0-44 25,0-1-66,1-21 0,-23-23 1,0 23 0,22-23 0,0-22 0,-22 1 0,0 65 0,0-43-1,0-1 3,0 45-3,0-45 1,0 45 0,0-45 0,0 45 1,0-22-1,0-23 0,0 45 0,0-45 5,-22 45-9,0 0 1,22 21 7,-23-21-5,-21-22 2,22 21-1,-22 1 8,22 0-9,-23-1 11,1 1-8,0 22 4,22 0-7,-1 0 1,-21 0 0,22 22-1,-22-23 2,-1 1-1,1 22 0,0 0 0,0-22 5,21 22-11,-65 0 7,21 0 0,-21 0 1,21 0-6,-21 0 4,-1 0 1,-44 0 4,67 0-11,-67 0 7,-22 0 1,0 0-5,44 22 6,-66-22-2,-44 22-3,44-22 3,-23 23-1,23-23-1,-44 22 2,-1 0-1,45-22 4,-67 22-8,1-22 3,44 0 2,-45 22 6,67-22-14,-45 0 6,45 0 2,44 0 2,-22 0-6,-22 22 2,111-22 3,-67 0 3,66 0-12,-21 0 8,-1 0-1,45 0-1,-45 0 2,45 0-1,-22 0 1,21 0-2,-21 22 1,22-22-1,-23 23 2,23-23 7,-23 22-5,1 0-3,22 0 1,22-22-3,-23 0 2,1 44-1,0-22 3,-1-22-3,1 45 3,0-45-4,44 22 3,-22 0-3,0-22 36,-1 22-3,23 0-23,-22 45 0,22 21-7,-22 1-1,22 22-2,0 22 2,0 0 1,0 0 3,0-67-8,0 67 4,0-67 0,0 1 2,0-45 1,0 0-6,0 0 7,0 0-9,0 1 5,0-1 3,0 22 19,0-22-13,0 22 15,0-21 0,22-23 56,0 0-72,-22 22-10,23-22 11,21 0-7,-22 22-3,89-22 0,-23 22 3,-21-22-2,43 0 1,1 0-1,0 0-1,-23 0 2,-21 0-3,22 0 2,-45 0 1,0 0-2,-22 0 9</inkml:trace>
    </iact:actionData>
  </iact:action>
  <iact:action type="add" startTime="5906">
    <iact:property name="dataType"/>
    <iact:actionData xml:id="d1">
      <inkml:trace xmlns:inkml="http://www.w3.org/2003/InkML" xml:id="stk1" contextRef="#ctx0" brushRef="#br0">1373 4519 0,'155'0'96,"44"0"-89,67 0 3,44 0 2,22 0-10,-22 0 7,67 0 1,43 0-4,-65 0 3,65 0-1,-21-44 0,-45 44-1,-88 0 1,-22 0 4,21 0-8,23-22 4,-22 22 0,0-23 5,-23 1-11,-43 22 7,88 0 0,-156 0-2,46 0 2,-68 0-2,-21 0 0,-1 0 2,-43 0-2,21 0 2,-44 0-1,0 0 1,1 0-2,43 0 0,-44 0 3,45 0 8,-45 0-9,22 0-3,0 0 2,1 0 0,65 0 0,-65 0-1,43 0 2,1 0-2,44 0 2,-67 0-1,23 0 0,44 0 4,-45 0-9,-21 0 6,21 0-2,23 0 2,-23 0 0,-43 0 3,-1 0-10,-22 0 6</inkml:trace>
    </iact:actionData>
  </iact:action>
  <iact:action type="add" startTime="8787">
    <iact:property name="dataType"/>
    <iact:actionData xml:id="d2">
      <inkml:trace xmlns:inkml="http://www.w3.org/2003/InkML" xml:id="stk2" contextRef="#ctx0" brushRef="#br0">1749 5937 0,'23'0'99,"87"0"-90,23 0 3,0 0-10,0 0 7,22 0-1,22 0 6,-66 0-13,44 0 8,22 0-2,-22 0 2,22 0-1,0 22 10,0-22-12,1 22-3,-1-22 1,0 0 4,22 0 0,-66 0 1,-67 0-1,23 0 4,-45 0-8,23 0 4,-23 0 0,-22 0 4,22 0-9</inkml:trace>
    </iact:actionData>
  </iact:action>
  <iact:action type="add" startTime="9679">
    <iact:property name="dataType"/>
    <iact:actionData xml:id="d3">
      <inkml:trace xmlns:inkml="http://www.w3.org/2003/InkML" xml:id="stk3" contextRef="#ctx0" brushRef="#br0">6953 5959 0,'23'0'63,"21"0"-40,44 0-16,45 0 0,44 0 2,-44 0-2,89-22 2,21-23-1,-21 23-1,66-44 1,0 44 0,-1 0 0,46 22 0,21-23 0,22 23 0,-21 0 0,21 0 0,67-22 1,-89 22-1,-66 0-1,44 0 1,-66-22 1,0 22 3,-89 0-8,0 0 3,-22-22 2,-66 22-2,-1 0 2,-43 0 3,-1-22-9,-22 22 25,0 0 11,0 0 2,1 0-18</inkml:trace>
    </iact:actionData>
  </iact:action>
  <iact:action type="add" startTime="12728">
    <iact:property name="dataType"/>
    <iact:actionData xml:id="d4">
      <inkml:trace xmlns:inkml="http://www.w3.org/2003/InkML" xml:id="stk4" contextRef="#ctx0" brushRef="#br0">7573 7377 0,'67'0'121,"21"0"-117,45 0 5,111 0-2,-23 22 2,67 0 4,0 0-11,89 22 7,-1-44-1,45 0-1,-67 0 1,-44 0 0,-22 0 0,22 0 0,0 0 0,-22-22 0,-89-22 0,45 44 0,22-22 0,-67 22 1,111 0-2,-133 0 1,45 0 1,-1 0 3,-66 0-8,44 22 4,-22-22-1,1 22 4,-1 0-6,-44-22 6,-1 0-4,1 0 1,-22 0 1,-67 0 4,67 0-11,-67 0 6,1-22 9,-1 0-4,-22 22-3,22 0 0,1 0 5,-23 0-7,0 0 9,0 0-1</inkml:trace>
    </iact:actionData>
  </iact:action>
  <iact:action type="add" startTime="15940">
    <iact:property name="dataType"/>
    <iact:actionData xml:id="d5">
      <inkml:trace xmlns:inkml="http://www.w3.org/2003/InkML" xml:id="stk5" contextRef="#ctx0" brushRef="#br0">1749 8861 0,'0'-22'7,"45"22"75,-1 0-76,0 0 2,45 0 0,88 0 0,0 0 0,67 0 0,21 0 0,-43 0 0,44 0 0,-23 0 0,23 0 0,0 0 1,-45 0-3,-44 0 3,0 0-1,67-23 1,0 1-1,-45 22-1,-22 0 4,67-22-5,-134 22 2,45 0 3,-22 0-5,-44 0 4,-1 0-4,-43 0 3,-23 0 3</inkml:trace>
    </iact:actionData>
  </iact:action>
  <iact:action type="add" startTime="17403">
    <iact:property name="dataType"/>
    <iact:actionData xml:id="d6">
      <inkml:trace xmlns:inkml="http://www.w3.org/2003/InkML" xml:id="stk6" contextRef="#ctx0" brushRef="#br0">3676 9990 0,'44'0'175,"-22"0"-168,23 0 2,-23 0-1,22 0 1,23 0-3,-1 0 5,0 0 4,-43 0-9,-1 0 0,22 0-1,-22 0 11,0 0 16,0 0 39,1-22-62,-1 22-1,22 0-1,-22 0 2,0 0-1,23 0 7</inkml:trace>
    </iact:actionData>
  </iact:action>
  <iact:action type="add" startTime="18417">
    <iact:property name="dataType"/>
    <iact:actionData xml:id="d7">
      <inkml:trace xmlns:inkml="http://www.w3.org/2003/InkML" xml:id="stk7" contextRef="#ctx0" brushRef="#br0">4894 10101 0,'66'0'78,"-21"0"-70,43 0-1,45 0 2,0 0 3,22 0-10,22-22 7,-44 22-2,0-22 2,-22 22-1,21 0 0,-21 0 0,-44 0-1,-1 0 2,0 0 4,1 0-11,21 0 7,-21 0-2,-23 0 1,45 0 1,-45 0 6,23 0-15,-23 0 9,22 0-1,1 0 0,-45 0 1,22 0-2,-22 0 3,0 0-2,1 0 0,-1 0 8,0 0 15,0 0-15,22 0 75,1-22-84,-1 22-1,0 0 4,23 0-4,-23 0 3,22 0-1,-44 0 0,89 0 0,-67 0 0,23 0-1,-23 0 3,23 0-3,-23 0 2,-22 0-1,0 0-2,0 0 4,23 0-1,-23 0 3,0 0-7,0 0 10,0 0 10</inkml:trace>
    </iact:actionData>
  </iact:action>
  <iact:action type="add" startTime="20716">
    <iact:property name="dataType"/>
    <iact:actionData xml:id="d8">
      <inkml:trace xmlns:inkml="http://www.w3.org/2003/InkML" xml:id="stk8" contextRef="#ctx0" brushRef="#br0">4982 10101 0,'45'22'199,"-1"-22"-192,23 22 1,21 1 0,1-23 0,66 22 2,-67-22-5,23 0 6,-22 0-4,-23 0 2,0 22 3,1-22-9,-1 0 6,1 0-1,21 0-1,-43 0 1,-1 0 1,44 0-2,-21 0 1,-45 0 1,67 0 4,-45 0-10,22 0 5,-21 0 0,21 0 4,23 0-9,-45 0 5,0 0 1,23 0-2,-1 0 2,1 0-1,-23 0 0,44 22-1,-43-22 2,-1 0-2,0 0 1,1 0 0,21 0 9,-44 0-10,0 0 1,45 0 3,-23 0 7,0 0-12,-22 0 2,45 0 9,-45 0-9,0 0 0,22 0 0,-21 0-2,-1 0 2,0 0 5,0 0-10,0 0 5,0 0 1,0 0 6,1 0-6,21 0 4,-22 0-11,0 0 8,0 0 3,0 0-11,1 0 5,-1 0 1,0 0 0,0 0 0,0 0 1,0 0 15,0 0-8,1 0 1,21-22 32,0 22-41,-22-22 18,1 0-11,-1 22 0,22-23 1,-44 1 2,44-22-4,-44 22 4,0 0 4,22 0-13,-22-1 14,0 1-8,0 0 1,0 0-7,0 0 4,0 0 0,0 0-5,0-23-1,0 23 11,0-22-11,0-1 6,0 23 6,23-22 13,-23 0 7,0 22-22,0-1-9,0 1 11,0 0-13,0 0 10,0 0-10,0 0 11,0-1 7,0 1 34,0 0-34,-23 0-8,23 0 0,-22 22 8,22-22-1,-22-23-7,0 45 0,0-44 8,0 44-8,-23 0-8,23 0 9,0-22-1,0 22-8,0 0 2,0-22-3,-23 22 3,23 0-3,-22 0 0,-23 0 2,23-22-1,0 22-1,-23 0 1,45-22 0,-22 22 0,-22-23 0,21 23 0,23 0 0,-22 0 0,22 0 0,0 0 1,-1 0 3,-21 0 8,22 0-8,0-22-9,0 22 6,-23 0-1,1-22 5,0 22-11,-23 0 7,23 0-1,-22-22 6,21 22-13,1 0 7,22 0 1,-22 0 6,-1-22-12,23 22 2,-44 0 6,-1 0 3,1 0 5,22 0-2,-1 0-11,23 0 10,-22 0-3,0 0-3,21 0 6,-21 0-7,22 0 3,-22 0 0,22 0-4,-23 0 5,23 0-11,-44 0 6,44 0 0,-23 0 5,-21 0-10,-1 0 13,45 0-7,-22 0-2,22 0 1,-45 0 1,23 0 7,22 0-6,-44 0-4,43 0 4,-21 0 4,22 0 8,-22 0-17,22 0 5,-1 0-6,1 0 4,0 0 9,0 0-5,0 0-1,-22 0 6,21 22-2,1-22 2,0 0-2,-22 22-6,22-22 3,0 0-1,-1 0-2,-21 0-2,22 0 1,0 0 1,0 22 7,0-22-9,-1 0 1,1 22 11,0-22-14,0 0 6,0 23 5,0-23-9,-23 22 2,23-22-1,-22 0 8,44 22-9,-22-22 1,0 0 1,-1 0 9,1 0-1,0 0 21,-22 0 18,44 22-32,-22-22-6,0 22 5,-1 0-7,1 0 9,0 1-10,0-1 25,22 22-24,0-22 24,0 22 0,0-21-14,0 43-13,0-44-4,0 0-1,0 45 1,22-45-3,-22 22 2,0-22 2,0 45-3,22-67 2,-22 22 2,0 22-5,0-21 3,22-1-2,-22 0 1,0 0 10,0 0-7,0 0-6,0 0 9,0 1-7,0-1 2,0 22-2,0-22 2,0 22 7,0-21 0,0-1 0,0 0 23,23-22 188,65 0-211,45 0-8,-44 0 0,-1 0 0,1 0 0,22 0 1,21 22-2,-21-22 3,-22 0-4,-23 22 2,1-22 0,-23 0 1,0 0-3,0 0 5,1 22 0,-1-22-7,-22 0 5,0 0-1,23 0 6,-1 0-13,-22 0 7,22 0 1,-22 0 3,23 0-9,-23 0 6,0 0 0,0 0-1,0 0 8</inkml:trace>
    </iact:actionData>
  </iact:action>
  <iact:action type="add" startTime="28067">
    <iact:property name="dataType"/>
    <iact:actionData xml:id="d9">
      <inkml:trace xmlns:inkml="http://www.w3.org/2003/InkML" xml:id="stk9" contextRef="#ctx0" brushRef="#br0">2015 10987 0,'22'0'22,"0"0"3,1 0-9,-1 0 16,133 0 34,0 0-59,66 0 0,45 45 0,66-23 2,22-22-2,-88 22 2,22-22-1,-89 44 2,-66-44-4,-66 0 2,-45 0 2,-22-22 141,0 0-135</inkml:trace>
    </iact:actionData>
  </iact:action>
  <iact:action type="add" startTime="29368">
    <iact:property name="dataType"/>
    <iact:actionData xml:id="d10">
      <inkml:trace xmlns:inkml="http://www.w3.org/2003/InkML" xml:id="stk10" contextRef="#ctx0" brushRef="#br0">4938 12449 0,'22'0'223,"23"0"-213,-23 0-3,22 0 0,45 0 2,-23 0-1,1 0 0,21 0 0,45 0 0,-44 22-1,-1 1 2,23-1-1,-23 0 1,-21-22-2,-23 0 1,0 0 0,1 0-1,-23 0 10,0 0 18,0 0 85,22 22-96,-21-22-17,-1 22 2,22-22-2,-22 0 16,-44 0 212,-22-22-228,-23 22 3,23-22-3,0 0 1,-23 0 0,1 22 0,44-23 0,-23 1 0,1 22 0,-22-22 3,21 22-4,1-22 8,22 22 2,0 0 16,0 0-9,0 0-8,-45-22 0,45 0-8,-22 22-2,-1 0 2,-21-23 0,22 23 1,-23 0-1,45 0 0,0 0 0,0 0-1,0 0 9,0 0 11,-1 0-4,1 0 1,0 0-17,0 0 10,0 0-11,0 0 20,-1 0 38,46 0 82,-1 0-139,44 0 1,23 23 3,-23-23-6,23 22 4,22 0 0,-67-22-4,22 22 5,23-22-2,-23 22 2,-21-22-3,43 0 2,-44 0-2,23 0 1,-1 0 1,-21 0-2,43 0 1,-44 0 10,-21 0-13,-1 0 103,-44 0-42,-23 0-61,-43 0 3,43 0-1,-21 0 2,22 0-1,-23 0-1,1 0 1,-23 0 1,23 0 0,44 0-2,0 0 10,-23 0 78,23 0-86,0 0-3,0 0 11,0 0-9,0 0 16,-23 0 18,23-22-26,0 22 1,-22 0-8,-1-22-3,23 22 1,-22 0 2,0 0-2,22 0 1,-1 0-1,23-22 11,23 22 103,43 0-115,0 0 2,45 0 0,22 0 5,44 0-10,-44 0 9,-22 0-5,44 0 3,-45 0-4,-21 22 3,-23-22-2,-43 0 1,21 0-1,-22 0 2,-66 0 474,-45 22-473,1-22-2,-134 0-4,134 0 7,-90 0-4,112 0 2,-23 0 4,1 0-11,88-22 7,-22 22-1,0 0 96,22-22 477,0 0-558,0-1-14</inkml:trace>
    </iact:actionData>
  </iact:action>
  <iact:action type="add" startTime="46822">
    <iact:property name="dataType"/>
    <iact:actionData xml:id="d11">
      <inkml:trace xmlns:inkml="http://www.w3.org/2003/InkML" xml:id="stk11" contextRef="#ctx0" brushRef="#br0">3521 15196 0,'22'0'60,"0"0"11,0 22-63,1 0 10,43 0-11,0-22 2,23 0-1,66 0 4,66-44-9,-43-22 4,-1 21 0,0 23 2,-44 0-1,22 22-1,-44 0 2,-23 0-1,1 0 0,-1 22 0,-43 0 2,21 0-4,-22 23 4,1-23-2,43 0 1,-44 0-2,45-22 1,-45 0 1,45 0-1,-23 0-1,23-22 2,22 0-1,-45 0 0,0 22 0,23 0-1,-45 0 2,-22 0 5,23 0-12,-1 0 5,-22 44 2,45-22-1,-45 23 0,22-45 0,0 44 0,23-22-1,-1-22 2,23 0-2,-45 0 2,45 0-1,-1 0 0,23 0 4,-22-22-8,-1 0 3,-44 22 2,45 0 5,-23 0-11,-21 0 3,-1 0 4,0 0-2,-22 0 2,23 0-3,-23 22 0,0-22 9,0 0 64,0 0 58,0-22 7</inkml:trace>
    </iact:actionData>
  </iact:action>
  <iact:action type="add" startTime="50262">
    <iact:property name="dataType"/>
    <iact:actionData xml:id="d12">
      <inkml:trace xmlns:inkml="http://www.w3.org/2003/InkML" xml:id="stk12" contextRef="#ctx0" brushRef="#br0">11028 15218 0,'22'0'115,"0"0"-109,0 0 1,23 0 3,-23 0-5,89 0 4,44-22 3,-45 22-6,45-22 0,0 22 7,-22 0-10,44 0 4,1 0 2,-1 44-2,-22-22 2,-22 23 1,66-1-5,-66 0 6,0-22-3,-1-22-1,46 0 2,-90 0 6,67 0-14,-88 0 7,66 0 1,-1-44 4,23 22-12,-44 0 7,-22 0 1,66 22-1,-67 0 0,45 0-1,-44 0 2,66 0 3,0 22-9,0 22 6,44 22 0,-66-43-1,44-1 2,-22-22-5,22 0 4,-88 0-3,22 0 2,-1 0 0,-43 0 0,-23-22 0,-22 22 2,22 0-1,-44-23-2,23 23 1</inkml:trace>
    </iact:actionData>
  </iact:action>
  <iact:action type="add" startTime="54448">
    <iact:property name="dataType"/>
    <iact:actionData xml:id="d13">
      <inkml:trace xmlns:inkml="http://www.w3.org/2003/InkML" xml:id="stk13" contextRef="#ctx0" brushRef="#br0">4982 15971 0,'0'-22'63,"45"22"-46,-1 0 30,-22 0-38,67 0-2,-1 0 2,1 0 5,22 0-13,22 0 7,22-44 0,88-23 0,-21 23 1,65-45-1,-43 67 0,0 0 0,-45 22-1,-22 0 1,0 0 2,45 0-4,-89 0 4,-1 44 0,1 1 3,0-1-12,-66 0 7,-1-44 1,1 22 6,-23-22-14,22 0 6,-44 0 2,23 0 6,-23 0-6,0 0 14,0 0-15,0 0 34,45 0-28,-45 0-6,0 0 1,44 23-1,-43-23 0,21 0 7,-22 0-15,44 0 9,-21 0 7,-23 0-9,0 0 4,0 0-6,0 0 15,0 0-12,1 0 0,-23 22 0,22-22-1,0 0 24,0 0 366</inkml:trace>
    </iact:actionData>
  </iact:action>
  <iact:action type="add" startTime="57021">
    <iact:property name="dataType"/>
    <iact:actionData xml:id="d14">
      <inkml:trace xmlns:inkml="http://www.w3.org/2003/InkML" xml:id="stk14" contextRef="#ctx0" brushRef="#br0">7839 16658 0,'89'0'168,"-23"0"-163,23 0 6,44 0-5,-23-22 3,1 22-2,-22 0-1,66 0 5,-89 0-3,23 0-1,-1 0 1,-43 0 1,-1 0 4,0 0-12,-22 0 9,23 0-3,-23 0 2,0 0 8,0 0-10,0 0 1,0 0 10,0 0-11,1 0 0,-1 0 0,0 0 2,0 0 7,0 0-8,0 0 7,0 0-6,1 0-2,-1 0 2,0 0 1,0 0 22,0 0-9,-44 0 404,-44 0-419,21 0 0,-65 0 0,-1 0 0,-44 0 0,-22 0 0,22 0 0,-22 0 1,66 0-3,22 0 3,1 0-2,21 0 2,23 0 1,22 0-4,0 0 3,44 0 216,22 0-217,22 0 1,-21 0-1,43 0 2,1 0-3,0 0 0,-1 0 2,1 0-1,66 22-3,-67-22 6,23 0-4,-45 0 1,23 0 0,-45 0 1,1 0 6,-1 0-14,0 0 6,-22 0 1,-44 0 96,0 0-96,-22 0 0,-23 0 1,-110 0 0,0 0-2,0 0 2,-67 0-2,23 0 1,-1 0 4,-21-44-6,110 44-1,-22 0 7,88 0-5,23 0 0,22 0 2,66 0 203,23 0-207,21 0 2,89 0 1,-44 0 2,44 0-5,23 22 6,-1-22-3,-22 22-1,0-22 1,-44 22 1,-66-22-1,21 0 0,-66 0 0,1 0-1</inkml:trace>
    </iact:actionData>
  </iact:action>
  <iact:action type="add" startTime="60042">
    <iact:property name="dataType"/>
    <iact:actionData xml:id="d15">
      <inkml:trace xmlns:inkml="http://www.w3.org/2003/InkML" xml:id="stk15" contextRef="#ctx0" brushRef="#br0">1860 17367 0,'22'0'87,"0"0"-80,1 0 8,-1 0-6,44 0-1,23 0 2,21 0-4,23 0 3,-44 0-3,-1 22 3,45 0-2,-66-22 1,-23 0 0,0 22 0,45-22 0,-45 0 1,23 0-2,-45 0 11,0 22-12,0-22 19,0 0-7,0 0 14,23 0-16,-45-22-9,22 22 1,0-22 0,0 0 8,0 22 1,0-22-1,-22 0-8,22-1-1,-22 1 2,0 0-1,0 0 10,23 0-12,-23 0 2,22-45 0,-22 45-1,0 0 2,0 0-2,0 0 2,0-23 7,0 23-5,0-22 4,0 22-8,0 0 2,0-1 7,0-21 1,-22 22 14,-1 22-16,-21 0 2,22 0-10,0 0 2,0 0-2,-45-22 2,23 22-1,22 0-1,-22-22 8,21 22-14,1-22 7,0 22 1,0-23 7,0 23-9,0-22 1,0 22 0,-1-22 1,1 22-2,0 0 4,0 0-3,0 0-3,0 0 7,-45 0 0,45 0-10,-22 0 7,-23 0-1,23 0 0,0 0 0,0 0-1,-23 0 2,45 0 3,-22 0-9,22 0 6,-23 0-1,1 0-1,22 0 11,0 0-12,0 0 2,-1 0 1,1 0-1,0 0 0,0 0 8,0 0 16,0 22 10,0 0-36,22 1 1,0-1 2,-23 0-1,1 22 2,22-22-4,0 0 6,0 1-6,-22-23 3,22 44-2,0-22 1,0 0 0,0 0 0,0 0 0,0 1 0,0-1 7,0 0 11,0 0-10,0 0 8,0 23-17,0-23 10,0 0-10,0 0 11,0 0 4,0 0 3,0 0 96,0 1-90</inkml:trace>
    </iact:actionData>
  </iact:action>
</iact:actions>
</file>

<file path=ppt/ink/inkAction1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3356">
    <iact:property name="dataType"/>
    <iact:actionData xml:id="d0">
      <inkml:trace xmlns:inkml="http://www.w3.org/2003/InkML" xml:id="stk0" contextRef="#ctx0" brushRef="#br0">9544 2238 0,'155'0'55,"-44"0"-49,66 0 2,67 0 1,44 0 0,44 0 0,111 0-2,44 0 2,111 0 0,-111 0 3,44 0-11,23 0 8,-200 0-1,67 0 0,-111 0 1,-44 0 5,-45 0-13,-66 0 8,-88 0-1,-23 0 5,-22 0-10,0 0 13,1 0 24,-1 0-23</inkml:trace>
    </iact:actionData>
  </iact:action>
  <iact:action type="add" startTime="5965">
    <iact:property name="dataType"/>
    <iact:actionData xml:id="d1">
      <inkml:trace xmlns:inkml="http://www.w3.org/2003/InkML" xml:id="stk1" contextRef="#ctx0" brushRef="#br0">1772 4475 0,'44'0'169,"0"0"-161,45 0-1,-45 0 1,89-22 0,-45 22 0,23 0 1,0-23 4,-23 23-11,1 0 6,0 0 1,21 0 3,-21 0-9,-23 0 5,1 0 0,-23 0 0,45 0 2,-45 0-3,44 0 6,1 0-9,0 0 2,-1-22 6,45 22 2,22 0-13,-44 0 6,44-22 2,0 22 6,22 0-15,-44 0 9,0 0-1,-23 0 7,-21 0-14,0 0 7,-23 0 1,-44 0 9</inkml:trace>
    </iact:actionData>
  </iact:action>
  <iact:action type="add" startTime="8369">
    <iact:property name="dataType"/>
    <iact:actionData xml:id="d2">
      <inkml:trace xmlns:inkml="http://www.w3.org/2003/InkML" xml:id="stk2" contextRef="#ctx0" brushRef="#br0">6865 4364 0,'22'0'108,"177"0"-100,-22 0 2,133 0 2,-22 0-10,89 0 9,88 0 2,-22 0-12,-133 0 9,44 0-5,23 0 6,-23 0-6,-111 0 6,-43 0-3,-67 0 4,-67 0-9,-22 0 5</inkml:trace>
    </iact:actionData>
  </iact:action>
  <iact:action type="add" startTime="10366">
    <iact:property name="dataType"/>
    <iact:actionData xml:id="d3">
      <inkml:trace xmlns:inkml="http://www.w3.org/2003/InkML" xml:id="stk3" contextRef="#ctx0" brushRef="#br0">12755 4541 0,'89'0'114,"66"0"-106,0 0 1,0 0-2,44 0 1,45 0 2,-23 0 6,45 0-9,44 22-6,0-22 4,-44 0 9,0 23-10,21-23 4,-65 0 1,44 0 5,-45 22-13,45-22 7,-23 22 1,23 0 6,0-22-14,-67 22 6,45-22 1,-67 0 0,0 22 1,-44-22 4,0 0-11,-67 0 6,-21 0 2,-1 0 2,-22 0 96,44 0-96,1 0-9,21 0 7,23 0-3,0 0 1,-23 0 0,1 0 0,-23 0 1,67 0 10,-111 0-13,45 0 2,-45 0-1,44 0 0,1 0 2,-45 0-1,0 0-1,22 0 2,1 0-2,21 0 1,-22 0 1,-21 0-1,21 0-1,-22 0 1,22 0 2,-22 0 6,1 0 97,-1 0-105,22 0 0,22 0 8,-21 0-8,43 0-1,1 0 1,22-22 0,-23 22 0,-43 0 0,43 0 1,1 0-1,-45 0-1,0 0 1,1 0 0,21 0 0,-22 0 0,-22 0 0,1 0 2,21-22 2,-22 22-9,0 0 4,0 0 2,0 0 6,1 0 42,-1 0 211,22 0-255,-22 0-2,22 0-4,23 0 0,-23 0 2,45 0-1,-23 0 1,23 0-1,-1 0 0,1 0-1,44 0 1,-45 0 1,23 0-1,-22 0 0,-1 0 4,67 0-7,-88 0 2,43 0 0,45-22 1,-44 22 0,0 0 1,0 0 1,-23 0-4,-44 0 3,1-22-1,21 22-1,-44 0 10,0 0 98,23 0-92,-45-22 2,44 22-12,0 0-5,23 0 8,-23 0-8,23 0 0,21 0 0,1 0 0,-1 0 0,67 0 0,-66 0 0,-23 0 0,-21 0 1,-1 0-2,0 0 2,-22 0-1</inkml:trace>
    </iact:actionData>
  </iact:action>
  <iact:action type="add" startTime="13274">
    <iact:property name="dataType"/>
    <iact:actionData xml:id="d4">
      <inkml:trace xmlns:inkml="http://www.w3.org/2003/InkML" xml:id="stk4" contextRef="#ctx0" brushRef="#br0">1816 5804 0,'22'0'127,"0"0"-110,155 0-9,111 22 0,89 0 0,220-22-1,90 22 2,-23-22-3,111 0 4,133 0 2,-133 0-9,-221 0 5,-133 0 1,-89-22 4,-221 22-11,-1 0 6,-87-22 1</inkml:trace>
    </iact:actionData>
  </iact:action>
  <iact:action type="add" startTime="15342">
    <iact:property name="dataType"/>
    <iact:actionData xml:id="d5">
      <inkml:trace xmlns:inkml="http://www.w3.org/2003/InkML" xml:id="stk5" contextRef="#ctx0" brushRef="#br0">6178 7797 0,'0'23'54,"0"-1"-38,0 0 8,22-22 57,133 66-66,-88-43-7,-1-1 0,23-22 0,-1 22 9,45-22-13,-44 0 2,0 0 2,21 0 0,-21 0 5,-1 0-10,1-22 3,-23 22 3,1-22 6,-1 22-9,23 0 0,-23 0 1,-21 0-2,43 0 4,-21 0-2,-1 0 1,23 0 1,-45 0-1,0 0 5,0 0-11,1 0 17,-1 0-15,-22-23 14,0 23-3,0 0 9,1 0 18,21 0-9</inkml:trace>
    </iact:actionData>
  </iact:action>
  <iact:action type="add" startTime="17468">
    <iact:property name="dataType"/>
    <iact:actionData xml:id="d6">
      <inkml:trace xmlns:inkml="http://www.w3.org/2003/InkML" xml:id="stk6" contextRef="#ctx0" brushRef="#br0">7817 7797 0,'44'0'85,"23"0"-67,-23-22-9,22 0-4,1 22 5,-1 0-2,23-22 0,-23 22 0,-21 0 1,43 0-2,-66 0 1,1 0 1,-1 0 6</inkml:trace>
    </iact:actionData>
  </iact:action>
  <iact:action type="add" startTime="18913">
    <iact:property name="dataType"/>
    <iact:actionData xml:id="d7">
      <inkml:trace xmlns:inkml="http://www.w3.org/2003/InkML" xml:id="stk7" contextRef="#ctx0" brushRef="#br0">4628 8617 0,'0'-22'118,"22"22"-94,45 0 15,-1 0-31,1 0-1,-1 0 2,-22-22-1,23 0 0,-23 22 5,45-23-8,-45 1 0,0 22 4,23 0-2,-1 0 2,-22 0-1,1 0 0,-1 0 5,-22 0-11,45 22 6,-45-22 8,0 0-6,0 0 24,-22 23 86,-22-23-96,-89 22-16,23-22 0,-1 0-1,0 0 0,45 0 2,-44 0-2,43 0 1,1 0 1,0 0 0,21 0 8,1 0 46,0 22-47,0-22 0,0 0 0,0 0-7,0 0-1,-1 0 32,-132 0 40,89 0-71,22 0-2,-1 0 3,1 0-4,22 0 3,22-22 248,44 22-247,-22-22-4,45-1 3,-45 23-2,44 0 2,1 0-3,21 0 5,1 0-4,-45 0 1,67 0 1,-67 0-2,23 23 2,44-1-2,-67-22 2,44 0-2,-43 0 1,-1 0 1,-22 0-1,-44 0 297,-22 0-296,-23 0-2,-43 0 1,43 0 1,1 0 0,-1 0-2,-21 0 2,-1 0-2,0 0 1,45 0 0,0 0 1,22 22-3,0-22 2,-1 0 9</inkml:trace>
    </iact:actionData>
  </iact:action>
  <iact:action type="add" startTime="23166">
    <iact:property name="dataType"/>
    <iact:actionData xml:id="d8">
      <inkml:trace xmlns:inkml="http://www.w3.org/2003/InkML" xml:id="stk8" contextRef="#ctx0" brushRef="#br0">6200 10013 0,'45'0'102,"21"0"-94,67 0 0,-22 0 0,66 22-1,44 0 3,1-22-3,21 22 1,-65-22 0,21 0 0,-44 0-1,0 0 2,-89 0-2,-21 0 1</inkml:trace>
    </iact:actionData>
  </iact:action>
  <iact:action type="add" startTime="28274">
    <iact:property name="dataType"/>
    <iact:actionData xml:id="d9">
      <inkml:trace xmlns:inkml="http://www.w3.org/2003/InkML" xml:id="stk9" contextRef="#ctx0" brushRef="#br0">8038 10101 0,'111'0'127,"-44"0"-119,21 0-1,23 0 1,-45 22 0,23-22 0,66 0 0,-44 22 0,44-22 0,-89 0-1,23 0 2,-1 0-1,-21 0 0,-23 0-1,22 0 4,1 0-7,-23 0 8,-22 0 3,45 23-6,-23-23 6,-22 0-5,22 0-3,1 0 1,-1 0 0,-22 0 1,22 0-2,1 0 1,-1 0 0,-22 0 0,0 0-1,23 0 2,-23 0-1,0 0-1,22 0 2,1 0-1,21 0-1,-44 0 1,67 0 0,-45 0 0,22 0 1,-21 0-1,65 0 0,-65 0-1,43 0 2,-43 0-1,21 0 0,0 0 0,-43 0 10,-1 0-7,0 0-7,0 22 28</inkml:trace>
    </iact:actionData>
  </iact:action>
  <iact:action type="add" startTime="29964">
    <iact:property name="dataType"/>
    <iact:actionData xml:id="d10">
      <inkml:trace xmlns:inkml="http://www.w3.org/2003/InkML" xml:id="stk10" contextRef="#ctx0" brushRef="#br0">8991 10345 0,'0'22'105,"0"0"-98,-22 0 1,-23 67-1,-43-45 2,43 23-1,-87-23 0,43 0-1,-22 1 2,23-23-1,-23 0 1,-44 22-1,66-22 1,23-22-4,-23 0 3,45 22 0,0-22 1,22 0 4,-23 0-8,23 0 1,0 0 5,0 0-5,-22 23 18,21-23-15,-43 0 3,44 0-9,-22 0 6,-23 0-1,23 0 8,22 0-11,-23 0 1,23 0 16,22-45 141,0 23-156,0 0-1,0 0 3,0 0 7,0 0 16,0-1 7,-22 23-14,22-22-10,0 44 116,0 1-124,0 21 1,0-22 1,0 0-2,-22 0 3,22 0-3,0 1 0,0-1 19,-22-22-3,22 22 81,22 0-62,22 0-2,-22-22 0,1 0-15,-1 22-8</inkml:trace>
    </iact:actionData>
  </iact:action>
  <iact:action type="add" startTime="37354">
    <iact:property name="dataType"/>
    <iact:actionData xml:id="d11">
      <inkml:trace xmlns:inkml="http://www.w3.org/2003/InkML" xml:id="stk11" contextRef="#ctx0" brushRef="#br0">6112 12383 0,'0'22'104,"44"-22"-73,-22 0-23,0 22 0,23-22 0,-1 22-1,0 0 3,-22-22-2,45 23-3,-1-1 5,-21 0 7,-1-22-10,0 22 2,-22-22-2,23 0 2,-23 0 2,0 0-7,44 0 4,-21 0 0,21 0 1,-22 0-2,45 0 2,0 0-1,-45 0 0,44 0-1,-43 0 2,43 0-2,-43 0 2,-1 0-2,22 0 1,1 0 1,-23 0 8,-22 0-9,22 0 0,1 0 0,-1 0 9,-22 0-11,22 0 9,-21 0 3,43 0-10,-44 0 0,0 0 0,23 0 0,-1-22 1,-22 22-2,22-22 1,1 22 0,-23-22 7,0 22-5,0 0-2,0 0 0,0-23 5,0 23-11,1-22 14,21 22 1,-22 0-1,0-22 0,0 22-1,1 0-6,-1-22 7,22 22-8,-44-22 1,22 22 7,0 0-7,0-22 5,-22-1 36,0 1-34,0 0 8,0-22-16,0 0 0,0 21 0,-22-43 0,0 22 11,0 21-13,22 1 1,0 0 9,-22 22-8,0-22 8,-23 22 0,23 0-9,0 0 2,-44-44 3,-1 22-9,23 22 6,-45-45-1,23 23 2,-67-22-4,0 0 3,-22 21-1,44 23 1,-44-22-2,0 0 2,-22 0-1,44 22 1,-44-22-3,89 22 2,21 0 0,-44 0 1,23 0-2,21 0 2,-21 0-1,44 0 0,-45 0-1,45 0 2,-1 0-2,1 0 2,0 0 3,22 0-8,0 0 3,-1 0 2,-21 22-1,22-22 0,0 22 16,0 0-8,0 0 8,22 1-13,-23-1-7,23 0 14,0 22-12,0-22 4,0 0-2,0 23 0,0-1 7,0-22-6,0 22-1,0-21 8,0-1-5,0 0-5,0 0 1,0 0 10,0 0-4</inkml:trace>
    </iact:actionData>
  </iact:action>
  <iact:action type="add" startTime="39728">
    <iact:property name="dataType"/>
    <iact:actionData xml:id="d12">
      <inkml:trace xmlns:inkml="http://www.w3.org/2003/InkML" xml:id="stk12" contextRef="#ctx0" brushRef="#br0">9655 13158 0,'89'0'102,"21"0"-94,90 22 0,-23 0 0,44-22-1,23 0 1,44 0 0,-45 0 0,-43 0 0,21 0 1,-44 0-2,-66 0 2,-22 0 1,-23 0-4,-44 0 3,0 0 0,0 0 43,1 0-34,-1 0-11,0 0 1,0 0 0,22-22 0,-22 22 0,1 0 3,-1 0 1</inkml:trace>
    </iact:actionData>
  </iact:action>
  <iact:action type="add" startTime="41806">
    <iact:property name="dataType"/>
    <iact:actionData xml:id="d13">
      <inkml:trace xmlns:inkml="http://www.w3.org/2003/InkML" xml:id="stk13" contextRef="#ctx0" brushRef="#br0">6023 13224 0,'22'0'151,"23"0"-144,-23 0 1,44 0 0,23-22 0,-45 22 0,45 0 1,21 0-2,-21 0 1,0 0 3,-45 0-6,45 0 5,-45 0-1,-22 0-3,22 0 2,-22 0 1,1 0 6,-1 0 2</inkml:trace>
    </iact:actionData>
  </iact:action>
  <iact:action type="add" startTime="43384">
    <iact:property name="dataType"/>
    <iact:actionData xml:id="d14">
      <inkml:trace xmlns:inkml="http://www.w3.org/2003/InkML" xml:id="stk14" contextRef="#ctx0" brushRef="#br0">6710 14177 0,'22'0'159,"22"0"-150,89 0-2,-89 0 2,67 0-1,-44 0 1,-23 0-2,44 0 1,-43 0 0,-1 0 0,0 0 0,1 0 0,-23 0 7,22 0 189,0 0-186,1-22-8,-1 22 1,-22 0-3,0 0 6</inkml:trace>
    </iact:actionData>
  </iact:action>
  <iact:action type="add" startTime="44880">
    <iact:property name="dataType"/>
    <iact:actionData xml:id="d15">
      <inkml:trace xmlns:inkml="http://www.w3.org/2003/InkML" xml:id="stk15" contextRef="#ctx0" brushRef="#br0">8504 14044 0,'22'0'69,"0"0"-59,0 0-4,22 0 3,1 0 3,21 0-9,0 0 6,23 0-1,0 0-1,-1 0 2,23 0-2,-23 0 2,-43 0 2,21 0-6,-22 0 3,1 0 7,-23 0 1,0 0 2,0 0-4,0 0 46</inkml:trace>
    </iact:actionData>
  </iact:action>
  <iact:action type="add" startTime="49618">
    <iact:property name="dataType"/>
    <iact:actionData xml:id="d16">
      <inkml:trace xmlns:inkml="http://www.w3.org/2003/InkML" xml:id="stk16" contextRef="#ctx0" brushRef="#br0">12246 14664 0,'0'22'72,"0"1"50,-22-23-82,22 22-34,-22-22 11,0 0-8,-1 22-2,-21-22 0,22 0 0,0 0 1,0 0 0,-23 0 9,23 0-2,0 0-6,0 0 9,0 0-3,0 0 2,-23 0-10,23 0 8,-22 0 1,22 0-9,-23 0 1,23 0 0,0 0 9,0 0-7,0 0-3,0 0-1,0 0 5,-1-22 21,-21 22-17,22 0 2,0-22-1,22-1 0,-44-21 8,21 22-8,1 0-9,22 0 1,0 0 8,0-1-8,-22 1 9,22 0 1,-22 0-3,22 0 1,0 0-2,0 0 13,0-1-11,0 1-8,0-22 0,0 0 9,0 21-8,0-21-3,0 22 10,22-22-8,0-1 8,0 23-9,-22 0 1,23-22 1,-1 22 7,0-23-9,0 23 9,-22 0-8,22 0 1,22 0 0,-44 0-2,23 22 2,-1-23-2,0 1 2,0 0-2,22 22 1,1-22 4,21 0-8,-44 22 6,23-22-5,-1 22 6,-22 0-4,22 0 3,1 0 5,-1 22 18,-44 0-26,22 0 1,0 22-1,-22 45 2,22-45-2,-22-22 1,22 23 0,1-1 1,-23 23-2,0-45 1,22-22 1,-22 44 0,0-22-3,0 0 3,0 0 7,0 1 7,0 21-15,0-22 0,0 0 3,0 23-6,0-1 8,0 0-7,0 0 0,0 1 12,-22-23-11,22 0 2,0 0-1,-23-22 0,23 44 0,-22-44 0,22 23 8,-22-1-8,22 0 16,-22 0-8,0 0 10,0-22-10,0 0 31</inkml:trace>
    </iact:actionData>
  </iact:action>
  <iact:action type="add" startTime="56574">
    <iact:property name="dataType"/>
    <iact:actionData xml:id="d17">
      <inkml:trace xmlns:inkml="http://www.w3.org/2003/InkML" xml:id="stk17" contextRef="#ctx0" brushRef="#br0">14305 14731 0,'45'0'106,"21"0"-99,45 0 2,0 22-3,21-22 3,68 22-2,21-22 1,1 22 0,-45-22 0,44 0-1,-44 22 2,1-22 1,-68 0-4,-21 0 1,-23 0 3,23 0-3,-67 0 3,0 0 5,0 0 1,0 0 59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3021">
    <iact:property name="dataType"/>
    <iact:actionData xml:id="d0">
      <inkml:trace xmlns:inkml="http://www.w3.org/2003/InkML" xml:id="stk0" contextRef="#ctx0" brushRef="#br0">9212 2215 0,'44'0'69,"89"23"-61,44-1-1,45 0 2,44-22 1,22 0-4,-1 0 2,68 0 0,43-22 1,90 0 4,21-1-12,-133-43 8,134 44 3,-1-45-6,-133 23 0,23 22 2,-89 22 0,-22-22-1,44 22 2,-133-22 0,45 22-2,-67 0 1,-22 0 2,-66 0 1,-23 0-5,23-23 10,-67 23-11,0 0 6,0 0-4,0 0 6,23 0-2,-23 0-2,44 0 2,-44 0 1,45 0-4,-45 0 8</inkml:trace>
    </iact:actionData>
  </iact:action>
  <iact:action type="add" startTime="4464">
    <iact:property name="dataType"/>
    <iact:actionData xml:id="d1">
      <inkml:trace xmlns:inkml="http://www.w3.org/2003/InkML" xml:id="stk1" contextRef="#ctx0" brushRef="#br0">465 4718 0,'66'0'137,"89"0"-127,67 0-4,21-22 1,23 22 1,44 0 1,67-44 4,43 44-11,-87 0 5,-46 0 2,-21 0-1,-44 0 0,-67 0 0,-22 0 2,-45 0-4,-44 0 5,1 0 60,-23-22-62,22 22-1,0-22 4,23 22-9,-1 0 4,23 0 3,-23 0-2,-21 0-1,-23 0 2,0 0-1</inkml:trace>
    </iact:actionData>
  </iact:action>
  <iact:action type="add" startTime="9461">
    <iact:property name="dataType"/>
    <iact:actionData xml:id="d2">
      <inkml:trace xmlns:inkml="http://www.w3.org/2003/InkML" xml:id="stk2" contextRef="#ctx0" brushRef="#br0">775 5737 0,'22'0'126,"22"0"-117,23 0 0,-1-22 3,89 22-9,-44-22 4,110 0 3,-21 0 6,21 22-9,-44-22-6,1 22 6,-68-23 6,23 23-10,-44 0 5,-67 0 1,22 0 3</inkml:trace>
    </iact:actionData>
  </iact:action>
  <iact:action type="add" startTime="10908">
    <iact:property name="dataType"/>
    <iact:actionData xml:id="d3">
      <inkml:trace xmlns:inkml="http://www.w3.org/2003/InkML" xml:id="stk3" contextRef="#ctx0" brushRef="#br0">3122 6823 0,'22'0'122,"1"0"-118,21 22 11,22 0-5,-21 0 2,21-22-9,-22 0 5,45 22 1,-45-22 5,23 23-12,-23-23 7,0 0-1,23 0-3,-45 0 7,44 0 3,-21 0-14,21 0 6,-22 0 2,23-23-3,-23 23 2,45 0 2,-1 0-2,1 0 5,-45 0-12,45 0 7,-1 0 2,-44 0-3,45 0 1,-23 0 1,-21 0 3,21 0-8,1 0 12,-45 0-4,0 0-9,44 0 6,-21-22-1,-1 22 7,22 0 1,-43 0-8,-1 0 1,22 0 4,22 0-10,1 0 5,-1 0 0,-21 0 1,21 0-3,0 0 3,23 0-1,0 0 0,-1 0 1,1 0-1,-1 0 0,23 0 0,-45 0 0,23-22 1,0 22-3,-1 0 3,1 0-1,-1 0 0,-21 0 0,21 0 1,1 0 3,-45 0-8,23 0 4,-45 0 7,22 0-7,0 0 0,-21 0 1,21 0-3,22 0 4,1 0 4,-23 0-13,22 0 8,1 0-1,-23 0 6,23 0-13,-45 0 9,0 0-3,0 0 11,-22 22 182</inkml:trace>
    </iact:actionData>
  </iact:action>
  <iact:action type="add" startTime="16981">
    <iact:property name="dataType"/>
    <iact:actionData xml:id="d4">
      <inkml:trace xmlns:inkml="http://www.w3.org/2003/InkML" xml:id="stk4" contextRef="#ctx0" brushRef="#br0">7883 6978 0,'-22'0'88,"0"0"-81,0 0 1,-44 0 3,-1 0 1,1 0-10,-1 0 8,45 0-2,0 0 4,0 0-9,22-22 6,-22 22 6,0-22 9,22-23 17,-23 23-3,23 0-13,0-89-8,0 67-3,23 0-13,-23 21 7,0 1 6,0 0-12,0 0 6,0 0 7,0 0-4,0 0 45,0-1-40,0 1 0,0 0-7,0-22 4,0 22-11,0-1 7,22-21-2,-22 22 6,22 0-10,-22 0 4,0 0 3,44-23 8,-44 1-13,0 0-4,22 22 6,0-1 1,-22 1 0,0 0 1,0 0-1,23 22 5,-23-22-2,0 0 6,44 22 106,-22 0-116,0 22 0,0 0 2,0 22-3,23 45 3,-23-23-2,0 1 2,22-1-1,-22-22 0,1 23-1,-1-23 2,0-22-2,-22 23 1,22-23 0,-22 0 1,22-22 6,-22 22 1,0 0 9,0 23-7,0 21 1,0-44-12,0 0 3,0 1 2,0-1 3,-22-22-15,22 22 26,-22-22-18,0 44 8</inkml:trace>
    </iact:actionData>
  </iact:action>
  <iact:action type="add" startTime="18937">
    <iact:property name="dataType"/>
    <iact:actionData xml:id="d5">
      <inkml:trace xmlns:inkml="http://www.w3.org/2003/InkML" xml:id="stk5" contextRef="#ctx0" brushRef="#br0">2059 7997 0,'23'0'112,"21"22"-106,67 0 2,-23-22 1,134 22-3,-45-22 4,0 0-1,0 0-3,0 0 4,67 0-1,-111 0-1,44 0-1,-22 0 6,-22 0-11,-45 0 6,-21 0 1,-1 0 2,-44 0-7,0-22 3,1 22 3,65 0 10,1-22-15,-45 22 4,89-22-3,-22 0 1,44 0 1,-89-1 1,67 23 5,22 0-13,-89 0 6,67 0 3,-66 0 4,-1 0-13,1 23 6,-1-1 2,-22-22-1,-22 0 0,1 22 0,-1-22 8,0 0 3,0 0 13,0 0-17,0 0 9,0 0-17,23-22 10,-23 22-6,22 0 9,0 0-12,23 0 1,-45 0 0,67 0-2,-45 0 1,-22 0 1,67 0 4,-23 0-11,-22 0 6,45 0 0,-45 0 8,-44 22 60</inkml:trace>
    </iact:actionData>
  </iact:action>
  <iact:action type="add" startTime="22929">
    <iact:property name="dataType"/>
    <iact:actionData xml:id="d6">
      <inkml:trace xmlns:inkml="http://www.w3.org/2003/InkML" xml:id="stk6" contextRef="#ctx0" brushRef="#br0">2015 9326 0,'0'-22'64,"22"22"-34,0 0-11,1 0-11,21 0 5,0 0-6,23 0 2,21 0-2,-44 0 3,45 0-4,-23 0 5,23-22-4,0 22-2,-23 0 6,23 0-3,-1 0 1,1 0 2,21 0-7,-21 0 5,0 0 0,-1 0-2,1 0 1,-1 0-1,-43 0 1,43 0 0,-43 0 1,-1 0-2,-22 0 1,0 0 10,0 0 37,0 0-39,1 0-8,-1 0 1,0 0 11,0 0-9,22 0 4,-22 0 4,1 0-11,-1 0-1,0 0 0,44 0 2,-44 0-1,23 0 1,-1 0 5,0 0-13,-22 0 7,23 0 0,-1 22-1,22-22 3,-43 0-3,21 0 1,0 0 8,-22 0 8,0 0 39,1 0-45,43 0 6,-44 0-16,22 0 0,-21 0 0,-1 0 4,0 0-7,0 0 3,0 0 0,0 0 9,0 0-8,1 0 23</inkml:trace>
    </iact:actionData>
  </iact:action>
  <iact:action type="add" startTime="28180">
    <iact:property name="dataType"/>
    <iact:actionData xml:id="d7">
      <inkml:trace xmlns:inkml="http://www.w3.org/2003/InkML" xml:id="stk7" contextRef="#ctx0" brushRef="#br0">2059 7066 0,'0'23'28,"0"43"89,0 23-102,0-67-6,0 22-2,0 23 1,0-1 0,0-44 6,0 0-12,0 23 6,0 21 1,0-44 3,0 23-9,0-23 6,0 22-1,0-22-1,0 45 3,0-45 6,0 22-7,0 0-1,0 1 9,0-23-2,0 0 1,0 0-7,0 0-3,0 23 2,0-23 0,0 22 8,0-22-7,0 22-1,0-21 0,0-1 7,0 0-7,0 0 0,0 22 9,0-21-9,0 21 9,0-22-9,0 0 7,0 0-8,0 0 2,0 1-1,-22-1 1,22 0-3,0 0 4,0 0-2,0 0 0,0 1 0,0 43 0,0-44 0,0 22 9,0-21-2,-22 21-7,22 0 16,0-22-15,0 0-1,0 1 7,0 21-7,0-22 8,0 0-7,0 0-2,0 1 10</inkml:trace>
    </iact:actionData>
  </iact:action>
  <iact:action type="add" startTime="38891">
    <iact:property name="dataType"/>
    <iact:actionData xml:id="d8">
      <inkml:trace xmlns:inkml="http://www.w3.org/2003/InkML" xml:id="stk8" contextRef="#ctx0" brushRef="#br0">1993 7044 0,'0'45'206,"0"21"-197,0-44-2,0 23 3,-22-1-5,22-22 4,0 0 6,0 0-6,0 23 1,0-23-3,0 0 0,0 0 7,0 0-11,0 45 5,0-45 7,0 0-6,0 0 0,0 0-1,0 45 11,0-45-6,0 0-5,0 0 0,0 0 0,22 45-1,-22-45 1,0 22 1,0 23 4,0-45-12,0 22 8,0 0 4,0 23-10,0-23 4,0 0 3,0-21 2,0 21-9,0-22 5,0 0 1,0 0-1,0 45 0,0-45-1,0 22 9,0-22-6,0 23-2,0-23-1,0 0 2,0 22-1,0-21-1,22-1 3,-22 22-2,0-22 0,0 0-1,0 0 10,22 1-10,-22-1 10,0 0-9,0 22 24,0-22-16,0 0-9,0 1 1,0-1 9,22-22-5,-22 22-1,0 0-3,0 0 18,0 0-12,0 1 5,0 21-4,0 0 9,0-22-16,0 0 8,0 1-8,0-1 113,0-44 89,0-1-201,0-21-1,0-44 0,0 65-2,0-21 2,0 0 0,0-23-1,0 23 1,0 0 1,0-1-2,0 1 1,0 22 0,0-22 0,0 22 1,0-1-2,0 1 1,0-22 1,0 0 0,0 21-2,0 1 2,23-22 1,-23 22-2,0-22 0,0-23 0,0 45-1,0-22 2,0-1 3,0 23-9,0 0 11,0 0-12,0 0 14,0-23 0,22 23 1,-22 0-10,0 0 2,0 0-3,0-45 3,0 45-1,22-44-1,-22 21 2,22-21-1,-22 22 0,22-23-1,-22 23 1,0 22 2,0-23-3,0 23 1,22 22 1,-22-44 0,0 0-3,0 22 4,0-1-2,0 1 24,22 0 8,-44-22 82,22 0-115,-22 21 1,0-21-1,0 44 2,0-44-1,0 22 16,22 44 308,-23 22-324,23-22 5,0 23-11,0-23 6,0 22 0,0 22 0,0-43 0,0 43 1,0 0 6,0-21-7,0-1 0,0-22 1,0 45 4,-22-1-12,22-22 8,0 1 0,0 21-3,-22-21 3,22-1-1,0-22 0,0 22 0,0-22 0,0 1 0,0 21 0,0-22 1,0 0-2,0 0 9,0 23-8,0-23 1,0 0-1,0 0 5,0 0-10,0 0 6,0 23 0,0-1-2,0 0 1,0-22 0,0 1 0,0-1-1,0 22 2,0 0 8,0-21-2,0-1 1,0 0-8,0 0 2,22 22-3,-22 1 8,0-23-7,22 0 0,-22 0 0,0 22 9,0-22-1,0 1 50,23-23-49,-23 22 40,0 0-3,0 0-29,0 22-18,0-21 9,0-1-9,0 22 1,0-22 15</inkml:trace>
    </iact:actionData>
  </iact:action>
  <iact:action type="add" startTime="49166">
    <iact:property name="dataType"/>
    <iact:actionData xml:id="d9">
      <inkml:trace xmlns:inkml="http://www.w3.org/2003/InkML" xml:id="stk9" contextRef="#ctx0" brushRef="#br0">864 10433 0,'44'0'137,"0"133"-30,89-133-101,-44 0 1,21 0 0,-88 0 1,23 0-1,-1 0 3,0 0 3,1 0-11,-23 0 5,0 0 2,0 0 86,0-22-4,0 22-83,45 0 1,44 0-2,21 0 2,68 0 2,-23 0-8,0 0 6,0 22-1,-22-22 0,22 23-1,-66-1 3,-22-22 2,-67 0-9,0 22 4,22-22 504,-22 0-505,45 0 3,21-22 2,45 22-7,-22 0 8,22 0-8,22 0 3,-89 0 3,45 0 2,-45 0-9,1 0 5,-1 0 1,1 0 4,-1 0-12,-22-22 8,45 22-1,-45 0-1,1 0 2,-1 0-1,0 0 1,-22 0 6,23 0-14,-1 0 6,0 0 2,45 0 5,-23 0-13,-21 0 10,-1 0-3,44-23 1,-21 23-3,21 0 3,23-22 3,-22 0-8,-23 0 3,23 22 2,-1-22 3,23 22-9,-22 0 6,-1-22-1,-44 22 4,45 0-10,-45 0 6,1 0 2,21 0 4,0 0-13,-21 0 6,-1 0 2,0 0-1,23 0 1,-23 0 6,-22 0-14,45 0 6,-1 0 10,1 0-1,-45 0-9,0 22 6,22 0-10,-22-22 5,23 0 2,-1 22-4,22 0 4,-21-22-1,21 0 3,-22 0-9,1 0 4,65 0 2,1 0-1,-22 0 1,-1 0 3,-21-22-9,65 22 5,-43-22 1,44 0 3,-45 0-10,1 22 8,0 0-2,-23 0 6,23 0-13,-45 0 6,22 0 3,-43 0-3,21 0 2,-22 0 4,0 0 5,22 0 62,-21 0-63,-1 22-6,0-22 3,0 0 19</inkml:trace>
    </iact:actionData>
  </iact:action>
  <iact:action type="add" startTime="54342">
    <iact:property name="dataType"/>
    <iact:actionData xml:id="d10">
      <inkml:trace xmlns:inkml="http://www.w3.org/2003/InkML" xml:id="stk10" contextRef="#ctx0" brushRef="#br0">10917 10433 0,'22'0'220,"23"0"-204,-1 0 0,-22 0-7,0 0-2,23 0 0,21 0 10,-22 0-9,-22 0 1,45 0-3,-23 0 5,23 0-5,-23 0 3,0 0-2,-22 0 4,23 0 4,-1 0-10,0 0-1,0 0 12,1 0-9,-1 0 0,-22 0 2,0 23-2,1-23 3,21 0 4,0 0-13,-22 0 7,23 0-1,-1 0 3,0 0-2,-22 0 4,23 0-9,-23 0 5,0 0 0,0 0 7,22 0-14,1 0 7,-1 0 9,-22 0-11,0 0 2,0 0 0,23 0 1,-1 0 0,-22 0-1,22 0 8,1 0 1,-23 0-1,0 0-8,0 0 8,22 0-7,-22 0 16,1 0-12,-1 0-3,0 0 5,0 0-7</inkml:trace>
    </iact:actionData>
  </iact:action>
</iact:actions>
</file>

<file path=ppt/ink/inkAction2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083">
    <iact:property name="dataType"/>
    <iact:actionData xml:id="d0">
      <inkml:trace xmlns:inkml="http://www.w3.org/2003/InkML" xml:id="stk0" contextRef="#ctx0" brushRef="#br0">10474 2260 0,'0'-22'79,"23"22"-56,-1 0-7,0-23-8,0 23-1,0 0 2,0 0-1,45-22 0,-23 22 0,-22 0 1,89-22-2,-67 22 2,45 0 2,-23 0-7,45-22 4,22 22 0,-45 0 0,67 0 0,-22 0 0,44 0 1,-44 0-2,67 0 1,-68 0 0,46 0 1,-68 0-2,45 0 3,-44 0-4,44 0 3,-66 0 0,43 0-1,1 0 1,0 0-2,-44 0 2,66 0-3,22 0 4,-66 0-3,44 0 1,-45 0 1,45 0-2,-88 0 1,21 0 0,-43 0 5,43 0-10,-43 0 4,-23 0 2,0 0 4,0 0-11,0 0 15,-22 22 477</inkml:trace>
    </iact:actionData>
  </iact:action>
  <iact:action type="add" startTime="5051">
    <iact:property name="dataType"/>
    <iact:actionData xml:id="d1">
      <inkml:trace xmlns:inkml="http://www.w3.org/2003/InkML" xml:id="stk1" contextRef="#ctx0" brushRef="#br0">2059 4829 0,'133'0'94,"22"0"-86,-22 0 0,44 0 0,0 0 0,1 0 0,-23 0 0,-23 0 0,-21 0 4,44 0-7,-66 0 6,66 22 8,-67-22-15,-21 0 4,-23 0 0,0 0-1,-21 0 1,-1 0 0,22 0 0,-22 0 0,22 0 8,-21 0 9,-1 0-10,0 0-6,22 0 6,-22 0 18,0 0-18,23 0 1,-23 0-8,22 0 0,23 0 0,21 0 6,67 0-10,-66 0 2,88-22 4,44 22 2,1 0-8,-45 0 4,67 0 0,21 0 6,-65 0-13,43 0 7,23 0 2,-45 0 3,-43 0-11,-1 0 6,0 0 0,-44 0 9,-23 0-17,-21 0 7,22 22 1,-23-22 4,-43 0-8,-1 0 4,0 23 1,45-23-1,-67 0-1,44 0 1,-21 0 0,21 0 5,23 0-10,-45 0 5,45 0 5,-23 0-10,23 0 5,66 0 0,-45 0 4,45 0-8,0 0 6,22 0-4,-22-23 6,-22 23-6,89 0 3,-45 0-2,0 0 1,-66 0 0,44-22 5,-44 22-10,-23 0 5,-21 0 1,21 0 4,-44 0-11,-21 0 14</inkml:trace>
    </iact:actionData>
  </iact:action>
  <iact:action type="add" startTime="6942">
    <iact:property name="dataType"/>
    <iact:actionData xml:id="d2">
      <inkml:trace xmlns:inkml="http://www.w3.org/2003/InkML" xml:id="stk2" contextRef="#ctx0" brushRef="#br0">12733 4652 0,'0'22'72,"22"0"-35,67 0-21,-67-22-8,89 0 0,44 0 0,44 0 0,23 23 1,43-23-1,-21 0 2,88 0-4,-44 0 2,0 0 2,22 0-5,-44 22 4,-67-22-2,0 22 1,-44-22 2,-22 22-4,-44-22 4,-23 0-1,23 0-2,-1 0 1,-44 0 6,45 0-13,0 0 8,44 0-1,-45 0 6,67 0-13,-44 0 8,-23 0 0,90 0 3,-46 0-10,-21 0 7,88 0-1,-21 0 0,43 0 4,-22 0-8,1 0 4,110 0 0,-89 0 0,45-22 0,-23 22 0,23-22 0,-22 22 0,44 0 0,-67-22 5,1 22-10,21-45 6,-44 45-2,-21 0 4,-1 0-7,-67 0 8,-21 0-4,44 0 0,22 0-1,-44 0 1,-23 0 1,-43 0 5,21 0-13,-22 0 7,1 0 0,-1 0 9,-44-22-10,22 22 1,0 0 197,0 0-200,0 0 12,1 0 6,-23-22 475,0 0-471</inkml:trace>
    </iact:actionData>
  </iact:action>
  <iact:action type="add" startTime="10356">
    <iact:property name="dataType"/>
    <iact:actionData xml:id="d3">
      <inkml:trace xmlns:inkml="http://www.w3.org/2003/InkML" xml:id="stk3" contextRef="#ctx0" brushRef="#br0">6112 8130 0,'22'0'219,"67"0"-212,-23 0 0,23 0 1,21 0 0,-65 0 0,43 0 0,1 0 4,-45 22-6,45 0 0,-45-22 4,0 0-3,1 0 1,-1 22-1,-22-22 1,22 0 0,-44 22-1,22-22 3,45 0-4,-45 0 4,22 0 5,-22 0-3,1 0-8,-1 0 9,0 0-2,0 0 14,0 0-13,0-22 9,23 0 19,-23 22-24,22 0 0,22 0-7,-43 0-2,65-22 1,-44 22-1,23-22 2,-23 22-1,45 0 1,-23-22 0,-22 22-4,1 0 4,-23 0 4,22 0-10,-22 0 6,0 0-2,1 0 1,-1 0 0,0 0 18,0 0-19,0 0 1,22 0 0,-21 0 7,21 0-5,-22 0-4,22 0 4,-21 0-2,43 0 0,0 0-1,-21 0 3,-23 0-2,22 0 0,0 0 0,1 0-1,-1 0 1,0 0 0,-22 0-1,23 0 1,-1 0 1,-22 0 7,22 0-8,1 0 0,-23 0 17,0 0-18,0 0 1,0 0 0,0 0 24,1 0-15,-23 22 3</inkml:trace>
    </iact:actionData>
  </iact:action>
  <iact:action type="add" startTime="14028">
    <iact:property name="dataType"/>
    <iact:actionData xml:id="d4">
      <inkml:trace xmlns:inkml="http://www.w3.org/2003/InkML" xml:id="stk4" contextRef="#ctx0" brushRef="#br0">6643 7997 0,'0'22'125,"0"22"-109,0-22-8,0 23 10,0-23-10,-22 0-2,0 0 6,22 0-8,-44 0 6,44 1 6,-45-1-8,23 0-1,0 0 3,-22 0 21,44 0-15,-22-22 0,-23 0-8,23 23 8,0-1-7,0-22-2,0 0 10,0 0-9,0 0 33,-45 22-26,45-22-7,-44 22 8,43-22-6,-21 0-5,22 0 5,-22 0 3</inkml:trace>
    </iact:actionData>
  </iact:action>
  <iact:action type="add" startTime="14998">
    <iact:property name="dataType"/>
    <iact:actionData xml:id="d5">
      <inkml:trace xmlns:inkml="http://www.w3.org/2003/InkML" xml:id="stk5" contextRef="#ctx0" brushRef="#br0">5935 8130 0,'0'66'153,"0"-22"-148,-67 1 5,67-23-3,-22 44 1,0-66 0,22 23 0,-22 43 2,0-66-3,22 22 1,0 0 8,0 0 1,0 1 24,66 21 55,-44-44-87,67 44-2,-1-44 1,-43 45 0,-1-23 0,45 0-2,-45 0 4,0 0-3,-22 0 1,0 0 1,23-22 0,-45 23-2,22-23 1,0 0 8,0 0 0,-22-23 130,0 1-121,0 0-10,0-22 8,0-67 17,0 67-32,0 22 0,-22-1 0,22 1 1,0 0-2,-22 0 24,22 0-7,-44 0-8,44 0 11,-23-1-14,23 1 55,-44 22-45,22-44-15,0 22 0,0 0 0,-23-23 1,23 45-2,22-22 9,-22 0-8,0 22 15</inkml:trace>
    </iact:actionData>
  </iact:action>
  <iact:action type="add" startTime="19311">
    <iact:property name="dataType"/>
    <iact:actionData xml:id="d6">
      <inkml:trace xmlns:inkml="http://www.w3.org/2003/InkML" xml:id="stk6" contextRef="#ctx0" brushRef="#br0">6289 10411 0,'22'0'90,"67"0"-83,-1 0 2,45 45-1,44-23-1,45 0 0,44 22 2,-67-22-2,-22 1 0,-22-1 2,22 0-1,-44 0 0,-22-22 1,-45 0 3,-22 0-6,1 0 2,-23 0 4,0 0 7,-22-22-3,22 0 10,0 22 15,1-22-35,21-1 3,22 1-2,45 22 0,-67 0 0,1 0 2,-1-22 0,0 22-2,0 0 1,1 0 0,-23 0 9,0 0-13,22 0 2,-44-22 124</inkml:trace>
    </iact:actionData>
  </iact:action>
  <iact:action type="add" startTime="20150">
    <iact:property name="dataType"/>
    <iact:actionData xml:id="d7">
      <inkml:trace xmlns:inkml="http://www.w3.org/2003/InkML" xml:id="stk7" contextRef="#ctx0" brushRef="#br0">6931 10389 0,'0'22'159,"0"0"-143,-22 23 0,-44 21-5,21-21 2,-88 43-2,89-66-4,0 0 0,-45 23 2,45-45-2,0 22 2,-1 0-1,23-22 1,0 0 15,0 0 32,-44 22-41,43-22 1,-21 0 0,22 0 9,22-22-10,-22 0 17,22 0-13,-44 22 4,21 0-14,-21 0-2,22 0 2,-22 0-2,22 0 268</inkml:trace>
    </iact:actionData>
  </iact:action>
  <iact:action type="add" startTime="21263">
    <iact:property name="dataType"/>
    <iact:actionData xml:id="d8">
      <inkml:trace xmlns:inkml="http://www.w3.org/2003/InkML" xml:id="stk8" contextRef="#ctx0" brushRef="#br0">5913 10345 0,'0'-22'5,"66"88"77,-22-22-75,-22 23 2,23-1-1,-23-21-1,0-23 1,0 22 2,-22-22 80,0 0-51,0 1-7,-66-23-24,44 0 0,-1 0-1,-21 0 0,0 0 10,22-23-1,0 1 25,22-22-17,0 22-16,-23 0 7,23 0 1,0-1-1,0-21-4,23 22 5,-23 0 8,0 0-8,22 22 9</inkml:trace>
    </iact:actionData>
  </iact:action>
  <iact:action type="add" startTime="22841">
    <iact:property name="dataType"/>
    <iact:actionData xml:id="d9">
      <inkml:trace xmlns:inkml="http://www.w3.org/2003/InkML" xml:id="stk9" contextRef="#ctx0" brushRef="#br0">7241 12560 0,'45'0'107,"-1"0"-98,0 0 0,45 0-2,-1 0 1,-21 0-1,43 44 3,45-22-3,-66 1 1,66-1 1,-89 0-2,23-22 1,0 0-1,-1 0 2,1 0-1,-45 0 2,23 0-4,-45-22 2,0 22-1,22 0 2,0-22-2,-44-1 2,45 23-2,-23 0 4,0 0 2,22 0-11,-22 0 6,23 0 9,-23 0-9,0 0 0,0 23 0,0-1-1,0-22 3,23 0 2,21 0-9,-22 0 10,-21 0-10,21 0 5,0-22 1,0 22-2,1 0 10,-45-23-1,22 23 81,0 0-58,0 0-31,0 0 10,0 0-12,1 0 19,-23 23 684,-45-23-603</inkml:trace>
    </iact:actionData>
  </iact:action>
  <iact:action type="add" startTime="25564">
    <iact:property name="dataType"/>
    <iact:actionData xml:id="d10">
      <inkml:trace xmlns:inkml="http://www.w3.org/2003/InkML" xml:id="stk10" contextRef="#ctx0" brushRef="#br0">7175 12715 0,'0'22'58,"0"22"43,0 1-86,-89 43 2,45-43-9,-22 21-1,-23 1 0,45-45 1,-23 22 1,1-44-2,21 0 2,-43 22-2,44-22 1,-67 0 0,67 0 0,-45 0 0,23 0 1,21 0-1,-21 22 2,22-22-5,-45 22 2,0 1 2,23-23 0,-45 22 1,23 0-3,43-22-1,-21 22 2,22-22 0,-45 0 0,67 0 1,0 0-1,0 0 4,0 0-7,-1 0 3,1-22 10,22 0-10,0 0-2,0-1 3,0 1-3,0-22 3,0 0-1,0 22 0,0-1 0,0 1 7,0 0 2,0 44 170,0 23-4,0-1-175,0-22 16,0 0-7,0 0-1,0 0 2,0 23-3,0-23-7,0 0-1,0 22 3,67 1-2,-45-23 0,22 0 0,0 0-1,-21-22 1,-1 0 0,22 0-1,0 0 3,1 0-4,-23 0 4,0-22 2,0 22-1,-22-22-2,44-22 3,-44-1 8,22 45-13,-22-22 1,0 0 1,23-22 6,-23 21-6,0-21 10,0 0-14,0 22 3,0 0 1,0-1-1,0 1 1,-23 22 7,1 0 63,-22 0-60,0 0-4,-1 0-8,1 0 1,22 0-1,0 0 1,-22 22-1,21-22 2,1 0-1,0 23 8,0-1-8,0 22 0,22-22 1,-22 0 4,22 23-11,0-1 6,0-22 9,0 0-10,0 0 3,0 1 30,0-46 243</inkml:trace>
    </iact:actionData>
  </iact:action>
  <iact:action type="add" startTime="27725">
    <iact:property name="dataType"/>
    <iact:actionData xml:id="d11">
      <inkml:trace xmlns:inkml="http://www.w3.org/2003/InkML" xml:id="stk11" contextRef="#ctx0" brushRef="#br0">5580 13136 0,'-22'22'134,"-22"22"-124,22-22-4,-22 1 2,-1 21 0,1-22-1,0 0 2,-45 23-1,45-23 0,0 0 0,-1-22 1,1 44-1,-23-44 0,45 22 8,-22-22-6,0 0-3,-1 0 9,23 0-8,-44 0 1,22-22 6,-1-22-8,1 0 1,0 21 1,-1-43 0,23 44-2,0-23 2,22 1-2,-22 44 2,22-66 4,0-1-2,0 45-2,0 0-2,-22-22 1,22 22-1,0-23 2,0 23-3,0 0 4,0-22 1,0-1-8,0 1 6,0 22 0,22 0 3,0 0-9,45-23 5,-23 1 2,-22 44-3,67-44-1,-23 22 4,45-1-2,-1 1 1,1 22-1,-44 0 0,-23 0-1,45 0 1,-1 22 1,67 1-1,-88-23 1,21 22-1,1 0-1,-23-22 1,1 22 5,-1 0-10,-66 0 5,44-22-1,-22 22 11,-22 23 53,0-1-63,0 22 1,0 1-2,0-23 1,-44 1 2,44-1-4,-44 0 5,22 45-4,22-67 1,-45 0 0,45 0 0,-44 0 0,22 0 0,0 1 0,-22-1 8,21-22 0,1 0-8,-22 22 0,0-22 0,22 0 0,-23 0 5,23 0-10,-22 0 5,0 22 1,21-22 6,-21 0-15,22 0 8,0 0 8,0 0-7,0 0 24</inkml:trace>
    </iact:actionData>
  </iact:action>
  <iact:action type="add" startTime="30026">
    <iact:property name="dataType"/>
    <iact:actionData xml:id="d12">
      <inkml:trace xmlns:inkml="http://www.w3.org/2003/InkML" xml:id="stk12" contextRef="#ctx0" brushRef="#br0">6311 12870 0,'44'0'118,"-21"0"-111,65 0 1,1-22 1,88 0 4,89 0-12,44 22 10,-45-23-3,1 23-2,44 0 4,-22 0-1,89-22-3,-67 22 2,22 0 1,-89 0-1,-43 0 5,-45 0-10,-45 0 5,-43 0 2,-45 0-3,0 0 10,0 0-2,0 0 1,1 0 8,-1 0 16,0 0 0,0 0-21</inkml:trace>
    </iact:actionData>
  </iact:action>
</iact:actions>
</file>

<file path=ppt/ink/inkAction2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4659">
    <iact:property name="dataType"/>
    <iact:actionData xml:id="d0">
      <inkml:trace xmlns:inkml="http://www.w3.org/2003/InkML" xml:id="stk0" contextRef="#ctx0" brushRef="#br0">7441 10389 0,'88'0'135,"-21"0"-126,-23 0-2,67 0 0,-23 0 1,1 0 1,44 0 0,-1 0-2,-65 0 1,88 0 5,-89 0-11,45 22 7,-22 0-1,-23-22 0,1 0 0,-1 23 2,-22-23-3,1 0 1,-1 0-1,-22 0 1,22 0 0,1 0 0,-1 0 5,22 0-10,1 0 8,-1 0-2,1 0-2,-1 0 1,23 0 0,-1-23-1,23 23 0,22 0 1,-45 0 1,67 0-1,-66 0 0,44 0 5,-22 0-11,-1 0 6,23 0 0,-66 0 0,-1 0 1,-22 0-1,1 0-1,-23 0 1,44 0 1,-22 0 0,23 0-1,-1 0 0,23-22 0,-23 22 0,1-22 0,-1 0-1,23 0 2,-45 22-3,45-22 3,-23 22-2,23-22 2,-45 22-2,67 0 5,-45 0 1,45 0-12,-45 0 8,1 0-1,21 0 0,-43 0 0,-1 0 5,-22 0-11,0 0 31</inkml:trace>
    </iact:actionData>
  </iact:action>
  <iact:action type="add" startTime="27699">
    <iact:property name="dataType"/>
    <iact:actionData xml:id="d1">
      <inkml:trace xmlns:inkml="http://www.w3.org/2003/InkML" xml:id="stk1" contextRef="#ctx0" brushRef="#br0">7551 10345 0,'45'22'150,"21"-22"-142,23 22 0,-1 0-1,1 0 1,-1-22 0,67 0-1,0 0 2,0 0-2,23 0 2,-90 0-1,45 0 0,-67 0-1,1 0 1,66 0 1,-45 0-2,1 0 1,-1 0 0,-43 0 0,88-22 0,-89 22 0,44-22 1,1 0-2,-23 22 2,-21 0 4,65 0-8,-43 0 0,22 0 3,-1-22 1,1 22 3,-45 0-6,0 0 0,45 0 4,-45 0-1,0 0-2,-21 0 0,43 0 2,-22 0-1,-22 0 0,45 0 0,-23 0-1,45 0 2,-23 0-1,23 0 0,-45 0 0,67-22 0,-45 22 0,23 0 0,-45 0-1,0 0 1,1 0 1,-23 0-1,22 0-1,-22 0 1,45-22 1,-45 22 7,22 0 0,-22 0-8,23 0 9,-1 0-2,0 0 2,-22 0-13,0 0 2,23 0 1,-23 0-1,22 0 5,0 0 1,-21 0-10,21 0 7,0 0 7,0 0-9,-21 0 10,21 0-9,0 0-1,0 0 10,23 0-9,-45 0 0,22 0 8,-22 0-1,1 0 1,-1 0 10,0 0-12</inkml:trace>
    </iact:actionData>
  </iact:action>
  <iact:action type="add" startTime="31492">
    <iact:property name="dataType"/>
    <iact:actionData xml:id="d2">
      <inkml:trace xmlns:inkml="http://www.w3.org/2003/InkML" xml:id="stk2" contextRef="#ctx0" brushRef="#br0">4517 10965 0,'0'-22'170,"23"22"-140,43 0-22,0 0 8,1 0-10,21 0 2,1 0 0,-45 0 0,45 0 2,0 0-5,21 0 3,-65 0 3,43 0 3,-44 0-13,1 0 7,21 0 2,-22 0 2,-21 0-10,-1 0 15,0 0 15,-44 0 276,0 0-301,-23 0 9,23 22-7,0-22-1,0 0-1,-22 0 0,-23 0 1,1 0 8,21 0-8,23 0 0,-22 0 6,0 0-13,22 0 7,-1 0 2,-43 0 6,44 0-13,0 22 10,-1-22-4,1 0 15,0 0 23,22 22-39,-22-22 9,0 0-10,0 23 10,0-23-8,-1 0 5,1 0 69,0 0-76,0 0 0,0 0 2,0 0-1,-23 0-1,23 0 3,-44 0-4,44 0 3,-45 22 1,45-22-6,0 0 7,-22 0 21,66 0 442,22 0-467,23 0 1,-23 0 1,0 0 1,0 0-5,67 0 5,-67 0-1,1 0 3,-1 0-9,22 0 5,1 0 1,-23 0 3,1 0-9,-23 0 5,22 0 0,-22 0 1,0 0 14,0 0 18,1 0-17,-1 0 16</inkml:trace>
    </iact:actionData>
  </iact:action>
  <iact:action type="add" startTime="35960">
    <iact:property name="dataType"/>
    <iact:actionData xml:id="d3">
      <inkml:trace xmlns:inkml="http://www.w3.org/2003/InkML" xml:id="stk3" contextRef="#ctx0" brushRef="#br0">6444 12649 0,'22'0'109,"22"0"-101,23 0 0,21 0 0,68 0 0,-24 0 0,1 0 0,22 0 0,22 0 1,-44 0 4,44 0-11,-44 0 7,0 0-1,0 0 0,22 0 1,-44 0-2,0 0 3,-1-23-5,-21 23 5,-1 0 2,-21 0-10,-1 0 6,-21 0 1,43 0 4,-44 0-9,1 0 3,21 0 3,1 0-3,-23 0 2,0 0-1,23 0 0,-23 0 0,-22 0-1,0 0 2,45 0-2,-45 0 1,22 0 1,-22 0-1,0-22 4,0 22-9,1 0 5,-1 0 1,0 0 23,0 0 7,0 0-14,-22-22 15</inkml:trace>
    </iact:actionData>
  </iact:action>
  <iact:action type="add" startTime="37496">
    <iact:property name="dataType"/>
    <iact:actionData xml:id="d4">
      <inkml:trace xmlns:inkml="http://www.w3.org/2003/InkML" xml:id="stk4" contextRef="#ctx0" brushRef="#br0">10962 12604 0,'66'0'110,"23"0"-103,66 0 2,0 0-2,-23 0 1,46 0 3,43 0-5,-44 0 0,0 0 2,1 0 9,-68 0-14,23 0 4,-44 0 1,-67 22-1,22-22 1,-22 0 1</inkml:trace>
    </iact:actionData>
  </iact:action>
  <iact:action type="add" startTime="38685">
    <iact:property name="dataType"/>
    <iact:actionData xml:id="d5">
      <inkml:trace xmlns:inkml="http://www.w3.org/2003/InkML" xml:id="stk5" contextRef="#ctx0" brushRef="#br0">14261 12693 0,'44'0'128,"-21"0"-114,43 0-2,23 0 3,-23-22-10,-22 22 1,45 0 1,-1 0 0,-21 0-1,-1 0 3,-21-22-1,-1 22 0,0 0 0,0 0 3,-21 0 2,-1 0-5,0 0-1,0 0 17,0 0 10,0 0-27,1 0 8,-1 0-6,0-23 23,0 23 12,-22-22-37,22 22 2,0 0-4,0 0 11,45 0-8</inkml:trace>
    </iact:actionData>
  </iact:action>
  <iact:action type="add" startTime="39864">
    <iact:property name="dataType"/>
    <iact:actionData xml:id="d6">
      <inkml:trace xmlns:inkml="http://www.w3.org/2003/InkML" xml:id="stk6" contextRef="#ctx0" brushRef="#br0">16608 12560 0,'23'0'94,"-1"0"-75,0 0-13,0 0 0,22 0 3,45 0-1,44 0 0,-45 22 0,23-22-1,44 0 3,-22 0-3,-44 0 0,-1 0 3,1 0-3,-45 0 0,-22 0 3,22 0-4,-21 0 2,-1 0 11</inkml:trace>
    </iact:actionData>
  </iact:action>
  <iact:action type="add" startTime="40793">
    <iact:property name="dataType"/>
    <iact:actionData xml:id="d7">
      <inkml:trace xmlns:inkml="http://www.w3.org/2003/InkML" xml:id="stk7" contextRef="#ctx0" brushRef="#br0">18602 12494 0,'22'0'56,"0"0"-37,66 22-13,-43 0 1,21-22 1,23 0 1,-45 22-3,0 0 1,1-22 4,21 0-5,-44 0 10,0 0 0</inkml:trace>
    </iact:actionData>
  </iact:action>
  <iact:action type="add" startTime="51096">
    <iact:property name="dataType"/>
    <iact:actionData xml:id="d8">
      <inkml:trace xmlns:inkml="http://www.w3.org/2003/InkML" xml:id="stk8" contextRef="#ctx0" brushRef="#br0">12312 11076 0,'0'22'71,"0"22"-57,0-22-6,0 1-1,0 21 2,0 0 0,0 23 3,0-23-8,0 22 5,0-21-2,0-1 0,0 0 2,0 1-1,0-1 0,0-22 6,0 0-3,0 0 4</inkml:trace>
    </iact:actionData>
  </iact:action>
  <iact:action type="add" startTime="51871">
    <iact:property name="dataType"/>
    <iact:actionData xml:id="d9">
      <inkml:trace xmlns:inkml="http://www.w3.org/2003/InkML" xml:id="stk9" contextRef="#ctx0" brushRef="#br0">14992 11452 0,'0'-22'6,"22"22"27,-22 22-17,0 23-6,0-1-5,0 22 4,22-21-2,-22-1 3,0 23 4,22-23-14,-22 0 10,0-22-2,0 0-1,0 1 17</inkml:trace>
    </iact:actionData>
  </iact:action>
  <iact:action type="add" startTime="52485">
    <iact:property name="dataType"/>
    <iact:actionData xml:id="d10">
      <inkml:trace xmlns:inkml="http://www.w3.org/2003/InkML" xml:id="stk10" contextRef="#ctx0" brushRef="#br0">17251 11098 0,'22'22'47,"0"45"-30,-22 43-11,0-21 1,0-23 5,22 23-8,-22 0 6,0-45 2,0 45-9,22-45 6,-22 22-1,22-21 0,-22-23 7,0 0-7</inkml:trace>
    </iact:actionData>
  </iact:action>
  <iact:action type="add" startTime="53183">
    <iact:property name="dataType"/>
    <iact:actionData xml:id="d11">
      <inkml:trace xmlns:inkml="http://www.w3.org/2003/InkML" xml:id="stk11" contextRef="#ctx0" brushRef="#br0">19354 11054 0,'0'44'48,"0"0"-42,0-22 3,-22 45-3,0-1 2,-22 67 12,22-66-15,0-1 2,-23 23 0,23-45 4,0 23-6,0-23 4,-22 0-1,44 0-1,0-21 2</inkml:trace>
    </iact:actionData>
  </iact:action>
  <iact:action type="add" startTime="54215">
    <iact:property name="dataType"/>
    <iact:actionData xml:id="d12">
      <inkml:trace xmlns:inkml="http://www.w3.org/2003/InkML" xml:id="stk12" contextRef="#ctx0" brushRef="#br0">8836 13247 0,'0'44'101,"22"0"-83,0-22-3,0-22 48</inkml:trace>
    </iact:actionData>
  </iact:action>
  <iact:action type="add" startTime="54829">
    <iact:property name="dataType"/>
    <iact:actionData xml:id="d13">
      <inkml:trace xmlns:inkml="http://www.w3.org/2003/InkML" xml:id="stk13" contextRef="#ctx0" brushRef="#br0">9832 13202 0,'22'0'63,"0"0"-56,1 22 18,-1-22-16,0 45 6,44-23-8,-44-22 9,23 0-6,-1 0-3,0 22 0,23-22 2,-1 0-1,-21 0 5,21 0-10,23 0 6,-45 0-2,0 0 6,0 0-11,-21 0 17,-1 0 7</inkml:trace>
    </iact:actionData>
  </iact:action>
  <iact:action type="add" startTime="58051">
    <iact:property name="dataType"/>
    <iact:actionData xml:id="d14">
      <inkml:trace xmlns:inkml="http://www.w3.org/2003/InkML" xml:id="stk14" contextRef="#ctx0" brushRef="#br0">7773 14221 0,'22'0'134,"0"0"-115,22 0-4,1 0-6,-1 0-4,22-22 6,-21 22 5,-1 0-7,22 0 1,-44-22-4,1 22 1,-1 0 0,22 0 1,-44-22 8,22 22 8,0 0 59,-66 0 277,0 22-341,22-22-3,-1 0 7,1 0 42,0 0-49,0 0 10,-22 0-21,22 0 4,-45 0 7,45 0-1,0 0-8,0 0 3,0 0-2</inkml:trace>
    </iact:actionData>
  </iact:action>
  <iact:action type="add" startTime="59784">
    <iact:property name="dataType"/>
    <iact:actionData xml:id="d15">
      <inkml:trace xmlns:inkml="http://www.w3.org/2003/InkML" xml:id="stk15" contextRef="#ctx0" brushRef="#br0">7706 14111 0,'22'0'94,"23"0"-83,-1 0-5,-22 0 1,22 0 4,1 0-6,-23 0 3,44 0 2,-44 0 2,23 0-9,-1 0 5,0 0 2,1 0-2,-1 0 0,0 0-1,23 0 11,-45 0-13,0 0 4,22 0-2,-22 0 3,1 0 296</inkml:trace>
    </iact:actionData>
  </iact:action>
  <iact:action type="add" startTime="61004">
    <iact:property name="dataType"/>
    <iact:actionData xml:id="d16">
      <inkml:trace xmlns:inkml="http://www.w3.org/2003/InkML" xml:id="stk16" contextRef="#ctx0" brushRef="#br0">8902 14088 0,'67'23'120,"-1"-1"-111,0 22-3,23-44 3,0 22 4,-1 0-11,89-22 6,-110 0 0,-1 0 1,23 0 3,44 0-8,-45 0 5,23 0 3,-45 0-9,1 0 4,-23 0 4,23 0-6,-1 0 4,23 0-1,-23 0 0,-22 0 8,45 0-12,-23 0 2,-21 0 0,-1 0 3,0 0-2,45 0 3,-23 0 3,-22 0-11,45 0 6,-23 22-2,1-22 4,-23 0-1,23 0-1,-1 23-1,-22-23 2,1 0-1,-1 0 0,22 0 0,-21 0-1,21 0 2,-44 0-1,23 0 0,-1 0-1,22 0 2,-44 0-1,1 0 0,-1 0-1,22 0 2,-22 0-1,0 0 0,0 0 8,1-23 3</inkml:trace>
    </iact:actionData>
  </iact:action>
  <iact:action type="add" startTime="65714">
    <iact:property name="dataType"/>
    <iact:actionData xml:id="d17">
      <inkml:trace xmlns:inkml="http://www.w3.org/2003/InkML" xml:id="stk17" contextRef="#ctx0" brushRef="#br0">4517 14819 0,'23'0'144,"43"0"-136,-22 0 1,1 0-1,-23 23 1,44-23-2,1 0 0,-23 0 1,0 22 0,23-22 0,-45 0 8,0 0-3,0 0-9,-44 0 214,-22 0-211,-67 0 0,67 0 1,-1 0 2,-21 0 2,-1 0-9,45 0 5,-22 0 0,22 0 0,0 0 0,0 0 4,66 0 251,-22 0-255,0 0 0,22 0 0,1 0 8,-23 0-8,-89 0 171,45 0-173,-22 0 3,-22-22 3,-1 22-10,45 0 15,22-23 142,22 23-149,0 0-4,23 0 5,-23 0-6,0 0 6,0 0-3,44 0 2,-43 0-4,21 0 1,-22 0 2,0 0 10</inkml:trace>
    </iact:actionData>
  </iact:action>
</iact:actions>
</file>

<file path=ppt/ink/inkAction2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7093">
    <iact:property name="dataType"/>
    <iact:actionData xml:id="d0">
      <inkml:trace xmlns:inkml="http://www.w3.org/2003/InkML" xml:id="stk0" contextRef="#ctx0" brushRef="#br0">11670 4718 0,'22'0'128,"0"0"-120,1 0-1,-1 0 1,44 0-2,1 0 2,21 0 0,45 0 0,-44 0 0,66 0 1,-67 0-2,1 0 2,-1 23-2,1-23 2,-23 0-1,23 0 0,-23 0 3,23 0-7,0 0 4,-45 0 2,22 0-4,-21 0 3,-1 0-1,0 0 8,-22 0-6,0 0 5,1 0 2,-1 0 8,0 0 15,0 0-16,67 0-8,-67 0-7,66 0-3,45 0 2,-66 0-1,88 0 2,-22 0-2,66-23 1,-88 23 5,44 0-11,22 0 9,-67-22-3,23 22-1,-44 0 1,0 0 0,-45 0 3,-22 0-5,0 0 8</inkml:trace>
    </iact:actionData>
  </iact:action>
  <iact:action type="add" startTime="9937">
    <iact:property name="dataType"/>
    <iact:actionData xml:id="d1">
      <inkml:trace xmlns:inkml="http://www.w3.org/2003/InkML" xml:id="stk1" contextRef="#ctx0" brushRef="#br0">7241 8595 0,'22'0'129,"45"0"-121,-1 0-2,67 0 1,-44 0 1,21 0 0,45 0-1,23 0 2,-23 0-2,-45 0 1,23 0 5,-66 0-8,-23 0 1,0 0 7,-44-22-10,45 22 6,-45-22-1</inkml:trace>
    </iact:actionData>
  </iact:action>
  <iact:action type="add" startTime="13857">
    <iact:property name="dataType"/>
    <iact:actionData xml:id="d2">
      <inkml:trace xmlns:inkml="http://www.w3.org/2003/InkML" xml:id="stk2" contextRef="#ctx0" brushRef="#br0">7219 10057 0,'22'-22'117,"23"22"-109,-1 0 2,0 0-3,23 0 1,65 0-1,-43 0 2,44 0 4,22-22-10,-22 22 4,0 0 2,-45 0 3,23-23-9,44 23 5,-66 0 4,-1 0-6,23 0 1,-67-22 1,23 22 0,21 0 6,-44 0-13,67 0 8,-44 0-2,-1 0 7,0 0-12,23 0 8,22 0-2,-45 0 5,45 0-12,22 0 7,-45 0 1,67-22-2,-88 22 2,44 0 2,44-22-7,-67 22 9,23-22-7,44 22 0,-67-22 5,23 22-3,0 0-1,-23 0 1,-43 0-1,65-22 2,-65 22-2,43 0 2,-43 0-2,21 0 2,23 0-2,-45 0 2,0 0 0,23 0-1,-23 0 0,0 0-1,23 0 1,-23 0 0,0 0 1,-22 0-1,23-23-1,-23 23 1,0 0 0,0 0 0,0 0 24</inkml:trace>
    </iact:actionData>
  </iact:action>
  <iact:action type="add" startTime="16825">
    <iact:property name="dataType"/>
    <iact:actionData xml:id="d3">
      <inkml:trace xmlns:inkml="http://www.w3.org/2003/InkML" xml:id="stk3" contextRef="#ctx0" brushRef="#br0">9677 10810 0,'44'0'110,"1"0"-101,65-22-1,-21 22 0,66 0-1,22 0 3,23 0 5,-23 0-14,0 0 4,0 0 3,-66 0 1,-23 0 2,-21 0-4,21 0 1,-43 0 0,-23 0 9,0 0-10,0 0 451,0 0-434,0-22-16,0 22 0,23 0-1,-23 0 1,22-22 9,-22 22-1,0 0 10</inkml:trace>
    </iact:actionData>
  </iact:action>
  <iact:action type="add" startTime="18429">
    <iact:property name="dataType"/>
    <iact:actionData xml:id="d4">
      <inkml:trace xmlns:inkml="http://www.w3.org/2003/InkML" xml:id="stk4" contextRef="#ctx0" brushRef="#br0">12401 10699 0,'22'0'95,"22"0"-59,45 0-31,-45 0 2,67 0 0,-67 0 0,23 0 1,21 0 1,-43 0-2,-1 0 1,0 0 1,0 0 2,1 0-7,-23 0 5,0 0 4,22 0-11,-22 0 14,1 0 0,21 0 1,-22 0-2,0 0 45,0 0-27,0 0 13,1 0-29,21 0-2,22 0-8,-43 0 2,65 0-1,-21 0 0,-23 0-1,0 0 2,45 0-1,-45 0-1,0 0 2,1 0-1,-23 0 5,0 0-11,0 0 7</inkml:trace>
    </iact:actionData>
  </iact:action>
  <iact:action type="add" startTime="27714">
    <iact:property name="dataType"/>
    <iact:actionData xml:id="d5">
      <inkml:trace xmlns:inkml="http://www.w3.org/2003/InkML" xml:id="stk5" contextRef="#ctx0" brushRef="#br0">8282 10721 0,'44'0'272,"-22"0"-263,23 0-2,-23 0 2,0 0-1,22 0 2,1 0-4,21 0 11,-22 0-1,1 0-9,-23 0 1,0 0-1,0 0 1,0 0 0,0 0 0,1 0 3,21 0 5,-22 0 7,0 0 18,0 0-1,-44 0 212,-22 0-237,22 0-7,0 0 1,-23 0-3,23 23 2,22-1-1,-44-22 2,0 22 7,21-22-8,-21 0 8,22 0 8,0 0-16,0 0 10,0 22-1,-23-22-13,23 0 7,0 0 1,0 0 0,-45 0-4,45 0 3,-22 0 2,22 0 4,0 0-11,-1 0 10,1 0 81,0 0-74,0 0-6,0 0-1,0-22 2,44 22 535,0-22-528,0 22 41,0 0-11</inkml:trace>
    </iact:actionData>
  </iact:action>
  <iact:action type="add" startTime="35074">
    <iact:property name="dataType"/>
    <iact:actionData xml:id="d6">
      <inkml:trace xmlns:inkml="http://www.w3.org/2003/InkML" xml:id="stk6" contextRef="#ctx0" brushRef="#br0">10962 12250 0,'22'0'228,"0"0"-220,0 0 3,0 0-6,22 22 4,1-22 1,-23 22-5,0-22 5,0 22-1,0-22-1,0 0 0,-22 22 7,45-22-14,-23 0 7,0 0 8,0 0 0,-66 0 209,0-22-217,-23 0 1,1 22 4,-23 0-8,23 0 1,21 0 2,1 0 5,0 0-12,22 0 9,44 0 209,22 0-203,-22 0-9,23 0 11</inkml:trace>
    </iact:actionData>
  </iact:action>
  <iact:action type="add" startTime="37099">
    <iact:property name="dataType"/>
    <iact:actionData xml:id="d7">
      <inkml:trace xmlns:inkml="http://www.w3.org/2003/InkML" xml:id="stk7" contextRef="#ctx0" brushRef="#br0">13110 12228 0,'44'0'111,"0"0"-104,-22 0 10,23 0-9,21 0-2,-22 22 3,-22-22-2,1 0 2,-1 0 7,0 0-6,-44 0 230,0 0-233,-23 0 2</inkml:trace>
    </iact:actionData>
  </iact:action>
  <iact:action type="add" startTime="37977">
    <iact:property name="dataType"/>
    <iact:actionData xml:id="d8">
      <inkml:trace xmlns:inkml="http://www.w3.org/2003/InkML" xml:id="stk8" contextRef="#ctx0" brushRef="#br0">11870 12294 0,'44'0'135,"22"0"-127,23 0 0,-1 0-1,1 0 3,66 0-4,-66 0 3,-1 0 1,-44 0-4,1 0 3,-1 0-1,0 0 0,-22 0 19,1 0 20,21 0-25,0 0 3,-22 0 6,0 0 94,1-22-119,-1 22 2,0 0-2,22 0 2,23 0 1,-23 0-1,22 0 7,-21 0-14,-23 0 6,0 0 6,0 0-1,0 0 11</inkml:trace>
    </iact:actionData>
  </iact:action>
  <iact:action type="add" startTime="43971">
    <iact:property name="dataType"/>
    <iact:actionData xml:id="d9">
      <inkml:trace xmlns:inkml="http://www.w3.org/2003/InkML" xml:id="stk9" contextRef="#ctx0" brushRef="#br0">9721 8462 0,'111'0'112,"0"0"-103,-45 0-4,45 0 6,0 22-3,22 0-1,-23-22 1,-43 22-1,66-22 2,-67 0-1,1 0-1,-45 0 2,22 0-2,0 0 1,-22 0 1,1 0 16</inkml:trace>
    </iact:actionData>
  </iact:action>
  <iact:action type="add" startTime="45119">
    <iact:property name="dataType"/>
    <iact:actionData xml:id="d10">
      <inkml:trace xmlns:inkml="http://www.w3.org/2003/InkML" xml:id="stk10" contextRef="#ctx0" brushRef="#br0">11980 8484 0,'45'0'123,"-23"0"-113,22 0 5,0 0-8,-22 0 3,23 0-1,21 0-3,1 0 2,-45 0 1,22 0-2,0 0 1,1 0-1,-1 0 2,-22 0 0,0 0-1,0 0-1,0 0 1,1 0 0,-1 0 16,0 0 8</inkml:trace>
    </iact:actionData>
  </iact:action>
  <iact:action type="add" startTime="45992">
    <iact:property name="dataType"/>
    <iact:actionData xml:id="d11">
      <inkml:trace xmlns:inkml="http://www.w3.org/2003/InkML" xml:id="stk11" contextRef="#ctx0" brushRef="#br0">14505 8440 0,'22'0'6,"0"0"11,0 22-7,0-22-5,0 0 7,23 22 1,-23-22-12,44 0 7,-21 22 1,21-22 5,23 0-13,-45 0 7,44 0 0,1 0-1,66 0 2,-22 0-1,-44 0 0,88 0 0,-89-22 0,67 22 0,-44 0 0,22 0 0,-45-22 0,67 22 0,-88 0 0,21 0 1,1 0 0,-67 0-1,0 0-1,0 0 1,1 0 0,-1 0 15,0 0 20,44 0-27,-21 0-9,21 0 2,1 0-1,21 0 0,1 0 1,-45 0 5,22 0-13,-43 0 8,-1 0-2,0 0 18</inkml:trace>
    </iact:actionData>
  </iact:action>
</iact:actions>
</file>

<file path=ppt/ink/inkAction2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070">
    <iact:property name="dataType"/>
    <iact:actionData xml:id="d0">
      <inkml:trace xmlns:inkml="http://www.w3.org/2003/InkML" xml:id="stk0" contextRef="#ctx0" brushRef="#br0">8504 2171 0,'22'0'104,"0"0"-95,22 0-2,23 0 1,21 0-2,23 0 2,22 22-1,44-22 2,-22 22-1,44-22 0,-88 0 0,22 23 0,44-23-1,-89 0 2,45 0-2,-88 0 2,-1 0 3,0 0-9,-22 0 12,1 0-10,-1 0 26,0 0-15,0 0 9,22 0 5</inkml:trace>
    </iact:actionData>
  </iact:action>
  <iact:action type="add" startTime="5012">
    <iact:property name="dataType"/>
    <iact:actionData xml:id="d1">
      <inkml:trace xmlns:inkml="http://www.w3.org/2003/InkML" xml:id="stk1" contextRef="#ctx0" brushRef="#br0">11582 2171 0,'88'0'79,"1"0"-71,-1 0 0,112 0-1,-23 0 2,44 0-3,-21 0 3,-1 0-2,22 0 1,-44 0 1,-44 0 0,-22 0-2,-22 0 2,-1 0 0,-43 0-1,21 0 1,-22 0-2,1 0 2,-1 0-3,-22 0 4,44-22-3,-21 22 1,21 0 0,1-22-1,-23 0 1,22 22 2,-21 0 3,43 0-12,-44-23 9,23 23-3,-1 0 5,1-22-9,21 22 6,1 0-1,-23 0 7,23 0-14,-23-22 8,1 22-1,44 0 4,-23 0-10,1 0 7,44 0 3,-45 0-9,1 0 6,-1 0 4,1 0-11,-45 0 9,0 0 1,1 0-9,-23 0 22,22 0 71,0 0-79,1 0 14,-1 0-23,0 0 0,-22 0 0,1 0-1,-1 0 1,44 0 1,-44 0 6,0 0 2</inkml:trace>
    </iact:actionData>
  </iact:action>
  <iact:action type="add" startTime="27653">
    <iact:property name="dataType"/>
    <iact:actionData xml:id="d2">
      <inkml:trace xmlns:inkml="http://www.w3.org/2003/InkML" xml:id="stk2" contextRef="#ctx0" brushRef="#br0">7906 8971 0,'22'0'70,"22"23"-62,0-1 0,-22-22-1,89 44 1,-44-44 1,21 44-2,1-21 0,22-23 1,-1 0 1,-21 22-1,-1-22 0,23 0 6,-22 0-13,-1 0 8,-21 0 0,21 0-1,1 0 0,-1 0 2,23 0-4,-22 0 3,-45 0 3,45 0-9,-45 0 5,44 0 1,-43 0-1,43-22 0,-43 22-1,21 0 1,1 0 0,21 0 1,45 0-2,-44 0 2,-45 0-2,44 0 2,1 0-1,-23 0 0,23 22 5,0-22-10,-23 0 5,23 0 4,-45 0-9,67 0 6,-23 0-1,1 0 5,-23 0-10,23 0 5,-1 0 1,-43 0-2,21 0 1,-22 0 1,-21 0 0,21 0 8,0 0-14,0 0 2,23 22-1,44-22 6,-67 0-1,0 0 3,23 0-9,-23 0 6,44 0-1,1 0 4,-45 0-9,45 0 6,-1 0-1,23 0 10,22 0-15,22 22 3,-89-22 0,67 0 1,22 0 1,-66 0 0,66 0 0,0 0-1,-22 0 3,0 0-3,22 0 1,-89 0 0,23 0 0,-1 0 0,1-22 0,-23 22 0,1 0 0,66 0 0,-45 0 3,1 0-7,-23 0 7,23 0-6,-23 0 5,23 0-1,-23 0 4,1 0-11,-1-22 6,-22 22 2,23 0 4,-23 0-13,-22 0 7,23 0 0,43 0 0,-44 0 0,1 0 0,-1 0 0,0 0 9,-22 0 0,1 0 13,-1 0 33</inkml:trace>
    </iact:actionData>
  </iact:action>
  <iact:action type="add" startTime="30982">
    <iact:property name="dataType"/>
    <iact:actionData xml:id="d3">
      <inkml:trace xmlns:inkml="http://www.w3.org/2003/InkML" xml:id="stk3" contextRef="#ctx0" brushRef="#br0">9832 9835 0,'0'-22'15,"44"0"200,23 0-209,-1 22 4,67 0 3,-22 0-11,22 0 8,44 0-4,-44 0 4,44 0-2,-22 22 0,66 0 0,-132 0-1,66-22 1,0 23 0,-66-23 0,21 0 0,23 22 0,-44-22-1,-1 0 2,-21 22-2,-23-22 2,23 22-2,-1-22 2,0 0 4,-21 0-11,21 22 7,23-22-1,-1 0 0,1 0 1,-45 0-1,45 0-1,-23 0 1,1-22-1,21 22 1,-44-22 0,23 22 2,-23 0-3,0 0 1,1 0 2,-1 0-4,0 0 5,-21 0-4,43 0 1,-44 0 0,0 0-1,0 0 1,1 0 18,-1 0-11</inkml:trace>
    </iact:actionData>
  </iact:action>
  <iact:action type="add" startTime="37375">
    <iact:property name="dataType"/>
    <iact:actionData xml:id="d4">
      <inkml:trace xmlns:inkml="http://www.w3.org/2003/InkML" xml:id="stk4" contextRef="#ctx0" brushRef="#br0">8061 12139 0,'44'0'73,"0"0"-60,0 0 3,45 0-10,-67 0 2,45 0 0,-23-22 0,22 22 0,-21 0 1,21 0-1,23 0 0,66 0 4,-67 0-8,67 0 3,-88 0 2,66 0 6,-23 0-8,-21 0-2,44 0 2,22 0 1,-22 0 0,-1 0-1,-21 0 1,22 0 1,0 0-1,0 0-1,-45 0 1,23 0 1,-44 22-2,-1-22 2,0 22-1,1-22 0,-1 0 0,-21 0-1,21 0 2,-22 0-1,1 22 0,-1-22 1,0 0-2,0 0 2,23 0-3,-23 0 3,0 0 0,1 0-2,-1 0 1,22 0-1,-21-22 2,-23 22-2,22-22 1,1 22 2,21 0 2,0 0-10,-21 0 9,21 0-5,-22 0 2,1 0 4,21 0-7,-22 0 4,23 0-1,-1 0-1,1 0 1,-23 0 0,22 0 0,-21 0 0,-1 0 0,22 0 0,23 0 0,-23 0 0,-21 0 1,21 0 4,23 0-11,-45 0 8,45 0-4,-1 0 3,1 0 4,-1 0-11,23-22 8,0 22 3,-23 0-12,1 0 7,66 0 1,-66 0-1,-45 0 0,44 0 0,-65 0 1,43 0-2,0 0 2,-21 0-1,-1 0 2,-22 0-4,22 0 1,1 0 3,-1 0-5,-22 0 6,22 0-4,1 0 1,-1 0 1,0 0-2,23 0 1,-45 0 0,22 0 1,23 0-2,-45 0 2,22 0 1,23 0-4,-45 0 3,22 0-3,67 0 3,-67 0 3,0 0-9,45 0 5,-23 0 1,1 0 3,-1 0-8,1 0 4,-1 0 0,-22 0 4,23 0-9,-23 0 6,0 0-1,23 0-1,-23 0 10,-22 0-9,0 0 2,0 0-4,1 0 4,-1 0-2,0 0-1,22 0 17</inkml:trace>
    </iact:actionData>
  </iact:action>
  <iact:action type="add" startTime="40773">
    <iact:property name="dataType"/>
    <iact:actionData xml:id="d5">
      <inkml:trace xmlns:inkml="http://www.w3.org/2003/InkML" xml:id="stk5" contextRef="#ctx0" brushRef="#br0">9566 12759 0,'89'0'167,"44"0"-157,-45 0-4,67 0 3,1 0-1,-46 0-1,23 0 0,66 0 2,45 22 7,-133-22-13,-23 0 6,134 0-3,-112 0 2,68 0 0,-46 23 5,-21-23-11,-22 22 7,-23-22-2,23 0 3,22 22-4,-67 0 3,44-22-2,-65 0 1,-1 0 1,0 0 0,0 0 7,0 0 22,45 22 4,-45-22-29,0 22-12,0-22 8,0 0 0,45 0-1,-23 0 8,-22 0-8,44 0 1,-43 0 7,-1 0-8,0 0 8</inkml:trace>
    </iact:actionData>
  </iact:action>
  <iact:action type="add" startTime="43704">
    <iact:property name="dataType"/>
    <iact:actionData xml:id="d6">
      <inkml:trace xmlns:inkml="http://www.w3.org/2003/InkML" xml:id="stk6" contextRef="#ctx0" brushRef="#br0">6444 13712 0,'44'0'126,"1"0"-116,21 0-3,23 0 1,21 0-1,-21 22 1,0 0 0,21 22 0,-21-44 0,-23 45 0,1-23 0,-23 0 0,-22-22 9,-44 0 153,-44 0-163,-1 0 3,1-22-4,-23 22 2,1-22-1,-1 22 3,45 0-3,-45 0 1,45 0 4,-23 0-9,23 0 5,22 0 8,0 0-7,0 0-1,-1 0 23,1 0 10,22-22-17,-22 22-5,44 0 125,0 0-137,1 0 1,43 0-1,0 0 2,-21 0 7,-1 0-12,0 0 1,-21 0 2,21 0 1,-22 0 1,0 0 6,-22-23 43,0 1-18,0 0 2,0 0-4</inkml:trace>
    </iact:actionData>
  </iact:action>
  <iact:action type="add" startTime="52538">
    <iact:property name="dataType"/>
    <iact:actionData xml:id="d7">
      <inkml:trace xmlns:inkml="http://www.w3.org/2003/InkML" xml:id="stk7" contextRef="#ctx0" brushRef="#br0">9766 15152 0,'44'0'160,"0"0"-154,1 0 3,-23 0-2,44 0 2,23 22-2,-23-22 1,1 0 1,21 22-2,1-22 4,44 0-4,-23 0 0,-21 0 2,66 0-1,-22 22 0,0-22 0,22 0 0,-22 0 0,22 22 0,-45 0-1,68 1 1,-23-23 0,22 22 1,-89-22-2,89 0 2,-22 0-2,-22 0 1,0 0 0,0 0 0,-22 0 1,-23-45-2,-21 1 2,-1 44 4,1-44-10,21 22 5,-21-1 0,-1 23 0,1-22 0,-1 22-1,0-22 2,1 22 1,-1 0-4,23 0 4,-1 0-2,1 0 6,-23 0-13,23 0 8,-45 0-1,89 0 5,-66 0-11,21 0 6,-21 0 1,-1 0-2,0 0 1,1 0 1,44 0-2,-45 0 1,23 22 0,-1-22 0,-21 0 0,-23 0 1,45 0-2,-23 22 2,-22-22 3,1 0-8,-1 0 8,-22 0-9,0 0 7,0 0-2,0 0 8,1 0 0,-1 0-10,22-22 5,-22 22-6,0 0 6,0 0-3,1-22 5,-1 22-8,22 0 0,22 0 11,1 0 2,-45 0-10,22 0 0,1 0 0,-1 0 9,-22 0-12,22 0 4,1 0-2,-23 0 1,22 0 0,-22 0 1,0 0 3,23 22-8,-23-22 3,0 0 2,0 0 4,0 0-2,-22 22 576</inkml:trace>
    </iact:actionData>
  </iact:action>
  <iact:action type="add" startTime="56894">
    <iact:property name="dataType"/>
    <iact:actionData xml:id="d8">
      <inkml:trace xmlns:inkml="http://www.w3.org/2003/InkML" xml:id="stk8" contextRef="#ctx0" brushRef="#br0">11360 15285 0,'44'0'112,"1"0"-105,43 0 1,-21 0-2,88 0 2,0 22 1,22 0 5,-22 22-13,89 0 8,-67 1-1,0-23 0,0 0-1,-22 0 2,0-22-1,-66 0-1,-1 0 2,23 0-2,22 0 1,-45 0 1,-21 0-1,21 0 0,-43 0-1,43 0 1,-43 0 0,-1 0-1,22 0 2,1 0-1,-23 0 0,22 22 0,-21-22 0,43 0 2,-43 0-5,43 0 7,1 0-5,-1 0-1,-21 0 4,-1 0-1,45-44-2,-45 22 2,-21 0 0,21 22-2,-22-22 2,1 22-2,-1-23 2,-22 23 7,22 0-8,-21 0 0,-1 0-1,0 0 8,0 0-6,0 0-2,0 0 2,0 0-1,1 0 0,21 0 9,-22 0-5,0 0-9,0 0 5,0 0 1,1 0-3,-1 0 4,22 0-1,0 0 7,-22 0-3,1 0 6,-1 0-11,0-22 18,-22 0-12,22 0-3,0 22-6,-22-44 3,22 44 0,-22-22 7,45-1-7,-45 1 0,44 0 8,-44 0 17,22 22-17,0 0 48,0 0-38,23 0-10,-23 0-8,-22-22 7</inkml:trace>
    </iact:actionData>
  </iact:action>
  <iact:action type="add" startTime="58831">
    <iact:property name="dataType"/>
    <iact:actionData xml:id="d9">
      <inkml:trace xmlns:inkml="http://www.w3.org/2003/InkML" xml:id="stk9" contextRef="#ctx0" brushRef="#br0">7861 16104 0,'-22'0'55,"0"0"26,-44 0-62,-1 0-13,23-22 1,-67 22 0,23 0 1,21 0 0,1 0-1,-23-22 2,1 22-2,-1 0 1,23 0 0,21-22 0,1 22 8,22 0 0,0 0 44,22-22-52,-45-1 14,23-21-15,-44 0 1,44 22 0,-1-1-1,-43-21 1,44 0 9,-45 0-8,67 21 8,-22 1-9,0 0 16,0 22 0,22-22 1,0 0 47,0 0-63,0 0-3,22 22 2,-22-45 1,22 23 0,23-44 9,-1 21-13,0 1 2,0-45 2,-21 89-1,-23-22-1,44-22 3,0 22-4,-22 22 4,1 0-2,-1-22 0,0 22-1,22 0 1,23 0 2,-23 0-2,0 0 1,23 0-2,-1 0 2,-22 0-2,1 0 1,-1 0-1,-22 0 1,22 0 0,-22 0 0,1 22 0,-1 0 0,0 0 0,44 22 7,-21 45-6,-23-89-1,44 44 0,-66 1 0,89-1 0,-89-22 0,44 0 0,-22 0 0,0-22-1,0 0 2,-22 45 75,0 21-61,0-44-8,0 45-4,0-45-6,0 0 4,0 0-3,-22 22 3,0 1-2,-22-23 5,44 0-8,-22 0 5,0 0-2,-1-22 2,1 23-2,0 21 10,0-44-1,0 0 8,22 22-7,-22-22 8,0 0 8,-1 0-18,1 0 16</inkml:trace>
    </iact:actionData>
  </iact:action>
</iact:actions>
</file>

<file path=ppt/ink/inkAction2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3469">
    <iact:property name="dataType"/>
    <iact:actionData xml:id="d0">
      <inkml:trace xmlns:inkml="http://www.w3.org/2003/InkML" xml:id="stk0" contextRef="#ctx0" brushRef="#br0">8703 2193 0,'22'0'98,"22"0"-89,67 22-3,-45-22 3,67 23-4,67-23 4,43 0-1,-44 0 0,134 22-1,-45-22 1,66 0 0,-22 0 5,22 0-10,-44 0 8,0 0-4,45 0 1,-67 0 0,-1 0 1,-21 0-2,22 0 2,-44 0 0,21 0-3,-65 0 2,43 0 0,-66 0 2,-22 0-3,0 0 0,-44 0 1,-22 0 0,-1 0 0,-21 0 0,-1 0 0,-21 0 1,21 0-2,-22 0 2,1 0 3,21 0-9,0 0 15,89 0-1,-66-22-10,-45 22 2,67 0-3,-45 0 3,23 0-2,44 0 1,-45 0 2,1 0-5,0 0 6,-23 0-3,-22 0-1,1 0 2,-23 0 3</inkml:trace>
    </iact:actionData>
  </iact:action>
  <iact:action type="add" startTime="6443">
    <iact:property name="dataType"/>
    <iact:actionData xml:id="d1">
      <inkml:trace xmlns:inkml="http://www.w3.org/2003/InkML" xml:id="stk1" contextRef="#ctx0" brushRef="#br0">5337 5782 0,'22'0'108,"0"0"-93,22-22-8,-21 22-2,65-23 4,23 1 3,-23 22-9,67-22 6,-66 0-1,66 0 0,-44 22 0,44-22 6,0 22-13,-45 0 6,68 0 3,-90 0 2,67 0-9,22 0 5,-22 0 1,-44 0 2,66 0-7,-22 22 4,0-22 0,-22 0 1,-22 0-1,44 0 1,-44 0-2,22 0 7,-45 0-11,1 0 5,-45 0 1,45 22-2,-45-22 2,0 0 3,23 0-8,-23 0 3,22 0 2,-21 0 3,43 0-9,-44 0 5,45 0 4,22 0 4,-23 0-8,1-22-3,22 22 3,-23 0-1,-44-22 2,45-1 3,-45 1-9,45 0 5,-23 22 0,-21 0 5,-23-22-10,0 22 6,44 0 2,-43-22-7,43 22 5,-22 0 5,23 0-13,-23 0 9,0 0-2,1 0-2,-23 0 4,44 0-2,-22 0 0,-21 0 1,-1 0-2,0 0 1,-22 22 0,22-22 0,0 0 10,0 0-1</inkml:trace>
    </iact:actionData>
  </iact:action>
  <iact:action type="add" startTime="8125">
    <iact:property name="dataType"/>
    <iact:actionData xml:id="d2">
      <inkml:trace xmlns:inkml="http://www.w3.org/2003/InkML" xml:id="stk2" contextRef="#ctx0" brushRef="#br0">11316 5516 0,'22'0'85,"0"0"-69,0 0-8,45 0 0,-23 0 1,22 0 3,23 0-9,-45 0 6,45 0-2,22 0 1,-67 0 0,22 0 0,-43 0 1,21 0-2,-22 0 3,22 22 6,-22-22 17,1 0 152,21 0-153</inkml:trace>
    </iact:actionData>
  </iact:action>
  <iact:action type="add" startTime="10129">
    <iact:property name="dataType"/>
    <iact:actionData xml:id="d3">
      <inkml:trace xmlns:inkml="http://www.w3.org/2003/InkML" xml:id="stk3" contextRef="#ctx0" brushRef="#br0">5115 6424 0,'23'0'540,"21"0"-526,-22 0 3,22 0 1,-22 0-2,1 0-8,21 0 0,22 0-1,23 0 0,-45 0 1,45 0 0,44 22 0,-23-22 1,23 0 4,-22 0-11,-23 0 7,67 0 0,-22 0-2,0 0 0,-44 0 2,66 0-3,-22 0 3,-23 0-1,45 0 1,-44 0 3,-22 0-8,66 0 3,-22 0 1,-45 0 3,1 0-5,-23-22 6,23 22-6,-45 0-1,45 0 5,-45 0-3,-22 0 4,22 0-4,-22 0 1,1 0 0,-1 0 0,0 0 0,22 0 0,1 0 0,21 0 8,45 0 1,-67 0-10,22 0 0,1 0 1,-1 0 1,-21 0-2,-1 0 1,-22 0 0,22 0 1,-22 0 6,1 0 27,-1 0 239,0-22-259,0 22-4,0 0-9,0 0 32</inkml:trace>
    </iact:actionData>
  </iact:action>
  <iact:action type="add" startTime="19609">
    <iact:property name="dataType"/>
    <iact:actionData xml:id="d4">
      <inkml:trace xmlns:inkml="http://www.w3.org/2003/InkML" xml:id="stk4" contextRef="#ctx0" brushRef="#br0">5979 7133 0,'66'0'93,"23"0"-88,66-22 4,0 22-2,44 0 1,-21 0-1,65 0 4,45 0-6,0 0 8,-22 0-7,-1 22 2,1 0 0,-44-22 0,-1 0 0,-44 22 0,0-22-1,-44 0 1,44 0 6,-22 22-13,-44-22 8,22 0 0,-45 0 0,1 0-1,0 0 0,-1 0-1,1 0 1,-1 0 0,23 0 0,-67-22-1,45 22 2,-67 0 2,22 0-7,1-22 4,-23 22 1,-22-22 3,22 22-8,0 0 3,0 0 2,0-22-2,1 22 4,-1-22-5,0 22 2,0-23 6,0 23-13,0 0 10,0-22-4,1 22 1,21 0 1,-44-22 0,44 22-2,-22 0 1,0 0 0,23 0 7,-23 0 17</inkml:trace>
    </iact:actionData>
  </iact:action>
  <iact:action type="add" startTime="25101">
    <iact:property name="dataType"/>
    <iact:actionData xml:id="d5">
      <inkml:trace xmlns:inkml="http://www.w3.org/2003/InkML" xml:id="stk5" contextRef="#ctx0" brushRef="#br0">8105 7997 0,'22'0'65,"0"0"-49,45 0-3,43 0-5,-21 0 5,66 22-11,-66 0 6,43-22 0,1 22 0,-44-22 0,44 0 1,-67 0-3,23 0 4,-45 0-2,22 0-1,-43 0 9,-1-22 9,0 22-10,-22-22 11</inkml:trace>
    </iact:actionData>
  </iact:action>
  <iact:action type="add" startTime="29311">
    <iact:property name="dataType"/>
    <iact:actionData xml:id="d6">
      <inkml:trace xmlns:inkml="http://www.w3.org/2003/InkML" xml:id="stk6" contextRef="#ctx0" brushRef="#br0">7197 9547 0,'22'0'60,"45"0"-50,-1 0-2,45 0 0,-1 0 0,23 0-1,89 0 2,88 0-2,-89 0 1,45 0 0,66 0 0,-66 23 0,0-23 1,-45 0 2,23 22 5,-45 0-12,-66-22 1,-67 0 0,23 0 4,-45 0-1,-22 0 8,0 0 72</inkml:trace>
    </iact:actionData>
  </iact:action>
  <iact:action type="add" startTime="40291">
    <iact:property name="dataType"/>
    <iact:actionData xml:id="d7">
      <inkml:trace xmlns:inkml="http://www.w3.org/2003/InkML" xml:id="stk7" contextRef="#ctx0" brushRef="#br0">13110 6468 0,'0'23'40,"-45"-1"2,23 0-36,-22 0 2,22-22-2,0 0 2,-1 0 0,1 0 0,0 0 0,0 0 7,-22 0 1,22-22 19,-1 0-27,1-23 8,0 23 0,-22 0-9,44 0 10,-22 0-1,0-23-9,-1 23 9,23-22-7,-22 0 15,0 22-16,22-1 0,-22 23 0,22-22 1,-22 0 0,22 0 5,-22-22-6,0 44 0,22-45 4,0 23-9,0 0 7,-23 0-3,23 0 2,0 0-3,0-1 13,-22 1-13,22 0 5,0 0-4,0 0 1,0 0-1,0-23 18,0 23-9,0-22 8,22 22-7,23 0-9,-23-1 8,44-21-8,-44 44-1,1 0 1,21-22 3,0 22-7,-22-22 4,0 22 1,1 0 7,-1 0-5,0 0-7,0 0 13,22 0 1,-22 0 5,23 0-13,-23 0-3,0 0 1,44 0 0,-43 22 0,21-22 0,-22 22-1,22 0 2,-22 0-1,1 1 0,-1-23 11,0 22-13,0 0 11,-22 22-9,22-22-2,0 1 2,-22-1-1,22 22 1,1-22 0,-1 45 8,-22-45-7,0 0 5,0 0-13,0 0 7,0 0 1,0 1-1,0-1 0,0 0-1,0 0 2,-22 0-2,-23 45 3,23-45-3,22 0 4,-22 0-4,-22 44 1,22-43 0,-23 21 0,23-22 0,0 0-1,0 0 2,0 1-1,0-1 0,-1 0 0,1 0 0,0-22 0,0 44 0,0-44 8,22 22-9,-22-22 2,22 23-1,-22-23 0</inkml:trace>
    </iact:actionData>
  </iact:action>
  <iact:action type="add" startTime="43970">
    <iact:property name="dataType"/>
    <iact:actionData xml:id="d8">
      <inkml:trace xmlns:inkml="http://www.w3.org/2003/InkML" xml:id="stk8" contextRef="#ctx0" brushRef="#br0">12999 7222 0,'66'0'76,"-21"0"-67,21 0-1,23 0 5,-1 0-11,23 0 6,66 0 2,45 0-4,-23 0 2,44 0 3,1 0 1,66 0-9,-89 0 5,45 0 0,-22 0 0,-1 0 0,-65 0 0,87 0 0,-132 0 0,111 0 0,-134 0 1,68 0-2,-90 0 2,45 0-2,-89 0 1,45 0 2,-67 0 3,0 0-12,0 0 24</inkml:trace>
    </iact:actionData>
  </iact:action>
  <iact:action type="add" startTime="47539">
    <iact:property name="dataType"/>
    <iact:actionData xml:id="d9">
      <inkml:trace xmlns:inkml="http://www.w3.org/2003/InkML" xml:id="stk9" contextRef="#ctx0" brushRef="#br0">6178 8063 0,'67'0'86,"-45"0"-78,66 0 1,1 0-1,66 0-1,-22 0 0,22 0 1,22 22 0,0 1 0,23-1 1,-23 0-1,-67-22-1,112 22 2,-45-22-1,-66 0-1,44 0 4,22 0 0,-22 0-8,-44 0 7,88 0 2,-66 0-9,44 0 7,-44 0-2,66 0-1,23 0 2,-67 0-2,22 22 1,0-22 0,-22 22 1,0-22-1,-66 22-1,21-22 1,1 23 0,-45-23-1,-21 0 1,43 0 0,-43 0 0,-23 0 0,22 0 0,22 0 1,-43 0-1,43 0-1,23-45 2,-45 23-2,67-22 1,-23 22 1,1 22-1,66-22 0,-44-1 0,21 23 4,1 0-9,0 0 7,0 0-3,-22 0 2,-23 0 0,1 0 3,22 0-9,-23 0 6,-44 0-1,45 0 5,-45 0-11,1 0 7,-23 0-2,44 0 1,-21 0 1,-1 0 6,0 0 2,-22 0-2,0 0-7,23 0 25,-23-22 7,0 0 8,-22-22 20,22 22-46,-22 0-14,0-23 8,0 23-1,0-22 2,0 22-2,0-1-6,0 1-1,0 0 0,0 0-1,0 0 2,0 0-2,0 0 10,0-1-5,0-21-9,0 22 14,0-22-5,0 21-8,0-21 3,0 22 2,0-22 2,0 22-4,0-45 1,0 45 8,0 0-9,-22 0 1,0 22 82,0 0-67,0 0-7,-1 0-3,-21 0-11,0 0 7,-23 0-2,1 0 2,22 0-1,-23 0 7,-21-22-14,-1 22 7,45 0 0,-45-23 2,-66 23-4,67-22 5,-23 22-5,44 0-1,-21-22 6,44 22-3,-45 0 0,45 0 0,-45 0 1,23 0 6,44 0-6,-1 0-2,1 0 2,-44 0-1,22 0 0,-1 0 4,-21 0-9,-45 0 6,89 0 0,-67 0-2,23 0 2,-23 0-2,23 0 1,-1 0-1,-21 0 1,-1 0 0,23 0 1,-1 0 4,23 0-11,-44 0 6,-1 0 0,0 0 0,-66 0 1,0 22-1,45 0 2,-90 1-5,90-23 5,-23 22 0,0-22-6,0 0 9,-22 22-9,66-22 5,-21 0-2,21 0 2,45 0-1,-23 0 0,1 0 0,0 0 0,21 0 8,23 0-8,0 0 1,0 0-2,-45 0 2,23 0-2,22 0 1,-44 0 0,21 0 3,1 0-5,0 0 2,-89 0 0,44 0 0,-44 0 0,45 0-1,-1 0 2,45 0-2,-45 0 11,-21 0-15,65 0 5,1 0-4,-22 0 11,21 0-4,23 0-4,0 0 2,-22 0-1,22 0-1,-1 0 1,1 0 1,0 0-2,0 0 2,0 0-2,-45 0 2,45 0 4,-22 0-11,-22 0 7,43 0-1,-21 0 0,0-22 0,0 22 0,21 0-1,-21-22 1,22 22 1,-22 0-1,-1-23 10,23 23-13,-22 0 4,22 0 7,0 0 0,-1 0 1,1 0-2,0 0 19,0 0 6,0 0-25,0 0 12,22 23-12,-45-23 7,23 22 166,-22 44-174,22-44 3,0-22-2,22 22 2,-22-22 65,-1 0-58,-43 0-9,44 0-8,0 0 1,0 0 8,-1 0 74,1 0-66,-66 0-9,66 0-6,-23 0-2,23 0 1,0 0 1,0 0-1,0-22-1,0 0 17,22 89 171,0-1-187,0-22 0,0 45-1,0 0 1,0-1 0,0-44 0,0 45 0,0-22 0,0-45 1,0 0-2,0 0 1,44-22 275,-22 0-259,22 0-8,-22 0-3,1 0-10,-1 0 5,22 0 0,-22 0-1,22 0 2,-21 0-2,21 22 1,0-22 2,0 0-4,23 0 4,-23 0-1,-22 0-2,67 0 3,-45 0-3,67 0 1</inkml:trace>
    </iact:actionData>
  </iact:action>
</iact:actions>
</file>

<file path=ppt/ink/inkAction2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760">
    <iact:property name="dataType"/>
    <iact:actionData xml:id="d0">
      <inkml:trace xmlns:inkml="http://www.w3.org/2003/InkML" xml:id="stk0" contextRef="#ctx0" brushRef="#br0">9411 2215 0,'45'0'152,"21"0"-136,1 0-8,-1 0 0,45 0 0,-1 0 1,23 45-1,-66-45 5,110 44-11,-44-22 7,66 22-1,-44 1-1,22-1 2,0-22 0,1-22-1,-1 22-1,-44-22 0,22 0 1,-67 0 1,-21 0-1,21 0 8,1 0-12,-1 0 2,1-22 5,-23 0-5,-21 22-1,43 0 5,-43 0-3,43-22 1,1 22 1,-1 0 0,67 0 2,-44 0-8,44 0 6,22 0 0,-22-22 5,22 22-13,-22 0 7,23 0 1,-1-22 3,-67 22-10,45 0 6,-22 0 3,-44 0-5,66 0 3,-111 0-1,23 0 0,-23 0-1,0 0 1,0 0 0,1 0 0,21 0 0,1 0-1,-23 22 2,22-22 0,23 22 6,-67-22-5,22 0-5,23 0 4,-23 0 0,23 0-1,-45 0 0,22 0 9,-22 0-5,0 0-8,0 0 4</inkml:trace>
    </iact:actionData>
  </iact:action>
  <iact:action type="add" startTime="5299">
    <iact:property name="dataType"/>
    <iact:actionData xml:id="d1">
      <inkml:trace xmlns:inkml="http://www.w3.org/2003/InkML" xml:id="stk1" contextRef="#ctx0" brushRef="#br0">1749 4563 0,'89'0'135,"44"0"-128,-45 0 2,134 0-1,21 0-1,67 23 1,45-23-1,43 22 4,67-22-5,-88 0 3,44 0-1,66 0-1,-133 0 5,23 0-7,-45 0 4,-44 0-1,-23 0 4,-21-22-9,-67 22 6,-66-23-1,22 23 0,0 0-1,-23-22 2,-21 22 8,-1 0-13,23 0-1,-22 0 6,44 0 0,-45 0-2,1 0 1,44 0-1,-45 0 2,45 0-1,22 0 0,-22-22-1,44 22 0,-88 0 4,-1-22-4,45 0 1,22 0-1,-22 22 1,0-23 0,22 23 0,-44 0 2,22 0-4,-1 0 6,-43 0-6,0 0 0,-1 23 4,23-23-2,0 22-1,-45 0 2,67-22 4,22 0-10,-22 0 5,0 0 5,44 0-11,0 0 6,-44 0 1,44 0 3,0-22-8,0 0 3,0 22 2,-22 0-1,23-23 0,-46 23 0,-43 0-1,0 0 2,-67 0-1,22 0 1,0 0-1,23 0-1</inkml:trace>
    </iact:actionData>
  </iact:action>
  <iact:action type="add" startTime="8414">
    <iact:property name="dataType"/>
    <iact:actionData xml:id="d2">
      <inkml:trace xmlns:inkml="http://www.w3.org/2003/InkML" xml:id="stk2" contextRef="#ctx0" brushRef="#br0">1927 5937 0,'22'0'208,"44"0"-198,23-22-5,-1 22 4,67 0-2,-66 0-1,22 0 5,-1 0-2,-21 0-3,-1 22 3,1-22-2,-23 22 1,23-22 0,0 22 0,-45 0-1,44-22 2,1 0-1,22 0 0,-23 0 5,1 0-10,22 0 5,44 0 0,0 0 4,-45 0-9,23-22 6,-44 22-1,-1 0 5,-21 0-11,-23 0 7,0 0-1,1 0-1,-23 0 10,22 0 9,-22 0-12,0-22-3,45 22 0,-45 0-7,22 0 4,45 0 0,22 0 0,-67 0 0,45 0 1,-23 0 1,23 0-5,-45 0 2,22 22 2,-21-22 0,-23 0-2,44 0 1,-44 0 0,0 0 4,1 0-9,-1 0 39,44 0-25,-44 0 0,23 0-11,-1 0 1,0 0 10,23 0-10,-23 0 0,22 0 4,-44 0-6,23 0 7,21 0 1,-66 22 989</inkml:trace>
    </iact:actionData>
  </iact:action>
  <iact:action type="add" startTime="11843">
    <iact:property name="dataType"/>
    <iact:actionData xml:id="d3">
      <inkml:trace xmlns:inkml="http://www.w3.org/2003/InkML" xml:id="stk3" contextRef="#ctx0" brushRef="#br0">6887 5870 0,'22'0'102,"22"-22"-96,23 22 2,-1-22 8,23 22-11,-23 0 1,45 0 3,22 0-4,-22 0 4,44 0-1,22 0 0,0 0 0,-22 0 0,22 0 5,0 0-11,-44 0 7,0 0-1,22 0 0,-44 0 0,44 0 0,-45 0-1,-21 0 2,22 0-2,-23 0 2,23 22-2,-22-22 2,21 0-1,23 22 0,-22-22 5,-22 0-11,21 0 6,23 22 1,-44-22 3,21 0-8,45 0 5,-66 0 0,66 0-3,-66 0 3,66 0 2,-67 0-6,1 0 3,66-22 2,-67 22-3,1 0 1,44-22 0,-67 22 0,1 0 0,-23 0 0,45 0 4,-67 0-9,22 0 6,-22 0 15,0 0 40,-22-22 156,22 22-205</inkml:trace>
    </iact:actionData>
  </iact:action>
  <iact:action type="add" startTime="17098">
    <iact:property name="dataType"/>
    <iact:actionData xml:id="d4">
      <inkml:trace xmlns:inkml="http://www.w3.org/2003/InkML" xml:id="stk4" contextRef="#ctx0" brushRef="#br0">1860 7576 0,'22'-22'63,"23"22"-54,21 0-1,0 0-1,67 0 3,-44 0 3,66 22-11,0-22 5,-22 44 1,44 1 1,-44-23-1,0 0 0,-23 0 0,-21 0-1,44 0 2,-89-22-2,45 0 1,-45 0 0,0 0 1,-22 0-2,45 0 0,-45 0 2,0-22 0,22 22 4,23-22-12,-45 22 8,67-22 0,-45 0-2,67 22 2,-67 0-2,44 0 1,23 0 0,0 0 0,-45 0 3,1 0-6,43 0 5,-21 0-2,-23 0 0,45 0 0,-44 0 0,21 0 0,67-22-1,-66 22 1,66-23 1,-89 1-2,89 22 1,-66 0 1,-1 0-2,-21 0 1,44 0 0,-45 0 0,-22 0 1,23 0-2,-1 0 1,-22 0 2,-21 0-3,21 0 0,-22 0 2,22 0 4,1 0-11,-23 0 7,22 0 5,-22 0-13,23-22 16,21 22-9,-22 0 5,-22 0-10,23 0 5,-23 0 2,0 0-4,44-22 4,-43 22 6,-1 0-8,0 0 0,0 0 0,0 0 3,0 0 2,0 0-3,23 0 6,-23 0-2,0-22-7,0 22 2,0 0-1,0 0 0,1 0 0,21 0 16,-22 0-7,22 22 6,-22-22-8,1 0 3,-1 0-11,0 0 2,0 0 1,0 0-3,0 0 2,0 0 16</inkml:trace>
    </iact:actionData>
  </iact:action>
  <iact:action type="add" startTime="25538">
    <iact:property name="dataType"/>
    <iact:actionData xml:id="d5">
      <inkml:trace xmlns:inkml="http://www.w3.org/2003/InkML" xml:id="stk5" contextRef="#ctx0" brushRef="#br0">8614 7354 0,'0'-22'87,"45"22"-71,-23 0-7,0 0-3,22 0 3,23 0-4,-23 0 4,22 0-2,23 0 2,-1-22-1,-43 22 0,43 0 0,1 0-1,-45 0 2,23 0-2,-1 0 2,0 0 1,-43 0 3,21 0-10,-22 0 5,22 0 1,-22 0-1,1 0 0,-1 0-2,0 0 20,22 0-9,-22 0-9,0 0 1,23 0-3,21-22 10,-44 0-9,0 22 3,45 0-3,-1-22 1,1 22 0,-23-22 1,45 22-3,-45 0 1,22-23 2,-21 23-1,-1 0 0,22 0 0,-21 0 8,-23 0-8,0 0 8,22 0 26,1 0-1,-23 0-26,0 0 2,0 0-1,22 0-4,-44 23-1,22-23-2,23 0 4,-23 0 6,22 0-11,-22 22 23,0-22-16,1 0 11,21 0-19,-22 22 11,44 0-10,-43-22 0,-1 0-1,44 0 3,-44 0 1,0 0-7,23 0 4,-23 0 1,22 0 3,-22 0-9,0 0 5,1 0 0,21 0 1,-22 0-2,0 0 5,45 0-9,-45 0 7,44 0-3,1 0 7,-23 44-13,22-44 8,23 0-1,-45 22 0,45-22 1,-45 23 3,0-23-10,-21 0 7,-1 0 0,0 0 4,0 0-3,0 0 13,0 0 77,0-23 640,23 1-717,21 22-13,1 0-2,-23 0 0,22 0 0,23 0 0,-1 0 1,23 0-1,-67 0 1,45 0-3,0 0 2,-45 0 1,44-22-2,-43 0 0,-23 22 1,22-22 1,-22 22 6,-22-22-6,23 22-2,-1-22 9</inkml:trace>
    </iact:actionData>
  </iact:action>
  <iact:action type="add" startTime="32784">
    <iact:property name="dataType"/>
    <iact:actionData xml:id="d6">
      <inkml:trace xmlns:inkml="http://www.w3.org/2003/InkML" xml:id="stk6" contextRef="#ctx0" brushRef="#br0">7263 8728 0,'0'22'185,"23"-22"-177,21 0 9,-22 22-3,22-22-7,-22 0 8,1 0 1,-1 0-5,0 0-4,0 0 2,0 0-4,0 0 19,0 0 11,1 0-4,-1 0-22,0 0 7,0 0-8,0 0 9,0 0-1,0 0 24,1 0-24,-1 0 0,0 0 1,0 0 30,0 0-4,0 0-37,0-22 10,-22 0-10,23 22 4,-23-22-2,22 22 1,0 0-1,-22-22-1,22 22 1,0-23 8,0 1-9,0 0 11,1 0-10,-23-22 9,22 21-10,22-21 1,-44 0 0,0 22 6,22 0-5,-22-1-1,22-21 0,-22 22-1,22 0 11,-22 0-11,0-1 0,23 1 9,-1 0 1,-22 0 2,22-22-7,0 22-9,-22-1 5,0-21 0,22 22 8,-22 0-12,0-22 2,0 21 0,0 1 2,0 0 1,0-22-1,0 22 0,0-1 6,0 1 5,-22 22 4,22-22-7,-44 22-1,22 0-7,-1-22-1,1 0 9,0 22-8,0-22 1,0 22-2,0-22 10,0 22-2,-23 0-5,23 0 8,0 0-11,0 0 3,-22 0-3,-1 0 1,1 0-1,22 0 2,-45 0-1,23 0 0,22 0 0,-22 0 0,22 0-1,-23 0 1,1 0 0,22 0 8,0 0 0,-23 0 8,45 22-15,-22-22-2,0 44 2,0-44-2,22 22 1,-44 22 0,22-44 1,-1 23-1,-21-1 0,44 0-1,-22 0 5,0 0-7,22 0 5,-22-22-4,0 23 1,22-1 3,-23 0-2,23 22 1,0-22-2,0 23 7,0-23-13,-22 22 8,22 22-1,0 1 0,0-1 8,0-21-1,0-23-6,0 0-1,22 0 0,-22 0 24,23-22-14,-23 22 5,22 1-15,0-23 1,0 22-3,0-22 3,-22 22 3,22 0-9,0-22 5,1 22 2,21 0-5,-22-22 15,-22 23-12,22-23 0,0 0 15,0 0-16,1 0 9,-1 0 9,-22 22 31</inkml:trace>
    </iact:actionData>
  </iact:action>
  <iact:action type="add" startTime="36019">
    <iact:property name="dataType"/>
    <iact:actionData xml:id="d7">
      <inkml:trace xmlns:inkml="http://www.w3.org/2003/InkML" xml:id="stk7" contextRef="#ctx0" brushRef="#br0">4783 8728 0,'44'0'103,"-21"0"-95,43 0-1,0 0 1,-21-22-1,-1 22 1,0-22 0,-21 22 0,21 0 0,-22 0 163,0 0-122,0 0-40,0 0-2,1 0 18,-1 0 45</inkml:trace>
    </iact:actionData>
  </iact:action>
  <iact:action type="add" startTime="38509">
    <iact:property name="dataType"/>
    <iact:actionData xml:id="d8">
      <inkml:trace xmlns:inkml="http://www.w3.org/2003/InkML" xml:id="stk8" contextRef="#ctx0" brushRef="#br0">9456 8949 0,'0'-22'54,"22"22"-31,0 0-6,0 0-9,0 0 0,23 0 0,-1 0-1,-22 0 10,44 0-8,1 0-1,-45 0 0,22 0 0,-22 0 0,23 0-1,-23 0 0,22 0 2,-22 0-1,0 0 2,23 0-5,-23 0 28,0 0 460,45 0-483,21 0 2,45 0-11,0 0 8,22 0-3,-89 0 2,1 22 2,-23-22-4,0 0 5,1 22 1,-23-22-9,-22 23 683</inkml:trace>
    </iact:actionData>
  </iact:action>
  <iact:action type="add" startTime="40554">
    <iact:property name="dataType"/>
    <iact:actionData xml:id="d9">
      <inkml:trace xmlns:inkml="http://www.w3.org/2003/InkML" xml:id="stk9" contextRef="#ctx0" brushRef="#br0">11537 8905 0,'22'0'54,"-22"-22"-45,23 22 7,43 0-9,-22-22 2,23 22 3,21 0-6,67 0-1,-66 0 4,44 0-2,-45 0 2,1 22-2,0-22 4,-45 0-6,-22 0 6,0 0-3</inkml:trace>
    </iact:actionData>
  </iact:action>
  <iact:action type="add" startTime="41192">
    <iact:property name="dataType"/>
    <iact:actionData xml:id="d10">
      <inkml:trace xmlns:inkml="http://www.w3.org/2003/InkML" xml:id="stk10" contextRef="#ctx0" brushRef="#br0">12910 8883 0,'22'0'21,"23"0"72,-23 0-87,44 0 3,23 0-2,-1 0 1,23 0-1,0 0 1,-67 0 5,45 0-11,-67 0 7,0 0-2,0 0 1</inkml:trace>
    </iact:actionData>
  </iact:action>
  <iact:action type="add" startTime="41841">
    <iact:property name="dataType"/>
    <iact:actionData xml:id="d11">
      <inkml:trace xmlns:inkml="http://www.w3.org/2003/InkML" xml:id="stk11" contextRef="#ctx0" brushRef="#br0">14394 8883 0,'22'0'19,"22"22"33,23 0-46,-67 0 4,66-22 3,-44 0-11,23 0 5,-1 0 2,0 0 0,1 0-1,-1 0 4,-22 0-1,0 0-3</inkml:trace>
    </iact:actionData>
  </iact:action>
  <iact:action type="add" startTime="44389">
    <iact:property name="dataType"/>
    <iact:actionData xml:id="d12">
      <inkml:trace xmlns:inkml="http://www.w3.org/2003/InkML" xml:id="stk12" contextRef="#ctx0" brushRef="#br0">6178 8772 0,'0'-22'114,"22"0"-99,1 22-6,-1 0-1,0 0-1,44 0 0,-21 0 1,-1 0 9,-22 0-10,22 0 1,-22 22 0,1-22-1,-46 0 173,-43 0-173,22 0 1,-23 0 0,1 0 0,-23-22 0,67 22 4,-44-22-8,110 22 160,0 0-157,1 0 1,-1 0-1,22 0 2,-44 0-2,1 0 17</inkml:trace>
    </iact:actionData>
  </iact:action>
  <iact:action type="add" startTime="55232">
    <iact:property name="dataType"/>
    <iact:actionData xml:id="d13">
      <inkml:trace xmlns:inkml="http://www.w3.org/2003/InkML" xml:id="stk13" contextRef="#ctx0" brushRef="#br0">7751 10655 0,'22'-22'86,"22"22"-68,-22 0-12,45-22 3,-45 22-4,111-22 5,-89 22-4,44 0 3,1 0 3,22 0-8,22 0 5,-23 0-1,-43 0 0,44 0 0,-23 0-1,45 0 1,-44 0 4,-1 0-8,1 0 4,-1 0 1,-21 0 3,21 22-9,-43-22 5,-1 0 0,-22 0-1,22 0 2,-22 0 5,23 0-13,-23 0 7,0 0 1,0 0 3,0 0-8,0 0 4,1 0 0,21 0 7,-22 0 13,22 0-21,-22 0 2,1 0 7,-1 0-11,0 0 0,0 0 3,45 0-2,-45-22 1,0 22 1,44 0 0,-44 0 0,23 0 0,21 0 7,1 0-14,-1 0 7,23 0 0,21 0 5,-43-23-11,43 23 6,1 0 1,-22 0 4,21 0-10,-21 0 6,0 0-1,-1 0 0,23 0-1,-67 0 0,23-22 2,-23 22-2,0 0 3,-22 0-3,23 0 3,-23 0 4,0 0 12,0 0 14,0 0-24,0 0 9,1 0-18</inkml:trace>
    </iact:actionData>
  </iact:action>
  <iact:action type="add" startTime="62183">
    <iact:property name="dataType"/>
    <iact:actionData xml:id="d14">
      <inkml:trace xmlns:inkml="http://www.w3.org/2003/InkML" xml:id="stk14" contextRef="#ctx0" brushRef="#br0">12467 12715 0,'23'0'155,"109"-22"-141,-87 22-8,43 0 4,23-22-3,0 22-1,22 0 5,-23-22-3,45 22 5,-88-23-12,110 23 7,-88 0 1,43 0-1,23-22 0,-88 22 0,-1 0 0,45 0 0,-22 0-1,-45 0 1,-22 0 1,0 0-1,22 0 5,-21 0 7,-1 0 35,0 0-38,0 0 7,22 0-2,-22 0-13,23 0 0,-23 0-2,44 0 2,-44 0 0,45 0-3,-23 0 4,0 0-2,1 0 0,-23 22 0,22-22 0,-22 23-1,0-1 2,1 0 16,-1-22-18,0 0 2,22 22 6,-22-22 0,23 0-7,-23 0 9,0 0-9,0 0 5,22 0-2,-21 0 4,21 0-5,-22 0 5,0 0-7,0 0 2,0 0-5,23 0 4,-23 0 1,0 0-4,22 22 5,89 0-5,-89-22 3,1 22 0,43-22-1,-43 0 0,65 0-1,-65 0 0,21 0 2,-22 0-2,23 0 1,-45 0 1,22 0 0,-22 0 13</inkml:trace>
    </iact:actionData>
  </iact:action>
  <iact:action type="add" startTime="71310">
    <iact:property name="dataType"/>
    <iact:actionData xml:id="d15">
      <inkml:trace xmlns:inkml="http://www.w3.org/2003/InkML" xml:id="stk15" contextRef="#ctx0" brushRef="#br0">9279 12737 0,'44'-22'79,"0"22"-70,0 0-1,67-22 2,44 0-5,89 22 3,-1-22 0,23 22 0,22 0 1,0 0-2,0 0 1,110 0 0,-65 0 0,-90 0 1,23 22-2,0-22 0,-45 22 2,45-22 2,-23 22 1,-65-22-9,21 0 5,-66 0 1,44 0-3,-89 0 2,23 0 1,-67 0 0,45 0-2,-23 0 1,-21 0 0,-1 0 4,-22 0-8,22 0 3,1 0 2,-1-22 4,22 0-11,-21 0 7,-1 22-1,22 0 5,1 0-10,-45 0 4,22 0 2,45 0-1,-23 0 1,23 0-1,-45 0-1,1 0 1,-1 0 0,-22 0 0,0 0 0,0 0 8,-22 22 171</inkml:trace>
    </iact:actionData>
  </iact:action>
  <iact:action type="add" startTime="74217">
    <iact:property name="dataType"/>
    <iact:actionData xml:id="d16">
      <inkml:trace xmlns:inkml="http://www.w3.org/2003/InkML" xml:id="stk16" contextRef="#ctx0" brushRef="#br0">13242 15772 0,'23'0'102,"-1"0"-93,44 0-2,1 0 2,-23 0-1,22 0-3,23-22 6,66 0 0,-22 22-8,-45-23 6,67 1 0,23 0 4,-1 0-12,0 22 8,0-22-1,0 22 0,-22 0 0,22 0-1,1 0 1,-68 0 1,90 0 3,-90 0-8,45 0 4,22 0 0,-88 0 4,22 0-5,44 0-2,-45 0 4,1 0-2,-22 0 1,-1 0 0,-21 0-1,21 0 2,1-22-1,0 22 1,-23 0 1,23-22-5,-45-1 4,44 1-2,-43 22 4,21-22 2,-22 22-12,23 0 9,-23 0-2,23 0 0,-23 0-1,0 0 1,23 0 1,-23 0 4,0 0-12,23 0 7,-23 22 1,22-22 5,-21 0-13,65 22 7,-65-22 2,43 0 2,-43 0-10,-1 0 6,22 23 2,-44-23-2,23 0 0,-23 0-2,0 0 2,0 0 9</inkml:trace>
    </iact:actionData>
  </iact:action>
</iact:actions>
</file>

<file path=ppt/ink/inkAction2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494">
    <iact:property name="dataType"/>
    <iact:actionData xml:id="d0">
      <inkml:trace xmlns:inkml="http://www.w3.org/2003/InkML" xml:id="stk0" contextRef="#ctx0" brushRef="#br0">10076 2193 0,'22'0'99,"0"0"-93,45 0 2,-1 0-1,89 22 2,44 23-2,-22-23 0,89 22 2,44-22-1,-22 0 0,-22 23 0,66-45-1,-22 22 2,-44 22-2,-45-44 4,1 22-5,-45-22 4,-44 22-4,-23-22 3,23 23 3,-88-23-10,-1 0 6,-22 44 1,0-44-2,0 0 58,45 0-47,66 0-11,-45 0 2,67 0 0,-66 0 0,21 22-3,-21-22 2,44 22 0,-45-22 0,23 22-1,-67-22 2,1 0 4,-1 0-11,-44 23 6,22-23-1,0 0 10,1 0 120,-1-23-127,22-21-5,0 0 6,-22-1-3,23-21-1,-23 22 2,0-45-1,22 45 0,-22-45-1,1 23 2,21-45-2,0 22 1,0-66 1,1 22-1,-23 45-1,-22-45 2,0-22-2,22 66 1,-22 1 0,22 21 2,-22-21-3,0 43 5,0-21-9,0 22 5,0-23 0,-22 23 9,0-1-9,22 1-1,-44 0 2,21-23-2,-43 1 1,44 22 0,-22 22 1,-1-45-2,1 23 4,0 22-6,-23-1 5,1 1 5,44 22-5,-23 0 3,23 0-11,-44 0 7,21 0-1,-21 0 5,-23 0-10,1 0 4,-23 22 2,0-22 5,-44 23-13,-22-1 8,0 0-2,22-22 1,-22 22 0,0-22 0,-67 0 2,45 0-2,0 0-1,21 0 0,-65 0 1,66 0 0,-23 0 1,45 0-1,0 0-1,0 0 1,67 0 0,-1 0 2,-22 0-3,-44 22 0,23-22 2,21 0 1,-88 22 2,66-22-9,-22 0 5,22 0 1,44 0 6,-44 23-15,89-23 8,0 0 1,-45 0-2,45 22 1,22-22 0,0 0 8,-1 0-7,23 22 11,-22-22 1,0 44-14,0-22 0,0 45 2,0-23-2,0 22 1,-23 23 1,23 0-2,0 21 2,-22-21-1,22 0 0,-23 21 1,23-21-1,22 22-1,-22-45 0,22 1 3,-22 21-3,0-43 3,22 21-3,0-22-1,0 1 4,0-1-1,0-22 6,0 0-7,0 0 0,0 1 72,44 21-47,89 22-26,22-21 1,0-1 0,44 0 1,1-22-2,43 1 2,-44-23 4,45 0-11,-45 0 7,45 0-1,22-23 4,-23 1-7,-43-44 1,-1 21 5,-22 1-4,-44 0 3,-22 22-3,-1 22 2,-43-45-3,-1 23 2,-22 0 1,1 22-1,-23 0-1,22 0 1,0 0 1,45 0-1,-23 0 0,-21 0 1,66 22-2,-45 0 1,23-22 0,-23 0 0,45 23-1,-45-23 2,67 0 0,-44 0-3,21 0 2,-65 0 0,43 0 1,-21 0-2,-23 0 1,-22 0 9,0 0-9,0 0 7</inkml:trace>
    </iact:actionData>
  </iact:action>
  <iact:action type="add" startTime="4512">
    <iact:property name="dataType"/>
    <iact:actionData xml:id="d1">
      <inkml:trace xmlns:inkml="http://www.w3.org/2003/InkML" xml:id="stk1" contextRef="#ctx0" brushRef="#br0">1772 4630 0,'22'0'81,"0"0"-75,22 0 1,45 0 1,44 0 1,66 0-2,0-22 0,67 0 1,88 22 1,-22-23 4,45 1-11,110 22 6,-22 0 3,89 0 3,-200 0-13,133 0 7,-110 0 1,110 0 4,-199 0-12,44 0 8,-89 0 0,67 0-1,-110 22-1,-1-22 1,45 0 1,-111 0 3,44 0-9,-44 0 5,-1 0 0,23 23 1,-44-23-2,-22 0 1,-1 22 1,45-22-2,-44 0 1,-1 0 1,67 0-1,-66 0-1,0 0 2,-23 0 0,67 0-3,-45 0 3,23 0-2,-22 0 1,-1 0 6,45 0-10,-22 0 3,44 22 3,-89 0-1,67-22-2,22 22 1,-22-22 0,22 22 5,-44-22-11,44 0 7,-22 0-1,0 22-1,-1 1 1,-43-23 1,44 0-3,-45 0 3,1 22-1,0 0-1,-45-22 2,0 0-2,23 0 2,-23 0-2,-22 0 2,22 0 4,-21 0-11,-1 0 7,0 0 8,0 0 7,22 0-9,-22 0-7,45 22 10,-23-22 4,-22 0-10,0 0-7,1 0 14,-1 0-4,-22 22 9,22-22 34,0 0-36,22 0-5,1 0-7,-23-22-5,44 22 3,1-22-2,-23 22 4,0-22-3,23 22 2,-23-22-2,-22 22 2,22-23-2,1 23 1,-1 0 0,0-22 1,0 0 0,23 0-2,-1 22 4,45-22-4,-67 22-1,45-22 4,-1 0-3,68-1 2,-24 1-1,23 0-1,-22 22 1,22-22 1,-22 0 0,0 22-1,66-22 1,-88 22-3,44-23 3,-66 23-3,43 0 3,1 0-2,0 0 2,0 0-1,0 0 0,66 0-1,-66 0 4,0 0-3,22 0-2,-44 0 3,44 0-2,-22 0 1,66 0 0,-88 0-1,44 0 2,-45 0 1,23 0-5,22 0 5,-88 0-1,-23 0-3,67 0 3,-67 0 0,45 0-2,-23 0 1,-22 0 1,45-22-1,-1 22 0,-21 0-1,44-22 1,-1 22 1,1 0 3,44 0-9,-22 0 5,22 0 0,-66 0 2,43 0-1,134 0 10,-111 0-13,-44 0 0,44 0 1,-44 0 3,-23 0-4,1 0 2,21 0-1,-65 0 2,-1 0-2,-22 0 11,0 0-11,1 0 1</inkml:trace>
    </iact:actionData>
  </iact:action>
  <iact:action type="add" startTime="9899">
    <iact:property name="dataType"/>
    <iact:actionData xml:id="d2">
      <inkml:trace xmlns:inkml="http://www.w3.org/2003/InkML" xml:id="stk2" contextRef="#ctx0" brushRef="#br0">7042 7797 0,'44'0'60,"1"0"-43,-1 0-2,22 0-4,23 0-6,-23 0 4,67 0 4,-44 0-11,-23 0 9,23 0-4,66 0 2,-67 0-1,-21 0-1,21 0 1,-21 0 1,21 0-2,-21 0 2,21 0-2,1 0 1,0 0 0,-1 0 0,1 0 0,-1 0 1,45 0 4,-44 0-10,66 0 4,-67 0 2,45 0 4,0 0-11,22-22 7,0 22-2,-66-22 2,21 22-1,-21 0 4,44-22-9,-45 22 6,1 0-1,0 0 5,66 0-11,-89 0 6,23 0 1,-1 0 2,1 0-5,-1 0 0,23 0 4,-22 0-2,66 0 0,-67 0 0,23 0 0,0 22 1,22-22-2,-45 0 2,23 22 3,-67-22-8,45 0 4,-1 0-1,-43 0 2,-1 0-1,0 0 4,0 0-9,1 0 5,-23 0 18,0 0 5</inkml:trace>
    </iact:actionData>
  </iact:action>
  <iact:action type="add" startTime="12141">
    <iact:property name="dataType"/>
    <iact:actionData xml:id="d3">
      <inkml:trace xmlns:inkml="http://www.w3.org/2003/InkML" xml:id="stk3" contextRef="#ctx0" brushRef="#br0">13597 7908 0,'44'-22'82,"-22"22"-73,0 0-2,89 0 2,-67 0 4,67 0-9,22 0 3,-44 0 4,-1 0 1,156 0-2,-89 0-3,-45 0 2,-21 0 2,0 0-5,66 0 2,-22 0 0,-1 0 0,1 0 0,-44 0 0,-1 0 1,1-22-2,-23 22 1,1 0-1,21 0 1,-43 0 0,-1 0 2,45 0 6,-1 0-12,-21 0-2,21 0 7,1 0-1,-45 0 1,45 0-2,-23 0 2,-44 0-3,22 0 3,-21 0 3,21 0-10,0 0 7,1 0 0,-1 0 4,-22 0-11,22 0 8,23 0-3,-23 0 3,0 0-2,1 0-3,-23 0 6,22 0-4,-22 0 1,22 0 0,-21 0 0,-1 0 1,0 0-1,0 0 0,0 0 0,0 0-1,0 0 2,45 0-2,-45 0 1,22 0 1,-22 0 3,45 0-8,-23 0 3,-22 0 2,23 0-1,-23 0-1,44 0 2,-22 0-1,23 0 4,-1 0 0,-21 0-4,-1 0 0,22 0 1,-44 0-2,23 0 1,-23 0 0,22 0 2,0 0-4,-21 0 4,-1 0-3,0 0 1,0 0 1,22 0 7,-21 0-8,21 0 7,-22 0-8,0 0 3,0 0-2,0 0 8,23 0-9,-23 0 3,0 0 2,0 0-10,22 0 22,-21 0 195,-1 0-131,0 0-48,0 0 0,0 0 83,22 0-85,-21 0-12,-23-22 30</inkml:trace>
    </iact:actionData>
  </iact:action>
  <iact:action type="add" startTime="17194">
    <iact:property name="dataType"/>
    <iact:actionData xml:id="d4">
      <inkml:trace xmlns:inkml="http://www.w3.org/2003/InkML" xml:id="stk4" contextRef="#ctx0" brushRef="#br0">8614 8684 0,'0'-23'150,"45"23"-127,-23 0-14,22 0 4,45-22-9,-45 22 3,67-22 3,-1 22-2,23-22-1,-44 22 1,-1 0 1,23 0-2,0-22 1,-23 22-1,-43 0 2,43 0-1,-44 0 0,1 0 0,-1 0 0,-22 0 0,45 0 0,-45 0-1,22 0 2,-22 0 0,45 0 3,-1 0-9,-22 0 5,23 22 0,-23-22 0,0 0 0,45 0 0,-45 0 0,23 0 1,-23 0-1,45 0-1,-23 0 2,23 0-1,-45 0-1,44 0 2,-21 0-2,21 0 7,1 22-12,0-22 9,-1 0-3,1 22 1,21-22-2,-21 0 2,66 22 7,-66-22-9,-1 0 1,-43 0 4,43 0-9,1 0 7,-23 0-1,23 0-3,-23 0 3,23 0-3,-45 0 3,45 0-2,-45 0 2,44 0-1,-21 0 0,21 0 7,-21 0-14,-1 0 7,1 0 0,-23 0 4,-22 0-9,22 0 5,1 0 1,-23 0 5,44 0-13,-21 0 15,-23 0-5,0 0-4,0 0 0,0 0 11,0 0-6,1 0-9,-1 0 5,0 0 1,22 0 13,-22 0 61</inkml:trace>
    </iact:actionData>
  </iact:action>
  <iact:action type="add" startTime="20273">
    <iact:property name="dataType"/>
    <iact:actionData xml:id="d5">
      <inkml:trace xmlns:inkml="http://www.w3.org/2003/InkML" xml:id="stk5" contextRef="#ctx0" brushRef="#br0">5403 9414 0,'0'-22'70,"22"22"-47,23-22-15,65 22-1,-21-22 2,66 22-2,0-22 2,66 22-2,-66-22 2,89 22-2,44 0 1,-22 0 1,66 0-1,-22 0 0,-22 0 0,44 0-1,-22 0 2,-44 0 3,-1 0-9,23-22 8,-66 22-6,-23-23 5,45 23 0,-1-22-2,-66 22 0,45 0-1,-45-22 0,0 22 0,22-22 1,-21 22 1,-1-22-1,0 0 0,-22 0 0,22-1 0,-66 23 0,44-22 0,0 22-1,-67 0 1,67 0 1,0 0 0,-44 0-2,44 0 1,-66 0 0,22 0 1,44 0-2,-45 0 1,45 0 0,-22 0 1,0 0 4,44 0-11,-22 0 6,-22 0 1,0 0 4,44 0-11,0 0 9,0 0 2,-44 0-12,67 0 8,-45 0-1,0 0 1,22-22-2,0 0 1,0 22 1,44-22 3,-43 0-8,-1 22 4,-66 0 0,110 0 5,-44 0-11,-66 0 6,66 0 1,0 0 4,22 0-11,-44 0 6,1 0 0,-46 0 1,45 0-1,-66 0 9,-23 0-13,23 0-2,-67 0 6,0 0 1,0 0-2</inkml:trace>
    </iact:actionData>
  </iact:action>
  <iact:action type="add" startTime="22166">
    <iact:property name="dataType"/>
    <iact:actionData xml:id="d6">
      <inkml:trace xmlns:inkml="http://www.w3.org/2003/InkML" xml:id="stk6" contextRef="#ctx0" brushRef="#br0">8614 10256 0,'67'0'111,"21"0"-104,-21 0 1,132 0 0,45 0-1,66 0 1,-23 0 1,24 0 4,-46 0-11,45 0 6,-44-22 0,-89 22 0,45-22 2,-45 22-3,-67 0 2,46 0-2,-46 0 1,-21 0-1,66 0 2,0-22-1,22 22 0,0-22-1,67 22 2,21 0 2,23-23-7,-22 23 7,-22 0-5,21 0 5,-132-22-4,-22 22-2,-22 0 5,-45 0-1,0 0 86,0 0-85,23-22-2,-1 22-1,23 0 2,22 0-2,-45 0 1,1 0 0,21 0 1,-44 0-2,1 0 0,-23 0 2,0 0 7,0 0-1</inkml:trace>
    </iact:actionData>
  </iact:action>
  <iact:action type="add" startTime="24257">
    <iact:property name="dataType"/>
    <iact:actionData xml:id="d7">
      <inkml:trace xmlns:inkml="http://www.w3.org/2003/InkML" xml:id="stk7" contextRef="#ctx0" brushRef="#br0">5204 10899 0,'22'0'264,"0"0"-249,23 0-8,-23 0 1,0 0 8,0 0-7,0 0-1,0 0 0,23 0 4,-23 0-1,0 0-2,0 0-1,22 0 0,-22 0 4,1 0-9,-1 0 5,0 0 1,22 0-1,0 0 0,-21 0 3,21 0-7,0 0 4,0 0 2,1 0-1,21 0-3,-44 0 3,23 0 1,-23 0-4,22 0 3,-22 0-1,0 0 17,0 0 0,1 0-2,-1 0-14,0 0 6,0 0 4,44 0-14,-43 0 2,43-23-1,0 23 3,-21 0 1,-1 0-2,22 0-1,1 0 9,-45 0-9,0 0 1,0 0 1,1 0-2,-1 0 18,-22-22 693,44-22-703,-44-22-7,22-1 0,-22 23 1,0-23 3,0 1-9,0 22 5,0-1 1,0-43-2,0 43 1,0 23 0,0-22 2,0-23-3,0 45 4,0-22 4,0 22 0,0 0-6,0 0 0,0-1-3,-22 23 181,-67 0-171,45 0-9,0 0 3,-67 23-4,67-1 0,-1-22 3,-43 22 4,-1 0-9,45 0 2,0-22 5,-23 22 1,23-22-9,0 0 6,-23 0-2,23 22 1,-22-22 1,-1 0 8,-21 23-14,21-23 3,23 0 0,-23 0 2,23 0 8,0 0-9,22 0 157,-23 22-141,1 0-14,-22-22 7,21 0-9,23 0 0,0 22 2,0-22 4,22 22 127,0 0-116,0 23-10,0-1-3,0-22 2,0 45-11,0-23 7,-22-22 3,22 22-10,0 1 7,0-23-2,0 0 1,0 22 0,0-22 1,0 1 23,44-23 220,0 0-245</inkml:trace>
    </iact:actionData>
  </iact:action>
</iact:actions>
</file>

<file path=ppt/ink/inkAction2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4:36:11.46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1027">
    <iact:property name="dataType"/>
    <iact:actionData xml:id="d0">
      <inkml:trace xmlns:inkml="http://www.w3.org/2003/InkML" xml:id="stk0" contextRef="#ctx0" brushRef="#br0">1927 6048 0,'22'0'46,"0"0"-23,0 0-14,22 0-1,-22 0 0,1 0 0,-1 0 3,44 0-5,-44 0 9,45 0-6,-45 0 0,44 0-3,-21 0 2,21 0 0,23 0 0,-45 0 0,44 0-1,1 0 3,22 0-3,-1 0 3,23 22-4,0-22 3,67 0-1,-45 0 0,-45 0 1,112 0 0,-45 0-2,22 0 1,0 0 0,-21 0 0,65 0-1,-66 0 2,1 0-1,-1 0 0,-22 0 1,-45 0-2,68 0 1,-23 0 0,-23 22 0,-21-22-1,44 0 2,22 0-1,-44 0 0,67 22 0,-68-22-2,46 0 4,-46 22-3,46-22 1,-23 0 1,-45 0-1,23 0 0,0 22 0,0-22 2,22 0-3,-44 0 0,-23 0 2,67 0-1,-66 0 1,-23 0-2,23 0 1,-1 0 1,-43 0-1,43 0 0,-43 0 0,43 0 0,-44 0 0,45 0 1,0 0-1,-45 0 0,44 0-1,1 0 1,0 0 0,66 0 0,-67 0-1,67 0 2,-44 0-1,-22 0 0,66 0 0,-45 0 1,-21 0-2,22 0 0,-23 0 1,-44 0 0,45 0 0,-45 0 0,1 0 1,43 0-2,-44 0 1,23 0 3,21 0-5,-43 0 4,43 0-2,23-22 3,0 22-5,-23 0 1,45 0 1,-22 0-1,22-22 1,0 22 0,0 0 1,-23 0-2,-21 0 2,22 0-1,-23-22 0,67 22 0,-66 0 0,-1 0 0,1-22 0,-23 22 0,23 0 0,0 0 0,21-22 1,-65 22-2,43 0 0,1 0 2,-1 0-1,-43 0 1,43 0-1,-44 0-2,45 0 4,-45 0-3,45 0 2,-23 0 0,1 0-3,-1 0 3,89 0 0,-66 0-4,88 0 5,-22 0-1,0 0-1,22 0-1,-66 0 2,22 0-1,-45 0 0,1 0 0,-45 0 0,0 0 1,1 0-1,-1 0 0,22 0-1,-43 0 0,21 0 10,0 0-10,-22 0 3,0 0-4,45 0 2,-45 0 1,22 0-1,-22 0 0,23 0 0,-23 0-1,0 0 1,0 0 0,0 0 1,0 0-3,1 0 4,-1 0-3,0 0 3,22 0-4,-22 0 13,45-23-13,-1 23 4,1 0-2,-23 0 0,22 0 0,23 0 0,-45 0-1,45 0 2,-23-22-2,23 22 1,-1 0 1,1 0-1,0 0 0,66 0-1,-45 0 2,1 0-1,44 0 0,-22 0 0,22 0 0,0 22 0,-44-22 0,66 0 0,-22 23 0,-22-23 0,-45 0 1,23 0-1,-22 0-2,-1 0 10,23 0-15,-45 0 7,1 0 2,-1 0-4,-22 0 4,-21 0-5,21 22 5,-22-22-1,22 0-2,-22 0 1,1 0 1,-1 0-1,0 0 1,0 0-1,22 0 0,1 0-1,-23 0 1,0 0-1,22 0 1,-22 0 1,1 0-1,-1 0-1,0 0 4,22 0 3,-22 0-6,23 0 8,-23 0 8,22 0-17,-22 0 2,22 0 7,-21 0 8,-1 0-6,0 0-11,0 0 10,0 0-10,0 0 9,0 0 1,1 0 15,-1 0-9,0 0 164,0 0-147</inkml:trace>
    </iact:actionData>
  </iact:action>
  <iact:action type="add" startTime="19455">
    <iact:property name="dataType"/>
    <iact:actionData xml:id="d1">
      <inkml:trace xmlns:inkml="http://www.w3.org/2003/InkML" xml:id="stk1" contextRef="#ctx0" brushRef="#br0">5979 8551 0,'44'0'128,"45"0"-111,-23 0-10,23 0 1,-1 0 0,1 0 0,22 0 0,-23 0-1,1 0 1,22 0 0,-23 0 2,-43 0-3,21 0 1,-22 0 0,-22 0 0,23 0 0,-1 0 1,0 0-2,23-23 2,-45 23-1,22 0 0,0-22 2,67 22-6,0 0 7,-23-22-3,67 22-1,-44 0 2,-22 0-1,66 0 0,-45 0 0,46 0 0,-46 0 0,45 0 0,0 0 0,-22 0 1,66 0-2,-88 0 1,44 0 0,0 0-1,-44 0 2,22 0-1,0 0 1,-45 0-2,1 0 1,-1 0-1,-43 0 2,43-22 0,-43 22-1,-1-22 0,0 22-2,-22 0 2,0 0 0,1 0 9,-1 0-9,0 0 3,0 0 4,0 0-6,0 0 7,0 0-9,1-22 1,-1 22-1,0 0 34</inkml:trace>
    </iact:actionData>
  </iact:action>
  <iact:action type="add" startTime="23992">
    <iact:property name="dataType"/>
    <iact:actionData xml:id="d2">
      <inkml:trace xmlns:inkml="http://www.w3.org/2003/InkML" xml:id="stk2" contextRef="#ctx0" brushRef="#br0">7883 9437 0,'23'0'65,"-1"0"-50,0 0 2,0 0-3,44 0-4,-43 0-4,21 0 6,22 0-6,-21 0 0,-1 0 4,0 0-3,23 0 5,-1 0-6,-22 0 2,23 0 0,21 0 1,-43 0-3,43 0 2,23 0 1,-22 0-2,21 0 1,-43 0 0,21-23 0,-43 23-1,-1 0 3,0 0-3,-22 0 2,0 0 14,23 0 82,-1 0-88,0 0-10,1 0 2,-23 0-1,0 0-1,22 0 2,-22 0-1,0 0 16,1 0-8,-1 0 24,0 0 16,0 0-10</inkml:trace>
    </iact:actionData>
  </iact:action>
  <iact:action type="add" startTime="25193">
    <iact:property name="dataType"/>
    <iact:actionData xml:id="d3">
      <inkml:trace xmlns:inkml="http://www.w3.org/2003/InkML" xml:id="stk3" contextRef="#ctx0" brushRef="#br0">10253 9437 0,'22'0'138,"0"0"-75,23 0-38,-1 0-19,0 0 3,-22 0 0,45 0-2,-23 0 0,22 0 0,1 0 1,-23 0 8,-22 0-8,0 0 1,1 0-2,-1 0 2,0 0 16,0 0-1,0 0-8,22 0 0,-21 0 0,43 0-7,-22 0 0,23 0-2,-23 0 1,22 0 0,23 0 0,0 0-1,-1 0 2,23 0-1,22 0 0,-67 0-1,23 0 1,-45 0 0,45 0 0,-23 0 0,-22 0 1,45 0-1,-67 0-1,22 0 2,-21 0 0,21 0-2,-22 0 3,0 0-2,22 0-2,-21 0 4,-1-23-1,0 23-2,0 0 1,0 0 0,0 0-1,0 0 2,1 0-1,-1 0 8,0 0 17</inkml:trace>
    </iact:actionData>
  </iact:action>
  <iact:action type="add" startTime="27022">
    <iact:property name="dataType"/>
    <iact:actionData xml:id="d4">
      <inkml:trace xmlns:inkml="http://www.w3.org/2003/InkML" xml:id="stk4" contextRef="#ctx0" brushRef="#br0">13397 9348 0,'23'0'259,"-1"0"-236,0 0-8,0 0 9,0 0-8,0 22 194,23-22-170,-23 0 0,-44 0 39,0 0-62,-1 0-6,1 0-6,0 0 14,-22 0 139,22 0-148,-1 0 5,1 0 25,0 0 171,0 0-196,44 0 258,22 0-256,-21 0 15,-1 0-16,0 0-2,0 0 11</inkml:trace>
    </iact:actionData>
  </iact:action>
  <iact:action type="add" startTime="31769">
    <iact:property name="dataType"/>
    <iact:actionData xml:id="d5">
      <inkml:trace xmlns:inkml="http://www.w3.org/2003/InkML" xml:id="stk5" contextRef="#ctx0" brushRef="#br0">4318 10079 0,'22'0'191,"89"-22"-175,22 22-7,-22-22-1,44 22 0,22 0-1,22 0 1,-66-22 1,44 22-1,-66 0 0,44 0 1,-89 0-2,23 0 1,-67 0 0,22 0 0,-22 0 8,23 0 8,-23-23-7,0 23 0,22 0-1,-22 0-8,23 0 8</inkml:trace>
    </iact:actionData>
  </iact:action>
  <iact:action type="add" startTime="37995">
    <iact:property name="dataType"/>
    <iact:actionData xml:id="d6">
      <inkml:trace xmlns:inkml="http://www.w3.org/2003/InkML" xml:id="stk6" contextRef="#ctx0" brushRef="#br0">13331 10832 0,'0'-22'138,"22"22"-116,0 0-14,23-22 7,-23 22-7,44 0 9,-44 0-8,23 0-2,-1 0 1,22 0 0,1 0 0,-1 0 0,23-22 0,-1 22 1,1 0-2,0 0 1,21 0 0,1 0 0,-22 0-1,21 0 4,-43 0-5,-1 0 2,23 0-1,-23-22 2,-22 22-1,1 0 0,-23 0 0,0 0-1,0 0 10,0 0-9,0 0 11,1 0-6,-1 0 39</inkml:trace>
    </iact:actionData>
  </iact:action>
  <iact:action type="add" startTime="41924">
    <iact:property name="dataType"/>
    <iact:actionData xml:id="d7">
      <inkml:trace xmlns:inkml="http://www.w3.org/2003/InkML" xml:id="stk7" contextRef="#ctx0" brushRef="#br0">4540 11519 0,'22'0'96,"22"0"-88,45-22-1,-1 0 0,1-1 2,66 23-1,-22 0 0,0 0 0,-1-22 0,-21 22 0,44 0-1,-22 0 2,-44 0-1,-23 0 0,-22 0 1,1 0-2,-1 0 0,-22 0 2,0 0-1,0 0 23,0 0-14</inkml:trace>
    </iact:actionData>
  </iact:action>
  <iact:action type="add" startTime="50792">
    <iact:property name="dataType"/>
    <iact:actionData xml:id="d8">
      <inkml:trace xmlns:inkml="http://www.w3.org/2003/InkML" xml:id="stk8" contextRef="#ctx0" brushRef="#br0">7662 12338 0,'22'23'46,"0"-23"-20,23 0-19,-23 0 1,22 0 0,0 0 0,23 0 0,-23 22 0,67-22 0,-23 0 0,-43 0 0,43 0 0,-21 0 0,21 22 0,-43-22-1,-1 0 4,22 0-5,-21 0 3,43 0-1,-21 0 1,-23 0-1,44 0 0,1 0-1,-45 0 3,67 22-3,-67-22 1,45 0 0,-45 0 1,45 0-1,-23 0-1,-22 0 1,1 0 0,-1 0 0,45 22-1,-23-22 2,-22 0-2,45 0 5,-23 0-6,1 0 4,21 0-4,1 0 0,-45 0 3,45 22-1,-45-22 0,0 0 0,1 0 0,-1 0 0,22 0 1,-43 0-2,21 0 8,-22 0-4,22 0 5,-22 0-8,23 0 0,-23 0 0,22 0 0,-22 0 8,0 0-8,45 0 2,-45 0 12,0 0-14,0 0-1,0 0 10,1 0-9,-1 0 0,22 0 0,-22 0 0,0 0 0,23 0 0,-1 0 0,0 0-1,-22 0 3,23 0-3,-23 0 1,44 0 1,-44 0 7,0 0 18,1 0 5</inkml:trace>
    </iact:actionData>
  </iact:action>
  <iact:action type="add" startTime="60146">
    <iact:property name="dataType"/>
    <iact:actionData xml:id="d9">
      <inkml:trace xmlns:inkml="http://www.w3.org/2003/InkML" xml:id="stk9" contextRef="#ctx0" brushRef="#br0">4495 12250 0,'0'22'12,"0"22"6,0 1-3,0-23-6,0 22 2,0 0-6,0-21 3,0 21 7,-22-44-5,22 22-2,0 0 8,0 0-10,-22 23 12,0-45-2,0 44-8,0-22 1,-1 0-1,-21 22-1,22-21 1,-22 43 0,-1-44 0,1 45 0,0-23 0,0-22 0,44 0 0,-67 45-1,23-1 10,44-44-7,0 0-3,-22 23 1,0-23 0,22 44-1,0 1 1,0-1-1,0-21 1,0-1 1,0 0 0,0 23-3,0 21 5,0-43-3,22 65 0,-22-43 0,22-1 0,-22 1 0,22-1 0,-22-44-1,0 23 3,22-23-4,-22 0 2,22 22 1,-22-22-1,0 23 0,0-1-1,22-22 2,-22 22-2,0 23 2,0-45-2,0 22 1,0 23 0,0-45 1,23 22 0,-23-22-2,22 23 1,-22-1 0,0 0 0,0 1 4,0 21-8,22-22 3,-22 23 2,22-23 1,-22 45-3,22 21 3,-22-21-3,22 0-1,-22-1 4,0-21-3,0 21 1,0 1 1,0-45 0,0 1-2,0-1 1,0-22 0,0 0 0,0 0 16,0 0-16,0 1 8,22-1 8,1 0-7,-1 0-10,22 0 8,-22-22-6,0 0-1,23 0-1,-23 22 3,22-22-3,22 23 1,-21-23-1,88 0 1,-45 22 2,1 0-4,-1-22 5,23 0-4,44 22 2,-22 0-1,0 0 0,44 23 0,-22-23 0,89 0 0,-45 22 0,44-44 1,23 22-2,-22 0 2,44 1-2,0-23 1,-23 22 1,67-22-1,-66 22 0,0-22-1,0 0 1,-1 0 0,-43 22-1,88-22 2,-44 0-2,44 22 2,-45-22-1,1 22 0,66-22-1,-66 0 1,0 23 1,0-23-1,21 0 1,-154 0-2,111 0 1,-67 0-1,0 0 2,0 0-1,-44-23 1,67 1 0,-68 22-2,46-22 1,-23 22 1,22-22-1,-22 0 0,44 22 0,-22-22 0,0 22 1,67-23 1,-67 23-5,0 0 3,-66 0-1,66 0 2,45 0-1,-112 0-1,112 0 0,-45 0 5,44-22-5,-43 22 1,21-22-2,22 22 2,23-22 0,-1 0 0,-21 0 0,21 0 1,23-1-1,-22 23 0,22-22 0,-1 0 1,1-22 0,22 22-3,-89 22 4,111-22-2,-133-1-3,23 1 6,-1 0-3,-88 0-1,-1 0 2,-43 0-2,-23-23 2,0 23-1,45-44 0,-45-1 0,23-44 0,21-44 0,-43 45 0,21 21-1,0-66 1,-43 66 1,43 1-2,-22-23 2,1 67-2,-23-45 2,22 23-2,-44 21 2,44 1-1,-21 22 0,-23-45 0,22 23 0,0-22 1,0 21 0,-22-43-3,0 21 1,0 23 2,0-45-1,0 1-2,0 21 2,0-21 3,-44-1-4,-1-22 3,-21 23-2,44-23 1,-45 0-2,23 67 1,-22-45 1,21 45-2,1-22 1,0 21 0,-23-21 0,23-1 0,-45 23-1,89 22 1,-44-22 1,0 22-1,44-1-1,-44 1 1,21 22 8,1-22-7,0 22 7,-22 0-9,22-22 1,0 22 1,-45-22-1,23 22 0,0-22 0,-45-1-1,23 1 1,-45-22-1,22 22 3,-44-22-3,45-1 2,44 45 1,-23-22-5,-22 0 5,23 0-2,-23 22 0,45-22 1,0 0-1,-67-23 0,45 45 0,-23-22 0,-44 0-1,23 0 2,-68 0 0,23-1-2,-22 1 1,-22 0 0,88 0 0,-44 0 0,89 0 2,-23 22-4,-22-22 1,23 22 2,44-23-1,-1 23 2,1 0-3,22 0 1,0 0-1,0 0 0,-23 0 1,1 0 1,0 0-1,22 0 0,-45 0 0,23 0 0,0 0 0,-23 0 1,1 0-3,21 0 5,1 0-3,0 0 8,0 0-9,21 0 17,1 0-15,-22 0 7,22 0-6,-45 0-3,23 0 0,-67 0 1,1 0 0,21 0-1,-22 0 1,-44 23 0,67-23 0,-67 22 1,0 0-1,22 0 0,-22 0 1,-44 22-2,21-21 1,1 21 0,0-44 0,44 0 0,-44 0-1,0 0 2,0 0 1,-45 22-2,45-22-2,66 0 4,-66 0-2,67 0-1,-45 0 2,88 0-1,1 0 0,-1 0 0,1 0 0,21 0 0,-43 0 0,44 0 0,-23 0 0,1 22 0,21-22-1,-21 0 2,-23 0 0,45 0-1,-67 0-1,23 0 0,44 0 1,-89 0 0,44 0 3,-22 0-4,23 0 1,-45-22-1,44 22 0,1 0 1,-1 0 0,23 0 0,-1 0 0,-21-22 1,-1 22-1,1 0 2,-23 0-4,-22 0 4,67 0-2,-23 0 0,0 0-1,-21 0 1,43 0 1,1 0-1,22 0 0,-1-22 0,1 22 0,22 0-1,-22 0 2,21 0 0,-21-22-1,22 22-1,-44 0 1,21-23 0,-21 23-1,21-22 2,-43 0-2,44 22 2,-1 0-3,-21 0 4,-1-22-2,23 22 2,0-22-2,22 22-1,-23 0-1,1 0 3,0 0-1,22 0 8,0 0 0,-1 0-6,1 0 30,0 0-24</inkml:trace>
    </iact:actionData>
  </iact:action>
</iact:actions>
</file>

<file path=ppt/ink/inkAction2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4:36:11.46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442">
    <iact:property name="dataType"/>
    <iact:actionData xml:id="d0">
      <inkml:trace xmlns:inkml="http://www.w3.org/2003/InkML" xml:id="stk0" contextRef="#ctx0" brushRef="#br0">8836 2193 0,'66'0'78,"-22"0"-70,-21 0-2,65 22 3,23 1 0,-45-23-4,89 22 7,-66 0-4,88 22-1,-22 0 0,89-21 2,21 21 0,-65-22 0,110 0-2,-89 0 0,89-22 1,-44 22-1,0-22 3,-1 0-1,-43 23 0,44-23-4,-89 0 3,44 0 0,-110 0 1,66 0-2,-88 0 1,-23 0 1,-22 0-2,1 0 1,21 0 0,23 0 0,-23 0 1,1 0-1,65 0-1,-21 0 1,-22 0 0,-1 0 0,1 0 3,-1 0-6,-21 0 5,-45 0-2,22 0 9,-22 0 15,1 0-15,-1 0 6,0 0-7,0 0 0,0 0-9,22 0 1,1 0 1,-23 0-2,0 0 1,0-23 1,0 23-1,0-22 0,23 22-1,-23 0 1,0 0 0,0-22-1,0 22 2,45-22 0,-23 22 0,0-22 0,1 0-4,-1 0 5,22 22-2,-43 0 0,21-23 0,22 23-1,-66-22 2,45 22-1,-23 0 10,0 0-12,0 0 20,0 0-10,0 0 62</inkml:trace>
    </iact:actionData>
  </iact:action>
  <iact:action type="add" startTime="8759">
    <iact:property name="dataType"/>
    <iact:actionData xml:id="d1">
      <inkml:trace xmlns:inkml="http://www.w3.org/2003/InkML" xml:id="stk1" contextRef="#ctx0" brushRef="#br0">1860 4563 0,'0'0'1,"0"-22"11,22 22 29,0 0-18,23 0 19,-1 0-26,-22 0-9,0-22 2,23 22-1,21 0 0,-22-22 0,23 22-1,21 0 2,1 0-1,66 0 0,0-22 0,22 22 0,-44 0 1,88-22-1,1 22-1,-45 0 1,67 0 0,-1 0 0,-21 0 0,21 0 1,23 0-1,-67 0 0,67 0 0,-22 0-1,43-45 1,-87 45 0,65 0 0,-21 0 0,-45-22 0,45 22 0,-89 0 2,22-22-4,-22 22 2,22 0 1,-66 0-2,66-22 2,-22 22 1,22 0-3,-22 0 1,23 0 0,-1 0 0,22 0 0,45 0 0,-23 0 1,45 0-2,-23 0 1,23 0 2,-67 0-4,45 0 2,-23 0 1,-43 0-2,65 0 2,1 0-1,-23-22-1,1 22 2,-1 0-2,1 0 2,-45 0-1,0 0-1,-22-22 1,22 22 0,-44 0 0,-67 0-1,23 0 2,66 0-1,-66 0 1,-1 0-1,1 0-1,-23 0 2,23 0 1,21 0-4,-21-23 4,-45 23-3,45 0 1,-45 0 0,45 0 1,-45 0-1,0 0 0,-22 0 0,1 0-1,-1 0 3,0 0 12,0 0 18</inkml:trace>
    </iact:actionData>
  </iact:action>
  <iact:action type="add" startTime="12256">
    <iact:property name="dataType"/>
    <iact:actionData xml:id="d2">
      <inkml:trace xmlns:inkml="http://www.w3.org/2003/InkML" xml:id="stk2" contextRef="#ctx0" brushRef="#br0">1794 5782 0,'22'0'117,"44"22"-99,-21-22-8,21 0-4,0 0 3,23 0-1,0 22 1,66-22-1,0 0-1,-45 0 2,90 0-2,-23 0 1,0 0 0,0 0 0,-22 22 0,-22-22 1,0 0 0,0 0-3,-45 0 3,23 0-2,-22 0 1,-23 0 1,23 0-2,-1 0 2,-44 0-1,45 0 0,-45 0-1,1 0 1,-1 0-1,0 0 2,23 0 0,-1-22-2,-44 22 9,45 0-8,-45 0 9,0 0-9,22 0 16</inkml:trace>
    </iact:actionData>
  </iact:action>
  <iact:action type="add" startTime="13852">
    <iact:property name="dataType"/>
    <iact:actionData xml:id="d3">
      <inkml:trace xmlns:inkml="http://www.w3.org/2003/InkML" xml:id="stk3" contextRef="#ctx0" brushRef="#br0">5913 5915 0,'22'0'104,"0"0"-65,22 0-18,-22 0-4,0 0-9,1 0 1,21 0-2,-22 0 2,44 0 1,-43 0-5,21 0 6,22 0-3,-21 0-2,43 0 4,-21 0 0,-1 0-3,23 0 2,-45 0-3,45 0 3,-45 0-2,44 0 1,1 0 1,0 0-3,-45 0 3,0 0-1,45 0-1,-45 0 1,22 0 1,-43 0-1,21 0 0,-22 0 1,0 0-2,22 0 10,-21 0 6,-1 0-7,22 0 24,-22 0-13,0 0-11,23 0-8,-1 0-1,0 0 2,0 0-2,-21 0 2,-1 0-2,0 0 9</inkml:trace>
    </iact:actionData>
  </iact:action>
  <iact:action type="add" startTime="15615">
    <iact:property name="dataType"/>
    <iact:actionData xml:id="d4">
      <inkml:trace xmlns:inkml="http://www.w3.org/2003/InkML" xml:id="stk4" contextRef="#ctx0" brushRef="#br0">8481 5915 0,'23'0'78,"43"0"-60,-44 0-10,45 0 1,-23 0-1,22 0-2,-21 0 1,43 0 4,1 0-6,-45 0 6,45 0-4,-23 0 2,23 0 0,21 0-1,-21 0 0,-1 0-1,1 0 2,-45 0-2,45 0 1,-1 0 0,1 0 1,0 0 0,-23-23-2,1 23 0,-1 0 1,-22 0 9,-22 0-7,23 0-5,-23 0 12,0 0-8,0 0 30,22 0-22,1 0-12,-23 0 6,0 0-4,44 0 0,-21 0 3,43 0-1,-21 0-2,-1 0 4,-22 0-5,1 0 3,-1 0-3,0 0 2,-22 0 0,1 0 24</inkml:trace>
    </iact:actionData>
  </iact:action>
  <iact:action type="add" startTime="17526">
    <iact:property name="dataType"/>
    <iact:actionData xml:id="d5">
      <inkml:trace xmlns:inkml="http://www.w3.org/2003/InkML" xml:id="stk5" contextRef="#ctx0" brushRef="#br0">12711 5915 0,'44'0'126,"23"0"-108,-1 0-12,23 0 4,-1 0-2,23 0 0,-22 0 0,43 0 0,-43 0 0,0 0 1,-1 0-1,-21 0-1,-23 0 1,45 0 0,-45 0 0,22 0-1,-21 0 2,21 0-1,-44 0 0,22 0 0,23 0 0,-23 0 0,45 0 1,-1 0-1,45 0-1,-22 0 2,44 0-2,22 0 5,0 0-7,0 0 2,1 0 1,-1 0 2,-22 0-4,-45 0 1,23 0 2,-44 0 0,-1 0-2,-43 0 3,-1 0-4,0 0 4,-22 0-1,1 0-4,-1 0 5,0 0 17,0 0-13,0 0 3,0 0-2,0 0 1,1 0 0,-1 0 8,0 0-8,0 0 0,0 0 0,0 0-1,23 0 2,-23 0-10,0 0 9,0 0-4,22 0-6,-21 0 10,21 0-9,0 0 1,-22 0 2,0 0-3,1 0 1,-1 0 1,0 0-1,22 0 6,-22 0 11,0 0-8,1 0 0,-1 0-2,22 0 2,-22 0-10,0 0 2,23 0-2,21 0 2,-22 0-3,1 0 2,-23 0-1,22 22 3,22-22-2,-21 0-1,-23 0 4,44 0-5,1 0 13,-23 0-13,0 0 2,23 0 1,-23 0-1,0 0 1,1 0-2,-1 0 0,0 0 9,0 0-8,-21 0 16,-1 0 7,22 0 73,0 0-95,23 0-1,-1 0 8,-21 0-6,21 0-2,-22 0-2,1 0 5,-23 0-4,44 22 1,-22-22-1,23 0 2,-23 0 7,0 0-8,-21 0 8,-1 0-8,0 0 9,0 0-10,0 0 25,0 0-8,0 0-8</inkml:trace>
    </iact:actionData>
  </iact:action>
  <iact:action type="add" startTime="26380">
    <iact:property name="dataType"/>
    <iact:actionData xml:id="d6">
      <inkml:trace xmlns:inkml="http://www.w3.org/2003/InkML" xml:id="stk6" contextRef="#ctx0" brushRef="#br0">7640 9082 0,'22'0'108,"22"0"-69,-22 0-24,1-22 9,21 22-7,0 0-7,-22 0-4,23 0 2,21 0-1,0 0 1,23 0 1,0 0-2,66 0 0,-89 0 4,67 0-5,44 0 4,-22 0-2,44 0-3,-66 0 7,44 0-5,-44 0 1,-66 0 0,21 0 0,-43 0 1,21 0-2,-22 0 1,1 0 8,-23 0-7,0 0-1,0 0-1,0 0 1,22 0-1,-21-22 2,21 22-2,0 0 4,1 0-5,21-22 2,23 0 0,43 22-1,-21-23 1,111 23 1,-45 0-1,22 0 0,-88 0 0,44 0 1,-89 0-1,23 0 0,-45 0 0,45 0 1,-67 0-3,22 0 4,-44-22-2,22 22-2,0 0 12,1 0-2,-1 0 1,0 0-2,0 0-7,22 0 0,-22 0 0,23 0 8,-23 0-8,0 0 8,0 0 9,0 0-18,0 0 57,1 0-21</inkml:trace>
    </iact:actionData>
  </iact:action>
  <iact:action type="add" startTime="30746">
    <iact:property name="dataType"/>
    <iact:actionData xml:id="d7">
      <inkml:trace xmlns:inkml="http://www.w3.org/2003/InkML" xml:id="stk7" contextRef="#ctx0" brushRef="#br0">7839 9924 0,'67'0'120,"65"-22"-112,-87 0-1,43 0 1,1 22 1,-1 0-1,-21 0-1,22 0 1,-45 0 1,0 0 0,-22 0-1,0 0-1,1 0 2,-1 0 23</inkml:trace>
    </iact:actionData>
  </iact:action>
  <iact:action type="add" startTime="32291">
    <iact:property name="dataType"/>
    <iact:actionData xml:id="d8">
      <inkml:trace xmlns:inkml="http://www.w3.org/2003/InkML" xml:id="stk8" contextRef="#ctx0" brushRef="#br0">9389 9835 0,'111'0'93,"-67"0"-86,89 0 1,-22 0 1,-23 0-2,1 0 2,66 0-2,-66 0 3,-23 0-3,-22 23 1,1-23 1,-1 0-2,0 0 3,-22 0 5,1 0-6,-1 0-2,0 0 1,44 0 1,1 0 0,-1 0-1,-22 22 0,23-22-1,-23 0 1,-22 0 0,0 0-1,1 0 2,-1 0 31,0 0 57,44 0-81,-21 0-8,21 0 0,-22 0 9,-22 0-9,1 0 0,-1 0 0,0 0 8,22 0 9,-22 0 12,23 0-24,-23 0 1,22 0 2,-22 0 24</inkml:trace>
    </iact:actionData>
  </iact:action>
  <iact:action type="add" startTime="34056">
    <iact:property name="dataType"/>
    <iact:actionData xml:id="d9">
      <inkml:trace xmlns:inkml="http://www.w3.org/2003/InkML" xml:id="stk9" contextRef="#ctx0" brushRef="#br0">11892 9880 0,'22'0'136,"66"0"-113,-21 0-15,66 0-1,-45 0 2,1 0-1,22 0 0,21 0-1,-21 0 2,44 0-2,-66 0 1,-23 0-1,23-22 2,-1 22 0,1 0-2,-45 0 2,23 0-1,-23 0 0,-22 0-1,22 0 1,-21 0-1,-23-23 2,22 23-2,22 0 1,-22 0 17,0 0-17,0 0 10,23 0-10,-23 0 16,0 0 17</inkml:trace>
    </iact:actionData>
  </iact:action>
  <iact:action type="add" startTime="35742">
    <iact:property name="dataType"/>
    <iact:actionData xml:id="d10">
      <inkml:trace xmlns:inkml="http://www.w3.org/2003/InkML" xml:id="stk10" contextRef="#ctx0" brushRef="#br0">14084 9813 0,'22'0'183,"0"0"-158,0 0-1,1 0-8,21 0 1,-22 0-10,22 0 2,23 0 7,-23 0 0,22 0-1,-43 0-5,-1 0-1,22 0-5,-22 0 7,22 0-3,-21 0 1,-1 0-2,0 0 1,22 0 0,-22 0 1,0 0 7,1 0-9,-1 0 2,0 0 9,22 0 5,0 0-17,-21 0 3,43 0 8,-44 0-11,22 0 2,-21 0 1,-1 0-2,0 0 1,0 0 0,0 0 8,0 0-8,1 0 8,-1 0 26,0 0-18,0 0 16,0 0 81,22 0-81,1 0-25,-45-22-6,22 22 7,0 0-7,0 0 8,0 0-10,0 0 26</inkml:trace>
    </iact:actionData>
  </iact:action>
  <iact:action type="add" startTime="45456">
    <iact:property name="dataType"/>
    <iact:actionData xml:id="d11">
      <inkml:trace xmlns:inkml="http://www.w3.org/2003/InkML" xml:id="stk11" contextRef="#ctx0" brushRef="#br0">11870 11430 0,'66'0'109,"89"0"-100,22 0-1,-44 0 1,-22 0-2,44 0 1,-45 0 0,23 0 0,-44 0 0,-45 0 0,23 0 1,-45 22-2,22-22 0,-22 0 20,0 0-2,23 0-9,-23 0-8,22 0-1,0 0 1,1 0 0,21 0-1,-22 0 2,45 0-1,-45 0 1,1 0-2,21 0 0,-22 0 2,1 0-1,-23 0 1,0 0-2,0 0 1,0 0 0,0 0-2,0 0 12,23 0-2,-23 0-7,0 0-2,44 0 2,-21 0-3,-1-22 4,45 22-4,-23 0 5,23 0-5,-45 0 5,0-22-4,45 22-1,-45 0 5,0 0-5,23 0 3,-23 0 0,-22 0-1,22 0-1,-21 0 1,21 0 1,0 0-2,-22 0 10,45 0-10,-45 0 9,0 0 0,22 0 8,-21 0 40,-1 0 163,0 0-189,0 0-13,22 0-16,-22 0 7,1 0-6,43 0-4,-44 0 3,0 0 0,45 0-2,-45 0 1,22 0 0,-22 0 0,23 0 0,-23 0 0,0 0 0,44 0-1,-44 0 3,45 0 5,-45 0-6,0 0-1,45 0-1,-23 0 1,22 22 1,-21-22-1,-1 0 1,22 0-2,-21 0 0,-23 0 1,22 0 0,0 0-1,-22 0 2,1 0 0,-1 0 14,0 0 19</inkml:trace>
    </iact:actionData>
  </iact:action>
  <iact:action type="add" startTime="51320">
    <iact:property name="dataType"/>
    <iact:actionData xml:id="d12">
      <inkml:trace xmlns:inkml="http://www.w3.org/2003/InkML" xml:id="stk12" contextRef="#ctx0" brushRef="#br0">14106 12981 0,'0'-22'175,"44"22"-160,23 0 2,-45 0-10,0 0 1,0 0 0,0 0 1,45 0-1,-45 0-1,44 0 1,-21 0 0,43 0 0,67 0 1,-66 0-2,44 0 1,66 0 0,-66 0 3,44 0-6,-22 0 4,22 0-2,-22 0 2,22 0-1,-66 0-1,66 0 4,-22 0-6,-22 22 4,-22-22 0,-22 0 0,66 0-2,-89 0 2,-22 0-1,1 0 0,-1 0-1,-22 0 1,0 0 16,0 0 0</inkml:trace>
    </iact:actionData>
  </iact:action>
</iact:actions>
</file>

<file path=ppt/ink/inkAction2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4:36:11.46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3310">
    <iact:property name="dataType"/>
    <iact:actionData xml:id="d0">
      <inkml:trace xmlns:inkml="http://www.w3.org/2003/InkML" xml:id="stk0" contextRef="#ctx0" brushRef="#br0">1816 4519 0,'22'0'96,"0"0"-70,45 0-19,-45 0 1,111 0 0,-45 0 1,67 0-2,-22 0 2,22 22 0,-22-22-2,44 22 1,-22 1 0,22-23 0,-44 0 0,89 22 1,-45-22-3,0 0 2,-22 0 1,22 0-1,0 0-1,0 0 2,-66 0-2,66 0 4,-22-22-5,67-1 2,-23 23 0,-22-22 1,0 22-2,0 0 1,1-22 2,-1 22-5,0 0 5,-22 0-2,22 0-1,-44 0 3,44 0-2,-44 0 0,0 0-1,-22 0 2,-23 0-2,67 0 4,-88 22-6,-23-22 4,44 0-2,23 0 2,-67 0-2,1 0 0,21 0 3,23 22-2,-45-22-1,0 0 2,1 23-1,-1-23 0,0 0 0,-22 0 0,23 0 0,-23 0 0,0 0-1,0 0 2,22 0-1,-21 0 0,-1 0 0,22 0 0,-22 0 8,0 0-6,0 0-4,1 0 4,-1 0-3,22 0 9,-22 0 16</inkml:trace>
    </iact:actionData>
  </iact:action>
  <iact:action type="add" startTime="7194">
    <iact:property name="dataType"/>
    <iact:actionData xml:id="d1">
      <inkml:trace xmlns:inkml="http://www.w3.org/2003/InkML" xml:id="stk1" contextRef="#ctx0" brushRef="#br0">8880 6092 0,'22'0'49,"0"0"-8,45 0-25,-23 0-7,22 0-1,1 0-1,21 0 2,-43 0-2,88 0 2,22 0-2,-23 0 1,46 0 0,43 0 0,-44 0-1,45 0 2,21 0-1,23 0 0,-22 0-1,-1 0 1,1 0 0,44 0 0,-45 0 0,67 0 1,-44 0-2,0 0 2,66 0-1,-44 0-1,-22 0 3,66 0-3,-89 0 3,-21 0-4,43 22 3,-43-22 0,-45 0 0,67 0-2,-1 0 0,-43 0 2,43 0-2,-44 0 2,-21 0-1,-1 0 0,22 22 0,-44-22 0,0 0 0,-44 0-1,44 0 2,0 0-1,22 0 0,-66 0 0,22 0 0,-45 0 0,1 0 0,-1 0 0,-21 0-1,-1 0 2,-21 0-1,-1 0 0,0 0-1,23 0 2,-1 0-1,-22 0 2,45 0-4,-23 0 2,-21 0 1,21 0 7,-22 0-8,-22 0 0,23 0 0,-23 0 1,22 0-3,-22 0 4,0 0-4,45 0 2,-45 0 0,44 0 9,-43 0-8,-1 0-2,22 0 2,-22 0-1,0 0 0,23 0 9,-23 0 14</inkml:trace>
    </iact:actionData>
  </iact:action>
  <iact:action type="add" startTime="14098">
    <iact:property name="dataType"/>
    <iact:actionData xml:id="d2">
      <inkml:trace xmlns:inkml="http://www.w3.org/2003/InkML" xml:id="stk2" contextRef="#ctx0" brushRef="#br0">4672 9038 0,'67'-22'119,"-45"22"-109,67 0-3,-45 0 1,67 0 0,-45-22-1,23 22 2,-1 0-1,23 0-1,-45 0 4,45-23-6,-22 23 6,-1 0-3,1 0 0,-1 0 0,1-22 0,-23 22 0,23 0-1,66 0 10,-66 0-10,-1 0 1,-44 0 1,45 0 1,-45 0-4,-22 0 2,23 0-1,21 0 1,-44 0 9,1 0-1,21 0 8,-22 0 8,0 0 138</inkml:trace>
    </iact:actionData>
  </iact:action>
  <iact:action type="add" startTime="15668">
    <iact:property name="dataType"/>
    <iact:actionData xml:id="d3">
      <inkml:trace xmlns:inkml="http://www.w3.org/2003/InkML" xml:id="stk3" contextRef="#ctx0" brushRef="#br0">8105 9016 0,'22'0'63,"67"0"-48,-23-22-7,-22 22 0,23 0 1,21-23 0,1 23-1,22 0-2,-1 0 1,23 0 1,22 0 0,0 0 0,-22 0 0,44 0 0,-22 0 0,22 0 1,1 0-1,65 0 0,-66 0 0,1 0-1,-1 0 1,-22 0 0,22 0 2,-66 0-2,-45 0 1,-22 0-2,1 0-1,-23 0 2,0 0 4,0 0 11</inkml:trace>
    </iact:actionData>
  </iact:action>
  <iact:action type="add" startTime="16716">
    <iact:property name="dataType"/>
    <iact:actionData xml:id="d4">
      <inkml:trace xmlns:inkml="http://www.w3.org/2003/InkML" xml:id="stk4" contextRef="#ctx0" brushRef="#br0">11936 9060 0,'22'0'75,"111"0"-48,-44 0-19,-1 0 2,67 0-4,0 0 2,22 0 0,-66 0 1,110 0-3,-43 0 2,-1 0 0,0 0 2,-22 0-3,22 0 1,-66 0 0,-23 0 0,-21 0-1,21 0 1,-43 0-1,-1 0 2,-22 0 0,0 0-1,0-22 0,1 22 17,-1 0-3,0 0 19</inkml:trace>
    </iact:actionData>
  </iact:action>
  <iact:action type="add" startTime="18410">
    <iact:property name="dataType"/>
    <iact:actionData xml:id="d5">
      <inkml:trace xmlns:inkml="http://www.w3.org/2003/InkML" xml:id="stk5" contextRef="#ctx0" brushRef="#br0">5846 9791 0,'44'0'79,"23"0"-70,-45 0-1,44 0 0,-21 0 0,-1 0 0,22 0 0,-21 0-1,21 0 1,-22 0 0,23 0 0,-23 0 0,45 0 0,-23 0 1,-22 0-1,1 0-1,21 0 2,-21 0-1,43 0 0,-44 0 0,1 0 0,21 0-1,-44 0 2,23 0-2,-23 0 5,0 0 10</inkml:trace>
    </iact:actionData>
  </iact:action>
  <iact:action type="add" startTime="19263">
    <iact:property name="dataType"/>
    <iact:actionData xml:id="d6">
      <inkml:trace xmlns:inkml="http://www.w3.org/2003/InkML" xml:id="stk6" contextRef="#ctx0" brushRef="#br0">8814 9725 0,'44'0'7,"-22"0"0,44 0 3,1 0-1,-1 0-1,23-23 0,-45 23 0,45 0 1,-1 0-1,-43 0-1,43 0 1,-44 0-1,1 0 2,-23 0-2,0 0 2,0 0 15,0 0 32,0-22-32,45 22-9,66 0-6,-45 0-2,45 0 2,0 0 1,22 0-6,22 0 5,-44 0 1,0 0-3,0 0 3,-67 0-2,-21 0 0,-23 0-1,0 0 1,22 0 0,-22 0 16,23 0 16,-1 0-24,-22 0-7,0 0 6,0 0-7,0 0 0,1 0 1,43 0-1,0 0 0,1 0 0,-23 0 0,0 0 0,23 0 0,-23 0-1,67 0 2,-22 0-2,43 0 1,-43 0 0,0 0 1,66 0 0,-89 0-3,23 0 5,-45 0-4,0 0 9,-22 0-8,0 0 2,1 0-3,-1 0 1,0 0 24,0 0-8,0 0 16</inkml:trace>
    </iact:actionData>
  </iact:action>
  <iact:action type="add" startTime="27279">
    <iact:property name="dataType"/>
    <iact:actionData xml:id="d7">
      <inkml:trace xmlns:inkml="http://www.w3.org/2003/InkML" xml:id="stk7" contextRef="#ctx0" brushRef="#br0">8636 10611 0,'23'0'151,"65"-22"-135,-66 22-8,0 0 1,23 0 0,21 0-4,23 0 6,-45 0-3,45 0-1,-23 0 1,23 0 0,-1 0 0,23 0 2,-23 0-3,-21 0 1,21 0 0,-43 0-1,43 0 1,-43 0 1,21 0-1,-22 0-1,-22 0 1,89 0 8,-89 0 1,45 0-9,-45 0 8,22 0-8,-22 0 10,23 0-12,-23 0 2,22 0-1,-22 0 3,0 0-4,23 0 3,-23 0 1,0 0-4,0 0 28,-44 0 125,-22 0-142,-1 0-9,-21 0 1,22 0 0,-45 0-2,1 0 2,-1 0-4,0 0 5,1 0-4,-1 0 5,-44 0-5,45 0 3,-1 0 0,1 0-1,-1 0-1,0 0 2,1 0-2,-23 0 2,23 0-1,-45 0 0,0 0 2,44 0-4,1 0 3,-1 0-2,23 0 2,21 0-3,1 0 3,22 0-1,0 0 8,44 0 250,22 0-258,67 0 0,-22 0 0,66-23 0,0 23 0,-23 0 0,46 0 0,-46 0-1,23 0 1,-44 0 0,-22 0 1,-23 0 0,-22 0-2,1 0 3,21 0-5,-44 0 5,23 0-4,-23 0 5,0 0-3,22 0-1,-22 0 2,45 0-2,-1 0 10,-21 0-10,-23 0 2,44 0-1,-22 0 1,1 0-2,21 0 1,-22 0 1,-21 0-1,-1 0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652">
    <iact:property name="dataType"/>
    <iact:actionData xml:id="d0">
      <inkml:trace xmlns:inkml="http://www.w3.org/2003/InkML" xml:id="stk0" contextRef="#ctx0" brushRef="#br0">14150 2060 0,'23'0'59,"-1"0"-42,0 0-8,22 0-1,45 0-1,-1 0 6,67 0-10,0 22 6,-66-22 1,66 0 4,-67 0-14,23 0 9,22 0 1,22-22-5,-88 22 3,-23 0 0,0 0 0,-22-22 0,0 22 16,1 0 16,-1 0-31,0 0 1,66 0 5,-43 0-9,43 0 3,1 0 11,-45 0-17,-22 0 6,0 0 15,1 0 42</inkml:trace>
    </iact:actionData>
  </iact:action>
  <iact:action type="add" startTime="3783">
    <iact:property name="dataType"/>
    <iact:actionData xml:id="d1">
      <inkml:trace xmlns:inkml="http://www.w3.org/2003/InkML" xml:id="stk1" contextRef="#ctx0" brushRef="#br0">509 4430 0,'0'-22'84,"45"22"-74,43 0-4,1 0 3,66 0 11,-22 0-14,110-22 3,-44 22-2,-21 0-4,65-22-1,-88 22 6,67 0 2,21 0 3,-110 0-12,44 0 10,-44 0-6,0 0 6,-44 22-3,-23-22 4,23 22-9,-23-22 5,45 22 0,0-22 0,-23 0 0,1 0 2,66 0-4,-67 0 3,-21 0 4,21 0-10,1-22 4,22-22 2,-67 44 5,44-22-12,-43 22 6,-1-22 0,0 22-1,1 0 2,-45-22 3,22 22-9,22 0 5,22-23 2,-21 23 4,-23 0-13,22 0 7,-22 0 0,45 0 6,-23 0-13,-22 0 7,0 0 1,1 0 5,21 0-5,-22 0 15</inkml:trace>
    </iact:actionData>
  </iact:action>
  <iact:action type="add" startTime="7064">
    <iact:property name="dataType"/>
    <iact:actionData xml:id="d2">
      <inkml:trace xmlns:inkml="http://www.w3.org/2003/InkML" xml:id="stk2" contextRef="#ctx0" brushRef="#br0">509 4342 0,'45'-22'208,"87"22"-200,90 0 1,-1-22 0,1 22-3,88 0 2,-44 0-1,21-23 3,-87 23-2,43 0 0,-43-22 6,-23 22-12,-44 0 6,-45-22 1,-66 22 4,0 0 13,45 0 154,44 0-175,44 0 3,88 0 6,-43 0-12,65-22 8,1 22-4,0 0 3,-67 0 0,45 0 9,-178 0-11,-44 0 1</inkml:trace>
    </iact:actionData>
  </iact:action>
  <iact:action type="add" startTime="9828">
    <iact:property name="dataType"/>
    <iact:actionData xml:id="d3">
      <inkml:trace xmlns:inkml="http://www.w3.org/2003/InkML" xml:id="stk3" contextRef="#ctx0" brushRef="#br0">664 5449 0,'45'0'121,"-23"0"-112,22 0-4,22 0 4,23 0 4,0 0-11,66 0 7,-67-22-1,1 22 5,21-22-11,1 0 6,0 22 1,-22-22-2,-45 22 1,0 0 1,-22 0-1,23 0-1,-1 0 107,-22 0-105,22 0-2,-22 0 2,23 0-1,-1 0 4,0 0-9,23 0 14,-45 0-1,0 0-9,0 0 33,0 22 138,0-22-160,1 0-3,-1 0 10,22 22 306,22-22-317,-43 22-5,65-22-1,67 0 0,22 0-1,45 0 1,21 0 4,90 0-9,-68 0 6,-21 0 0,22 0-2,-45 0 1,0 0-1,-88 0 2,-22 0-1,-89 0 0,0 0 5,1 0-11,-1 0 349,44 0-328,67 0-15,22-22 0,-44 22-1,44 0 1,-45 0 0,23 0-1,-44 0 2,-45 0-1,23 0 7,-45 0-9,0 0 7,0 0 332,22 0-330,-22 22 0,1-22 1</inkml:trace>
    </iact:actionData>
  </iact:action>
  <iact:action type="add" startTime="12825">
    <iact:property name="dataType"/>
    <iact:actionData xml:id="d4">
      <inkml:trace xmlns:inkml="http://www.w3.org/2003/InkML" xml:id="stk4" contextRef="#ctx0" brushRef="#br0">7064 5361 0,'44'0'210,"-21"0"-195,21 0 25,-22 0-24,0 0 8,0 22 16,0-22 162,45 0-186,-67 22-8,22-22 4,22 0-8,-22 0 4,1 22 1,-1-22-1,0 0-1,0 22 2,22 1 1,-22-23-5,1 0 2,-1 0 1,0 0 9,0 0-4,0 0-10,-22 22 4,44-22 2,-21 0 23,-1 0-8,0 0-6,0 0-3,22 0 11,-22 0-20,1 0 2,21 0 1,-22 0-1,0 0 1,0 0-2,0 0 1,23 0 0,-23 0 0,22 0-1,0 0 1,-21 0 0,-1 22 1,0-22-1,22 0 0,-22 0 4,0 0-8,1 0 3,-1 0 34,0 0 25,0 0-58,0 0-1,0 0 1,1-22 1,-1 0 3,22 22-9,-22 0 14,0 0-10,0-23 2,1 23-1,-1 0 1,22 0 14,-22 0-10,0 0-10,0 0 14,1 0-10,-1 0 1,0 0 24,0 0-16,0 0 95,0 0-101,23 0 6,-1 0-8,-22 0 0,0 0 0,0 0 0,0 0 0,1 0 24</inkml:trace>
    </iact:actionData>
  </iact:action>
  <iact:action type="add" startTime="16264">
    <iact:property name="dataType"/>
    <iact:actionData xml:id="d5">
      <inkml:trace xmlns:inkml="http://www.w3.org/2003/InkML" xml:id="stk5" contextRef="#ctx0" brushRef="#br0">7529 3655 0,'0'22'116,"-22"23"-108,0-1 0,0 22 11,0-43-14,22-1 6,-23 22-3,1-22-1,22 0 1,0 0 0,0 23 0,0-23 8,0 0-3,0 0-11,0 0 31,-22 1 6,22-1-14,0 0-18,0 22 1,0-22 9,0 0-9,-22-22-1,0 0 220,22-22-203,0 0-8</inkml:trace>
    </iact:actionData>
  </iact:action>
  <iact:action type="add" startTime="17353">
    <iact:property name="dataType"/>
    <iact:actionData xml:id="d6">
      <inkml:trace xmlns:inkml="http://www.w3.org/2003/InkML" xml:id="stk6" contextRef="#ctx0" brushRef="#br0">7241 4032 0,'0'22'144,"0"22"-135,22-22-1,-22 1-3,23-1 4,-1 22 0,-22-22 8,22 22 23,-22-21-24,0-1 0,22-22 0,0 22 0,0-22 41,23 0-50,-23-22 1,22-23 0,22 1 0,-21 0 0,-1 0 0,-22 21 0,0 1 0,0 22-1,1 0 60,-1 0-58,0 0 6,22 0-8,-44-22 2,22 22 7</inkml:trace>
    </iact:actionData>
  </iact:action>
  <iact:action type="add" startTime="19800">
    <iact:property name="dataType"/>
    <iact:actionData xml:id="d7">
      <inkml:trace xmlns:inkml="http://www.w3.org/2003/InkML" xml:id="stk7" contextRef="#ctx0" brushRef="#br0">8614 3611 0,'-22'88'110,"0"-65"-102,0 21-1,0 22 7,-23 45-11,1-67 6,44 1-2,-22-23 1,22 0 0,0 0 72,0 23-55,-22-45-16,22 22 0,0 0-2,0 0 10,-22 0-10,22-44 81,0 0-81</inkml:trace>
    </iact:actionData>
  </iact:action>
  <iact:action type="add" startTime="20631">
    <iact:property name="dataType"/>
    <iact:actionData xml:id="d8">
      <inkml:trace xmlns:inkml="http://www.w3.org/2003/InkML" xml:id="stk8" contextRef="#ctx0" brushRef="#br0">8326 4010 0,'0'22'117,"0"22"-108,0 0-1,0-21 9,0-1 0,22-22 76,1 0-75,-1-22-3,0-1-6,0-21 0,22 44-2,-44-22 1,45 22-1,-45-22 2,22 0-2,22 22 1,23 0 0,-45 0 0,22 0 0,0 0 0,1 0 1,21 0-1,-22 0 0,1 0 0,-1 0 0,-22 0 0</inkml:trace>
    </iact:actionData>
  </iact:action>
  <iact:action type="add" startTime="24524">
    <iact:property name="dataType"/>
    <iact:actionData xml:id="d9">
      <inkml:trace xmlns:inkml="http://www.w3.org/2003/InkML" xml:id="stk9" contextRef="#ctx0" brushRef="#br0">2237 6491 0,'66'0'88,"-44"0"-81,22 0 2,1-23-2,21 23 2,23-22-1,21 0 0,-21 22 6,0 0-13,66-22 7,-67 22 2,23 0 3,-23 0-12,45 0 7,-44 0 1,0 0 4,-23 0-11,23 0 6,-45 0 1,0 0-2,0 0 1,45-22 0,-67 22 0,67 0 1,-45 0-2,0 0 1,1 0 1,21 0-1,-22 0 5,23 0-11,21 0 6,-21 0 5,21 0-10,1 22 6,22 0-2,44 0 4,-89-22-6,67 22 6,-44-22-4,-1 23 2,1-23-2,-1 0 3,23 0 3,22 22-12,-67-22 9,23 0-3,-23 0 4,1 0-6,-1 0 7,1 0-9,-23 0 5,0 0 0,0 0 1,-21 0-1,-1 0 1,22 0 8,-22 0-10,22 0 9,-21 0 8,-1 0-14,0 0-4,0 0 33</inkml:trace>
    </iact:actionData>
  </iact:action>
  <iact:action type="add" startTime="33354">
    <iact:property name="dataType"/>
    <iact:actionData xml:id="d10">
      <inkml:trace xmlns:inkml="http://www.w3.org/2003/InkML" xml:id="stk10" contextRef="#ctx0" brushRef="#br0">797 7598 0,'22'0'94,"0"0"-88,1 0 12,21 0-12,0 0 2,0 0-1,23 0 3,-1 0-3,23 0 1,22 0 0,-23 0 0,45 0-1,-22 0 3,-23 0-3,23 0 1,44 0 0,-44 0 0,-23 0-1,23 0 2,-22 0-1,21-22 1,-43 22-1,-23 0-1,45-22 1,-23 22 1,-44 0-3,23 0 3,-1 0-1,22 0-1,-44 0 2,23 0 3,-1 0-7,0 0 1,23 0 5,21 0 0,-21 0-6,44 0 2,-1 22 2,23-22-1,0 0 2,22 0-4,-22 22 2,-22-22 1,21 0-1,1 0-1,-44 0 1,66 0-1,-22 0 1,-67 0 0,23 0 2,22 0-3,-23 0 1,-44 0-1,1 0 2,43 0-2,-66 0 1,1 0 0,21 0 1,0-22-1,0 22 0,23 0-1,-23 0 1,45 0 0,-23 0 1,1 0-1,-1 0 2,23 0-4,-45 0 3,44 0 0,23 0 3,-67 0-9,45 0 5,-45 0 1,67 0 5,-22 22-13,-1-22 7,1 0 0,22 0 1,-45 0-1,45 0-1,22 0 2,88 0 10,-132 0-13,-1 0 2,45 0 0,-44 0-1,-23 0 1,-22 0-1,45 0 1,-23 0 0,1 0 0,-23 0 0,22 0 0,23 0 1,-45 0-2,23 0 1,-45 0 0,44 0 0,-21 0 1,-1 0-2,0 0 3,45 0-3,-45 0 4,45 0-4,-45 0-1,45 0 4,-1 0-2,-44 0-1,23 0 2,-1 0-2,23 0 2,-45 0 6,0 0-14,1 0 6,-1 0 2,-22 0-2,22 0 2,-21 0-1,-1 0-1,0 0 3,22 0-3,-22 0 0,0 0 2,1 0-2,-1 0 2,0 0-1,0 0 1,0 0-2,0 0 1,0 0 9</inkml:trace>
    </iact:actionData>
  </iact:action>
  <iact:action type="add" startTime="35009">
    <iact:property name="dataType"/>
    <iact:actionData xml:id="d11">
      <inkml:trace xmlns:inkml="http://www.w3.org/2003/InkML" xml:id="stk11" contextRef="#ctx0" brushRef="#br0">11648 7642 0,'44'0'71,"-22"0"-60,23 0-5,21 0 0,67 0 5,0-22 3,44 0-13,0 22 8,0 0-1,-88-22 0,44 22-1,-89 0 1,0 0 2,-21 0-4,-23-22 2,22 22 10,0 0 103</inkml:trace>
    </iact:actionData>
  </iact:action>
  <iact:action type="add" startTime="38495">
    <iact:property name="dataType"/>
    <iact:actionData xml:id="d12">
      <inkml:trace xmlns:inkml="http://www.w3.org/2003/InkML" xml:id="stk12" contextRef="#ctx0" brushRef="#br0">1019 8794 0,'22'0'71,"44"0"-63,-44 0 0,23 0 0,43 0 0,23 0 0,66 0-1,-22 0 2,22 0-2,-44 22 1,66-22 1,-21 0-2,-1 0 2,0 0-1,0 0-1,0 0 1,67 0 1,-67 0 0,0 0-1,67 0 0,-67 0-1,0 0 1,0 0 1,-88 0-3,21 0 2,23 0 2,-88 0-4,43 0 5,-21 0-4,-1 0 2,1-22-2,-1 22 6,-22 0-10,45 0 5,-1 0 0,1 0 1,66 0 4,0-22-11,22 22 7,-66 0 0,22 0 5,44 0-13,-22 0 7,22 0 0,-44 0-1,22 0 2,0 0-2,-66 0 3,21-22 2,-43 22-9,66 0 4,22-22 2,-89 22-2,67-22 2,-45 0-1,67 22-1,-88 0 2,44 0-2,22 0 4,-45 0-5,1 0 3,44 0-1,-89 0-2,44 0 4,1-23-2,-45 23 0,1 0 0,-1 0 0,0 0 0,0 0 0,-44-22 0,23 22 0,21 0 0,22 0 8,-21 0-7,-1-22-2,22 22 1,1 0 0,-23-22 0,-22 22 0,45 0 0,-1 0 0,-22 0 0,1 0 0,43 0 0,-44 0 0,23 0 1,-1 0-2,23 0 2,-45 0-2,1 0 2,-1 0-1,22 0 0,-21 0 7,-1 0-14,0 0 8,-22 0 5,0 0 6,23 0 60,21 0-62,45 0-12,-23 0 3,1 0-3,66 0 3,-66 0 4,-1 0-11,-66 0 5,23 0 3,-23 0 6</inkml:trace>
    </iact:actionData>
  </iact:action>
  <iact:action type="add" startTime="40879">
    <iact:property name="dataType"/>
    <iact:actionData xml:id="d13">
      <inkml:trace xmlns:inkml="http://www.w3.org/2003/InkML" xml:id="stk13" contextRef="#ctx0" brushRef="#br0">13420 8573 0,'22'0'164,"0"0"-156,22 0 1,23 0 2,21 0-7,45 0 5,-22 0-1,-45 0 1,67 0-1,-66 0-1,21 0 1,-21 0 0,-1 0 0,-22 0-1,-22 0 9,1 0 0,21 0 0,-22 0-7,22 0 3,1 0-9,21 0 14,23-22-12,-23 22 0,23 0 2,-45 0 0,0 0 1,0 0 4,-21 0-10,-1 0 116,0 0-103,0 0 0,0 0 2,0 0 7,45-23-17,-23 23 0,-22 0 1,67-22 1,-45 22 3,45 0-9,-45 0 5,0 0 1,23 0-2,-45 0 9</inkml:trace>
    </iact:actionData>
  </iact:action>
  <iact:action type="add" startTime="42748">
    <iact:property name="dataType"/>
    <iact:actionData xml:id="d14">
      <inkml:trace xmlns:inkml="http://www.w3.org/2003/InkML" xml:id="stk14" contextRef="#ctx0" brushRef="#br0">12135 8661 0,'22'-22'186,"23"0"-176,-23 22-4,0 0 1,22-22 0,23 22 1,-23 0-1,0 0 4,-22 0 2,1 0-9,21 0 3,-22 0 0,0 0 9,0 0-7,0 0 15,1 0-9,-1 0 1,0 0-7,0 0 7,0 0-9,22 0-3,-21 0 2,21 0 2,22 0 0,-21 0 7,-23 0 2,0 0-16,0 0 13,0 0 53,0 0-52,23 0-8,-1 0 2,-22 0-1,44 0-1,-21 0 2,-23 0 4,0 0-10,0 0 4,-133 0 147,23-22-141,-1 22-12,-44 0 7,1 0 3,-23 0-6,0 0 5,88-22-2,-21 22-1,65 0 2,1 0-1,22-23 0,45 23 245,-23 0-246,22 0-1,0 0 4,89 0-1,-22 0-4,-23 0 4,1 0-1,22 23 1,-45-23-2,-22 0 2,23 22-3,-45-22 3,22 0 3,-22 0-1,1 0 14,-134 0 97,-44 0-114,0 0-1,-22 0 2,66 0-1,-22 0 0,45 0 1,21 0-1,45 0-1,0 0 8,44 0 82,0 0-82,22 0-6,1 0-1,21 0 0,23 0-1,-1 0 1,-21 0 1,43 0 4,-43 0-7,21 0-1,1 0 2,0 0 4,-1 0 1,-44 0-9,67 0 6,-44 0-4,21 0 6,23 0-4,-22 0 1,-23 0 1,0 0 3,-21 0-9,-1 0 7,-22 0 6,-44 44 30,22-22-38,-44-22 1,-23 0 0,1 0-1,-23 0-1,1 22 2,-90-22-2,112 23 1,-89-23-1,22 0 2,-22 0-2,22 0 2,45 0-2,-45 0 1,22 0 0,45 0 1,21 0 1,68 0 110,21 0-107,22 0-11,67-23 7,66 1-2,23 22 1,88-22 1,-89 22 0,67 0-3,22-22 2,-88 22 1,88 0 2,44 0 6,-265 0-11,-23 0 1,-44 0 8</inkml:trace>
    </iact:actionData>
  </iact:action>
  <iact:action type="add" startTime="47355">
    <iact:property name="dataType"/>
    <iact:actionData xml:id="d15">
      <inkml:trace xmlns:inkml="http://www.w3.org/2003/InkML" xml:id="stk15" contextRef="#ctx0" brushRef="#br0">12423 8617 0,'-22'0'38,"0"0"17,0 0-22,0 0-25,-23-22 8,1 0-10,0-23 3,-23 1-1,-43-22 0,87 44 0,-21-23 1,22 45-2,0-22 4,22 0-4,-22 0 5,0 22 88,22-22-92,0-1 8,-23-21-9,23 22 1,0 0 1,0 0-1,0-23 0,0 23-1,0 0 2,0 0 7,0-44-12,0 43 9,23 1-6,-23 0 1,22-22 3,0 44-6,0-45 5,0 45-2,22-44-1,23 22 10,-45 22-5,0 0-8,22-22 4,-21 22-1,-1 0 2,22-22-1,-22 22 8,22 0-8,-21 0 0,-1 0 7,22 0-14,22 0 14,-21 0-6,-23 0-2,66 0 1,-43 0 0,21 0 0,1 0 1,21 0 0,-44 0-2,23 0 2,-23 0-2,0 0 0,23-22 2,-45 22 1,44-23-4,-43 1 4,21 22-5,-22-22 4,0 0 2,45 22-6,-67-22 5,22 22-2,22-22 5,0-1-11,-21 23 6,-1-22 2,0 22-3,0-22 2,22 0-2,-22 22 1,1-22 0,-1 22 16,-22 22 48,0 0-57,0 0-6,0 23 6,0-23 1,0 22-5,0 0 4,0-21-7,0 21-2,-22-22 4,22 0-2,0 0 1,0 0 0,-23 23-1,1-23-1,22 0 0,0 22 1,0-21 0,0-1 1,0 0 8,0 0-13,0 0 1,0 0 9,0 23 11,0-23-19,0 0 11,0 44-10,0-21 3,0-23-2,0 0 0,0 0-1,-22-22 2,22 44-3,-22-44 2,22 23 8,-22-23-5,0 0 28,22 22 33,-22-22-63,-1 0 0,23 22-3,-44 0 2,22-22 0,0 0 1</inkml:trace>
    </iact:actionData>
  </iact:action>
  <iact:action type="add" startTime="49132">
    <iact:property name="dataType"/>
    <iact:actionData xml:id="d16">
      <inkml:trace xmlns:inkml="http://www.w3.org/2003/InkML" xml:id="stk16" contextRef="#ctx0" brushRef="#br0">11559 8551 0,'-22'0'120,"-22"0"-102,22 0-10,-22 0 0,-23 0 5,23 0-11,-89-23 7,89 23-1,-45-44 4,45 44-9,22-22 5,0 22 0,-23-44 2,23 22 7,0-23-10,22 23 0,0 0 1,0 0 1,0 0-3,0-1 2,0 1 0,0 0 1,0 0 4,0 0-9,0 0 1,0 0 6,0-1 1,0 1-10,0-22 6,0 0 1,0 22-2,0-1 4,22-21 2,0 22-11,-22 0 7,22 0-4,23-23 14,-23 23-4,0 0-5,0 22-4,45-22 2,-45 22 1,0 0-2,0-22 2,22 22-2,-22 0 1,45 0 2,-45 0 2,44 0-9,-21 0 5,-1 22 0,0-22 5,1 22-10,-1 0 5,0 0 10,-44 0-11,44 1 1,-21-1 1,-1 0-4,-22 0 4,44 0-2,-44 0 2,22 23 4,-22-23-11,22-22 8,-22 44-4,0 23 4,23-23-2,-23 22-1,0 1 10,0-23-9,0 0 1,0 23-2,0-23 2,0-22-2,0 0 3,-45 23-3,23-1 1,-22 0 8,-1 1-4,23-45-9,22 22 5,-44 0 1,22 0 14,0-22 49,0 0-63,22 22 14,-23-22-4</inkml:trace>
    </iact:actionData>
  </iact:action>
  <iact:action type="add" startTime="59612">
    <iact:property name="dataType"/>
    <iact:actionData xml:id="d17">
      <inkml:trace xmlns:inkml="http://www.w3.org/2003/InkML" xml:id="stk17" contextRef="#ctx0" brushRef="#br0">9766 5427 0,'-45'0'319,"23"0"-300,0 0-5,0 0-5,0 0 14,0 0 1,0 0 8,-1 0-16,1 0 72,0 0-48,0 0 9,0 0-24,0 0 22,0-22-22,-23-22-1,23 22-8,0 22 1,22-22-2,-22 22 1,0-23 74,0 1-75,22 0-7,0 0 9,-23 0-2,23 0 1,0-1 8,0 1-7,-22-22-1,22 22 0,-22 0-7,22 0 7,0-1-9,0 1 9,0 0-1,0 0 43,0 0 22,0 0-39,0 0-15,0-1 35,0 1-26,0 0-4,0 0-6,22 0-2,-22 0-7,22-1 25,-22 1-1,23 0-16,-1 0-9,0 0 12,-22 0 36,22 22-49,0 0 21,-22-22-28,22 22 9,0 0 17,1 0-9,-1 0 0,0 0-16,0 0 0,0 0 7,22 0 2,-21 0 15,-1 0-24,0-23 7,0 23 53,0 0-60,0 0 0,-22 23 9,22-23-11,1 22 3,-1 0-2,0-22 1,0 0 16,-22 22 1,22-22 55,0 44-73,23 1 17,-45-23-7,0 0 16,0 0 55,0 0-81,0 0 2,0 1-2,0-1 2,0 0 6,0 0-5,0 0-2,0 0-1,0 23 18,0-23 42,0 0-54,0 0 12,0 0-17,0 22 7,0 1 10,0-23 7,0 0 24,0 22-8,0-21-40,0-1 32,0 0 58,0 0-83,0 0 2,-23-22-10,23 22 2,-22 0-1,22 1 8,-22-23 16</inkml:trace>
    </iact:actionData>
  </iact:action>
  <iact:action type="add" startTime="65301">
    <iact:property name="dataType"/>
    <iact:actionData xml:id="d18">
      <inkml:trace xmlns:inkml="http://www.w3.org/2003/InkML" xml:id="stk18" contextRef="#ctx0" brushRef="#br0">2104 5604 0,'0'-22'121,"0"44"48,0 1-152,-22-1-7,22 0-4,0 0 4,-23 0-4,23 0 1,0 1 2,0-1 3,0 0-8,0 0 3,0 0 1,0 0 0,0 23 9,-22-23 6,22 0-15,0 0 1,0 0 22,0 0-7,0 23 9,0-23-17,0 22 16,0-22 10,0 23-26,0-1 0,0-22-7,0 0-3,0 45 3,0-45 3,0 22-9,0-22 5,0 23 0,0-23 1,0 0 15,0 0-8,0 0 23,0 0 2,0-66 248,0 22-280,0-45 3,22 1-7,-22 22 2,0-23 4,0 23-6,0-23 5,0 23-1,0-22-2,0 21 1,0 1 10,23 44-11,-23-22 9,0 0 7,0-23 2,0 23-9,0 0-8,0 0 0,0 0 8,0 0-1,0 0-7,0-1 99,22-21-83,-22 0-16,22-23 0,-22 23 8,0 0-9,0 22 9,0-1 25,0 46 128,0 21-161,0 67 0,0-67 0,0 45-1,0-45 2,0 44-2,0 23 1,0-22 2,0-1-3,0-43 6,0-23-10,0 0 4,0 0 2,0 0-1,0 0 31,0 23 4,0-1-28,0-22-4,0 23 0,0-23 8,0 0-3,0 0 0,0 0 0,0 0 8,0 0-8,0 23-9,0-23 9,0-44 138,0-23-146,0 23 0,0-22 1,0 22-3,0-22 4,0-23-2,0 23 0,0-23-1,0 1 2,0-1 6,0 23-7,0 0 2,22-23-3,-22 23 1,0 0 0,22-23 0,-22 1 0,0 22 0,0 21 9,0 1-8,0 0-2,0 0 16,0 0 68,0 0-86,0-1 30,0 1-28,0 0 9,0 0 9,0 66 142,0 1-158,0 43-3,0 1 2,0 22 2,0-23-4,0 1 11,0-1-11,0-21-2,0-1 6,0-44-3,0 45-1,0-23 2,0-22 1,0 1 14,0-1-6,0 0-1,0 0 8,0 0-17,0 0 3,0 0 4,0 1-14,0-1 33,0-89 113,0 45-138,0-22-1,0-23 2,0 1-1,0-23-1,0 23 1,0 22 3,0-89-5,0 44 3,0-22-3,0 45 2,0-23 0,0 45 0,0 22 1,0 0-1,0-1 7,0 1 2,0 0-2,0 0 67,0 44 80,0 22-155,0 1 2,0 21-2,0 45 1,0-67 0,0 45-1,0-45 3,0 45-4,-22 44 5,22-67-2,0-22 3,-22 45-9,22-22 6,0-23-2,0 0 2,-22 0-1,22-21-1,0-1 2,0 0 5,0 0 2,0 0 2,0 0 4,0 1-6,0 21 0,0-22 8,0-66 74,0-23-88,0 1-2,0-1 0,0 23-2,0-22 2,0 21 1,0-21-1,0-23 3,0 23-6,0-1 3,0-21 0,0 43-1,0 1 2,0 0 3,0-1-9,0 1 5,22 22 9,-22-22 15,0 110 131,0 1-156,0-1 2,0 45 0,0-23-3,-22 1 2,22 0 0,0-1-1,-22 23 2,22-45-1,-23 23-1,23-45 2,0-21 7,0-1-9,0 0 1,0-89 148,0 45-149,0-89 2,0 23-2,0-67 1,0 66 0,0 23 1,0-89-2,0 66 0,0 23 2,0 21-1,0 1-2,0 22 3,0-22 7,0 66 139,0 22-139,0 0-8,0 45 0,0-45 0,0 23 0,0-23-1,0 0 1,0 23 0,0-45 1,0 0-1,0 0 8,0-66 113</inkml:trace>
    </iact:actionData>
  </iact:action>
  <iact:action type="add" startTime="78524">
    <iact:property name="dataType"/>
    <iact:actionData xml:id="d19">
      <inkml:trace xmlns:inkml="http://www.w3.org/2003/InkML" xml:id="stk19" contextRef="#ctx0" brushRef="#br0">1506 13867 0,'22'0'137,"44"0"-120,-44 0-2,67 0-8,0 0 1,-1 0 0,23 0 0,-22 0 2,66 0-4,-45 0 4,23-22-2,-22 22-2,-45 0 3,23 0 0,-1 0-1,-43 0 0,43 0-1,-66 0 2,23 0-1,-1 0 1,-22 0-3,0 0 3,0 0 4,23 0-2,-23 0 6,22 0-1,0 0 0,-21 0-1,43 0-7,-44 0 0,45 0 0,-1 0 0,-22 22 0,45-22 0,-23 0 0,1 22 0,21-22 0,-43 0 0,21 0 0,1 0 4,-1 0-7,23 0 4,-45 22-2,0-22 2,45 0-2,-45 0 2,0 0 3,89 0-6,-89 0 0,1 0 1,-1 0 1,22 0 0,23 0 1,-45 0-1,1 0 0,88 0 0,-111-22-1,44 22 2,23 0-1,-45 0 0,0-22-1,-22 22 2,1 0-1,21 0 0,-22 0 0,0 0-1,0 0 1,0 0 0,1 0 0,-1 0 0,44 0 1,1 0-1,-23 0-1,22 0 6,-21 0-10,21-22 7,-22 22-4,23 0 4,-23 0-3,0 0 2,-22 0-1,23 0 0,-23 0 8,0 0 0</inkml:trace>
    </iact:actionData>
  </iact:action>
  <iact:action type="add" startTime="80496">
    <iact:property name="dataType"/>
    <iact:actionData xml:id="d20">
      <inkml:trace xmlns:inkml="http://www.w3.org/2003/InkML" xml:id="stk20" contextRef="#ctx0" brushRef="#br0">7153 13845 0,'44'0'127,"22"0"-111,45 0-9,-22 0 2,66 0-2,0 22 1,-45-22 0,45 0-1,-66 0 2,22 0-1,44 0-1,0 22 4,-44-22-6,44 0 6,0 0-4,0 0 2,-45 0-2,-21 0 2,88 0 3,-44 0-9,66 0 4,-44 0 4,-66 0-4,66 0 1,-44 0 0,44-22 0,22 22 0,-111-22 0,67 22 0,-67 0 0,1 0-1,21 0 2,1 0 3,0-22-6,43 22 0,-43 0 2,-23 0 0,-21-23 0,21 23 4,-22 0-9,45-22 5,0 22 0,66-22 0,-67 22 0,-21-22 1,21 22-1,-21 0 0,-23 0 1,0 0 8,1 0-1,-23 0-8,22 0 10,-22 0-2,22 0-9,23 0 2,-45 0 5,44 0-6,1 0 0,-45 0 0,22 0 1,1 0-1,-23 0-1,44 0 2,-44 0 6,0 0-7,1 0 32,-23-22 372,0 0-394,0 0-11,-23 22 379</inkml:trace>
    </iact:actionData>
  </iact:action>
  <iact:action type="add" startTime="87350">
    <iact:property name="dataType"/>
    <iact:actionData xml:id="d21">
      <inkml:trace xmlns:inkml="http://www.w3.org/2003/InkML" xml:id="stk21" contextRef="#ctx0" brushRef="#br0">1506 15019 0,'22'0'3,"22"22"13,-22-22-7,23 22-1,-1 0 0,22 0 4,23-22-9,0 22 6,66-22-1,-67 0 1,23 0-1,44 0 0,-67 0-1,45 0 1,-44 0 2,22-44-5,-23 22 6,-44 0-3,45 0 0,22 0 0,-23 22 0,45 0 0,-22 0 0,66 0 1,-66 0-2,88 0 2,-22 0-3,67 0 2,-45-23 1,45 1 1,-23 0-4,45 0 3,-45-22-2,1-1 1,-45 1 0,22 22 1,-22-22-2,-22 21 1,-44 23-1,-22 0 1,-1 0 1,-21 0 3,21 0-9,-43 0 5,21 0 1,-22 0-1,-21 0-1,21 23 2,0-1-2,0 0 2,-21-22 1,-1 22 2,0-22-1,-22 22 14</inkml:trace>
    </iact:actionData>
  </iact:action>
  <iact:action type="add" startTime="90906">
    <iact:property name="dataType"/>
    <iact:actionData xml:id="d22">
      <inkml:trace xmlns:inkml="http://www.w3.org/2003/InkML" xml:id="stk22" contextRef="#ctx0" brushRef="#br0">2613 16569 0,'0'22'10,"22"-22"28,45-44-16,-45 22-14,22 0 0,0-22-1,-22 44 1,23 0 1,21-23-1,-22 23 0,45 0 4,-23 0-9,23 23 5,22-1 1,44 22-1,-44-22 0,44 0-1,0 0 2,0 1-1,-45-23 0,90 22 6,-68-22-11,-43 0 5,66 0 1,0 0-1,-89 0 5,1 0-10,-1 0 4,-21 0 1,43-22 1,1 22-1,-23 0-1,-21 0 2,21 0-2,0 0 2,-21 0 4,43 44-10,-21-44 4,21 22 2,-21 0-2,-1-22 2,1 22 3,-1-22-9,-22 0 5,-22 0 1,23 0 3,-23 0-10,0 0 7,0 0 0,0 0 3,0 0 0,1 0-4,-1 0 5,22 0-8,0 0 0,23 0 4,21 0 0,1 0-2,66 0 3,-66 0-3,21 0 1,45 0 0,22 0 1,-22 0-2,-44 0 2,0 0-1,-45 0 0,1-22 3,-23 0-6,45 0 2,21-22 2,-65-1 4,-1 45-11,0-44 6,23 22 1,-23 22 3,-22 0-9,22 0 5,1 0 1,-1 0-2,-22 0 3,22 0-3,23 0 2,-1 0-1,23 22-1,-23-22 1,23 0 0,-45 0 0,45 0-1,-23 0 3,23 0-3,-23-22 2,1 22-1,-23 0 0,44-22 0,-43 22 0,43 0-1,1-22 1,22 22 1,21 0-1,1 0 0,-44 0 0,0 0 0,-1 0 0,45 0 0,-44 0 1,-1 0-2,1 0 1,-23 0 1,-22 22-1,1-22-1,21 0 2,-22 0 6,-21 0-7,-1 0 10,0 0-3,0 0 43,0 0 32,-22-22-58</inkml:trace>
    </iact:actionData>
  </iact:action>
  <iact:action type="add" startTime="94007">
    <iact:property name="dataType"/>
    <iact:actionData xml:id="d23">
      <inkml:trace xmlns:inkml="http://www.w3.org/2003/InkML" xml:id="stk23" contextRef="#ctx0" brushRef="#br0">7153 14775 0,'0'67'7,"0"-45"10,-67 44 102,-21 45-111,21-45 4,-21 45-8,21-44 3,-21 21 4,21 1-6,23-45 6,0-22-3,-1 0-1,23 23 107,0-23-97,22 0-2</inkml:trace>
    </iact:actionData>
  </iact:action>
  <iact:action type="add" startTime="95162">
    <iact:property name="dataType"/>
    <iact:actionData xml:id="d24">
      <inkml:trace xmlns:inkml="http://www.w3.org/2003/InkML" xml:id="stk24" contextRef="#ctx0" brushRef="#br0">8636 14531 0,'0'23'73,"0"21"-48,0 0-17,0 23-1,-22-1 0,0 23 2,22-45-2,-22 45 0,0-45 4,0 22 1,22-44-6,0 1-1,-22-23 11,22 22-4,-23 22 16,23-22-12,0 0 1,-22-22-9,22 23 16,0-1 122,0 0-121</inkml:trace>
    </iact:actionData>
  </iact:action>
  <iact:action type="add" startTime="96704">
    <iact:property name="dataType"/>
    <iact:actionData xml:id="d25">
      <inkml:trace xmlns:inkml="http://www.w3.org/2003/InkML" xml:id="stk25" contextRef="#ctx0" brushRef="#br0">10740 14642 0,'0'22'159,"0"23"-151,-22 21-1,22-22 1,-22 1 1,-22 21-3,44-22 3,-23 1 4,1 21-11,0-22 6,0-21 0,0 21 0,22-22 3,-22 0-6,0 0 3,-1 23 28,-21-1 5,-22 45-36,21-45 4,-21 67-2,22-23 3,-1-43-2,45-23-1,-22-22 2,22-89 62,0 67-55,22 0 0,-22 0 161,-22-23-168,22 23 16,0 0-17,-22 0 9,22 0 22,-22-45-24,22 45-7,-22-22-1,22 0 10,0 21 9,44 23 85,0 0-95,1-22-8,-1 22 0,0 0 0,-22-22 1,23 0-1,-1 22 0,-22 0 8,0 0-8,0-22-1,1 22 50,-23 66-39,0-44 101,0 23-95,0 21-16,0-22 0,0 23 9,0-45-10,0 0 9</inkml:trace>
    </iact:actionData>
  </iact:action>
  <iact:action type="add" startTime="102923">
    <iact:property name="dataType"/>
    <iact:actionData xml:id="d26">
      <inkml:trace xmlns:inkml="http://www.w3.org/2003/InkML" xml:id="stk26" contextRef="#ctx0" brushRef="#br0">5403 17544 0,'22'0'63,"23"0"-39,-23 0-7,0 0-9,0 22-1,0 0 2,23-22-2,-1 22 1,-22 1 0,44-1 0,-21-22-1,-1 0 2,0 0-2,1 0 2,21 0-1,-22 0 0,45 0 0,-23 0 0,-21-22 0,-23 22 2,44-23-1,-44 23 6,0 0 1,1 0 9,-1 0-17,0 0 8,22 0 0,-22 0 0,23 0-9,-23 0 1,0 0-1,0 0 1,0 0 0,0 0 1,0 0 16,23-22 85,-23 22-100,44-22-1,-21 22 7,-23 0-8,0 0 0,-22-22 0,22 22 15,-44 0 129,-67 0-144,-21 22 0,-23 0 1,-67 0-1,90-22-1,-67 23 1,22-23 2,88 22-4,-88-22 5,67 0-3,43 0 3,1 0-7,22 0 4,-45 0 0,45 0 9,0 0 7,-22 0 7,0 0-15,21 0-8,1 0 0,-22 0 1,22 0-2,0 0 2,0 0-2,-1 0 17,1-22 2</inkml:trace>
    </iact:actionData>
  </iact:action>
  <iact:action type="add" startTime="105284">
    <iact:property name="dataType"/>
    <iact:actionData xml:id="d27">
      <inkml:trace xmlns:inkml="http://www.w3.org/2003/InkML" xml:id="stk27" contextRef="#ctx0" brushRef="#br0">11914 17655 0,'22'0'56,"44"0"-45,89 0 2,-66 0-8,44 0 3,66-22 0,0 22 1,45-45-2,-67 23 4,111 0-6,-22-22 6,-23 22-3,45 22-2,-66 0 3,-23 0-1,0 0 0,45 0 0,-67 0 2,0 0 3,-22 0-12,-22 0 8,0 0-1,-67 0-1,-21 0 2,-1 0 3,-22 0-6,-22 22 267</inkml:trace>
    </iact:actionData>
  </iact:action>
  <iact:action type="add" startTime="107688">
    <iact:property name="dataType"/>
    <iact:actionData xml:id="d28">
      <inkml:trace xmlns:inkml="http://www.w3.org/2003/InkML" xml:id="stk28" contextRef="#ctx0" brushRef="#br0">7706 17588 0,'0'22'132,"45"-22"-127,65 23 3,23-1-1,-44-22 1,-1 0-1,45 0 2,-44 0-1,-1 0 0,45-22-1,-44-1 2,44-21-2,-89 22 2,0 0-1,-22 22 0,1-22-1,-1 22 60,0 0-27</inkml:trace>
    </iact:actionData>
  </iact:action>
</iact:actions>
</file>

<file path=ppt/ink/inkAction3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4:36:11.46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274">
    <iact:property name="dataType"/>
    <iact:actionData xml:id="d0">
      <inkml:trace xmlns:inkml="http://www.w3.org/2003/InkML" xml:id="stk0" contextRef="#ctx0" brushRef="#br0">1572 4718 0,'22'0'128,"23"0"-112,-1 0-9,22 0 1,67 0 0,-22 0-1,22 0 1,22 0 0,22 0 0,0 23 0,22-23 0,1 0 0,21 0 1,-44 0-1,1 0 1,-1 0 0,0 0-3,-44 0 4,0 0-3,-1 0 1,-43 0-1,-23 0 3,1 0-3,-1 0 1,-21 0 0,21 0 0,-44 0 0,22 0 1,1 0-1,-23 0-1,0 0 3,22 0-1,-22 0-2,1 0 0,21 0 0,0 0 1,-22 0 9,23 0-9,-1 22 1,-22-22-1,0 0-1,0 0 1,23 0-1,-23 0 1,0 0 0,0 0 0,0 0 11,0 0-10,1 0 3,-1 0-2,0 0 22,0 22 33,0-22 14,0 0-55,45 0-16,-45 0 0,0 0 2,44 0-3,-21 0 4,43 0-5,-21 0 1,21 0 1,-43 0 1,43 0-3,-44 0 5,-21 0-3,21 0 0,-22 0 16,0 0 0</inkml:trace>
    </iact:actionData>
  </iact:action>
  <iact:action type="add" startTime="4977">
    <iact:property name="dataType"/>
    <iact:actionData xml:id="d1">
      <inkml:trace xmlns:inkml="http://www.w3.org/2003/InkML" xml:id="stk1" contextRef="#ctx0" brushRef="#br0">8304 4674 0,'22'0'115,"23"0"-110,-23 0 3,89 0-1,-1 0 1,-21 0 0,44 0 0,88 0 0,1 0 1,110 0-1,-22 0 0,66 0 0,-66 0 0,0 0-2,-110 0 4,-23 0-2,66 0-1,-66 0 1,1 0 0,43 0 0,-44 0 1,0 0-1,-44 0 0,44 0 0,-22 0-2,-44 0 5,44 0-6,-44 0 4,44 0 3,22 0-7,-22 0 5,-44 0-2,-23 0-1,-21 0 1,66 0 0,-45 0 0,23 0 0,-22 0 0,-1 0 1,1 0-1,-1 0-1,1 0 1,-1 0 1,1 0-1,22 0 1,-45 0-2,23 0 0,-1 0 1,1 0 0,-45 0 0,1 0-1,43 0 2,-44 0-1,23 0 0,-23 0 1,0 0-1,23 0 0,21 0-1,-21 0 1,21 0 0,1 0 1,0 0 0,-1 0-3,1 0 4,-1 0-2,1 0-2,-23 0 5,-21 0-4,-1 0 1,0 0-1,23 0 2,-23 0 1,22 0-3,-21 0 2,65 0-2,45 0 1,-44 0 1,111-22-3,-112 22 2,67 0 0,-22 0 0,45 0-1,43 0 3,45-22-3,-22 22 2,0 0-2,-89 0 2,-22 0-1,0 0-1,-44 0 4,21 0-6,-43 0 3,0 0 0,-45 0 0,45-22 0,-45 22 1,22 0 2,23 0-4,-1 0-1,134 0 4,-45 0-3,44-22-1,23 22 4,0 0-2,-23 0 1,1-23-2,-45 23 2,0 0-1,-66-22 1,-45 22-2,0 0 0,-21 0 1,-1 0 0,-22 0 0,0 0 0,23 0 0,-23 0 0,0 0 0,44 0 0,-21 0 1,21 0-1,-22 0 0,23 0 0,21 0 0,-43 0 0,21 0 0,-22 0 0,1 0-1,-23 0 2,0 0-1,0 0 8,0 0 25,-22-22-25,22 22 24</inkml:trace>
    </iact:actionData>
  </iact:action>
  <iact:action type="add" startTime="9529">
    <iact:property name="dataType"/>
    <iact:actionData xml:id="d2">
      <inkml:trace xmlns:inkml="http://www.w3.org/2003/InkML" xml:id="stk2" contextRef="#ctx0" brushRef="#br0">7861 9038 0,'22'0'118,"67"0"-101,-67 0-8,45 0 1,-23 0-5,44 0 4,-21 0-1,21 0-1,1-22 3,-45 22-1,45 0-2,-23 0 1,-21 0 0,-1 0 0,22 0 0,1 0 1,-1 0-1,-21 0 0,21 0-1,23 0 2,-45 0-1,0 0 0,45 0-1,-23 0 2,23 0-1,-1 0-1,-21 0 1,21 0 0,1 0 0,-23 0 0,23 0 1,-45 0-1,0 0 0,-21 0 0,21 0 0,0 0 0,1 0 0,21 0 7,-22 0-4,23 0-5,-45 0 3,22 0 0,0 0-3,1 0 4,21 0-2,-44 0 0,23 0-1,-23 0 1,0 0 4,22 0 0,-22 0 12,0 0 16</inkml:trace>
    </iact:actionData>
  </iact:action>
  <iact:action type="add" startTime="13842">
    <iact:property name="dataType"/>
    <iact:actionData xml:id="d3">
      <inkml:trace xmlns:inkml="http://www.w3.org/2003/InkML" xml:id="stk3" contextRef="#ctx0" brushRef="#br0">9921 10544 0,'22'0'117,"0"0"-108,22 0 0,-22 0-2,1 0 2,43-22-1,-44 22-1,23-22 2,65 22-2,-21 0 2,-1 0-1,1 0-1,66-22 1,-66 22 2,21 0 4,1 0-12,-22 0 5,-1 0 0,1 0 4,-23 0-3,23 0 0,-45 0 0,22 0 0,-21 0 0,-1 0 0,0 0-1,23 0 1,-23 0 0,-22 0 1,0 0-2,23 0 1,-23 0 1,0 0-2,0 0 25,0 0 9,0 0-1,1 0-24,21 0 8</inkml:trace>
    </iact:actionData>
  </iact:action>
</iact:actions>
</file>

<file path=ppt/ink/inkAction3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4:36:11.46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512">
    <iact:property name="dataType"/>
    <iact:actionData xml:id="d0">
      <inkml:trace xmlns:inkml="http://www.w3.org/2003/InkML" xml:id="stk0" contextRef="#ctx0" brushRef="#br0">10054 2193 0,'66'0'392,"-44"22"-373,0-22-11,1 0 0,-1 0 0,0 0 8,0 0-9,0 0 1,0 0 0,0 0-1,45 23 2,-45-23-1,22 22 0,-22-22 0,45 22 0,-1-22 0,-21 0 0,-1 0 0,44 0-1,-21 0 1,-23 0 0,45 0 0,-1 22 0,-21-22 0,21 0 3,23 0-5,-45 0 2,1 0 0,21 0-1,-43 22 2,43-22 1,-43 0 0,-1 0-5,22 22 4,-21-22-1,21 0-2,1 0 5,-45 0-4,22 0 1,22 0 0,-43 0 0,21 0 0,0 0 0,23 0-1,-23 0 2,22 0-1,-21 0 0,21 0 0,23 0 1,-23 0 1,-22 0-5,45 0 3,-45 0 0,45 0 1,-23 0-2,-22 0 2,45 0-2,-45 0 1,45 0 2,-23 0-4,-21 0 3,21 0-1,-22 0 0,1 0 0,-23 0-1,22 0 1,-22-22 0,0 22 2,1 0-5,-1 0 6,22 0-3,-22 0-2,0 0 4,0 0-2,1 0 0,-1 0 0,0 0 8,0 0-8,0 0 25,0 0-17,0 0 7,1 0-7,-1 0 8,0 0-8,0 0 0,0 0 32,-22-22-29</inkml:trace>
    </iact:actionData>
  </iact:action>
  <iact:action type="add" startTime="9488">
    <iact:property name="dataType"/>
    <iact:actionData xml:id="d1">
      <inkml:trace xmlns:inkml="http://www.w3.org/2003/InkML" xml:id="stk1" contextRef="#ctx0" brushRef="#br0">2347 4386 0,'0'0'0,"22"0"11,1 0 0,21 0-5,-22 0 13,22 0-10,-22 0-2,45 0 0,21 0 1,-43 0 1,43 0-2,45 0 1,-44 0 0,-1 0 0,1 0 1,22 0-2,44 0 1,0 0 0,0 0-1,-45 0 2,90 0-1,-67 0 1,44 0-2,-22 0 1,0 0 2,22 0-4,-44 0 2,44 0 1,89 0-2,-23 0 1,-43 0 0,87 0 0,-43 0 1,44 0 0,44 0-1,-44 0 1,0 0-3,44 0 2,-44 0 1,0 0-3,66 0 5,-44 0-4,0 0 1,-22 0 0,-22-22 0,-23 22 0,23 0 0,-22 0 0,-23 0 0,-44-22 0,45 22 0,-45 0 1,0 0-1,22-22 0,-21 22-1,-46 0 1,46 0 0,21 0 0,44 0 0,-65 0-1,-1 0 2,44 0 0,-44 0-1,1 0 0,43 0 0,-88 0 0,88 0 0,-88 0-1,44 0 1,-22 0 0,-88-22 1,88 22 0,-67 0-1,45 0 0,-22 0 0,22-23-2,-45 23 5,23 0-4,-22 0 4,66 0-5,-67 0 1,45 0 2,-22 0 0,44 0-2,-22 0 0,44 0 1,22-22 0,-66 22 0,44 0 0,0 0 2,-44 0-3,44 0 1,-66 0 0,66 0-2,-22 0 3,-88 0-2,66 0 2,-45 0-2,1 0 2,-23 0-2,23 0 1,22 0 4,-23-22-6,1 22 2,-23 0-1,1 0 1,-23 0 0,0 0 3,0 0-6,23 0 5,-45 0 6,0 0 16</inkml:trace>
    </iact:actionData>
  </iact:action>
  <iact:action type="add" startTime="12564">
    <iact:property name="dataType"/>
    <iact:actionData xml:id="d2">
      <inkml:trace xmlns:inkml="http://www.w3.org/2003/InkML" xml:id="stk2" contextRef="#ctx0" brushRef="#br0">1860 5937 0,'111'0'104,"-45"-22"-95,67 22-1,66 0 0,-21 0 0,-1 0-1,66-23 1,-66 23 0,1 0 1,-1 0-2,0-22 1,-22 22 0,-44-22 0,22 22 0,-45 0-1,1 0 2,-23 0-1,-22 0 0,23 0 0,-23 0 0,-22 0 0,45 0 0,-23 0 4,0 0 0,-22 0 3,1 0 20</inkml:trace>
    </iact:actionData>
  </iact:action>
  <iact:action type="add" startTime="13632">
    <iact:property name="dataType"/>
    <iact:actionData xml:id="d3">
      <inkml:trace xmlns:inkml="http://www.w3.org/2003/InkML" xml:id="stk3" contextRef="#ctx0" brushRef="#br0">5935 5981 0,'22'0'33,"0"0"5,0 0-13,22 0-18,1 0 2,-1 0 1,22 0-3,-21 0 0,21 0 1,23 0 0,-1 0 0,1 0 0,66 0 1,-66 0-1,-23 0 0,23 0-1,-1 0 1,1 0 0,21 0 0,-21 0 0,0 0 0,-1 0 1,1 0-2,-1 0 2,1 0-1,-45 0 0,45 0 0,21 0-1,-21 0 1,-45 0 0,1 0-1,21 0 3,-22 0-2,1 0 0,-1 0-1,22 0 2,-43 0 6,-1 0-5,0 0 24,0 0 5,0 0 25</inkml:trace>
    </iact:actionData>
  </iact:action>
  <iact:action type="add" startTime="16538">
    <iact:property name="dataType"/>
    <iact:actionData xml:id="d4">
      <inkml:trace xmlns:inkml="http://www.w3.org/2003/InkML" xml:id="stk4" contextRef="#ctx0" brushRef="#br0">1683 7399 0,'66'0'70,"-43"0"-62,132 0 0,-45 0 0,45 0 1,45 0-1,-23 0 0,22 0-1,45 0 3,-45 0-3,45 0 0,-67 0 1,66 0 1,-66 0-2,-44 0 0,89 0 1,-45 0 0,0-22 1,0 22 0,23 0-1,-1-23-1,22 23 1,23 0 0,22 0 0,-45-22 0,-66 22 2,22 0-5,0 0 7,-44 0-3,-44 0-2,22 0 2,-23 0-2,-44 0-1,45 0 3,-23 0-2,-21-22 1,-1 22 1,-22 0 0,22 0-2,23 0 1,-23 0 0,23-22-1,-1 22 2,0 0-1,-21 0 0,43 0-1,-43 0 2,43-22-1,-44 22 1,45 0-1,-23 0 0,-21 0-1,43 0 1,1 0 0,0 0 1,-23 0-1,67 0-1,-45 0 2,1-22-2,0 22 1,-1 0 1,23 0 0,0 0-4,-23 0 6,67 0-3,-66 0 1,-23 0-3,23 0 5,-45 0-4,-22 0 0,22 0 10</inkml:trace>
    </iact:actionData>
  </iact:action>
  <iact:action type="add" startTime="30943">
    <iact:property name="dataType"/>
    <iact:actionData xml:id="d5">
      <inkml:trace xmlns:inkml="http://www.w3.org/2003/InkML" xml:id="stk5" contextRef="#ctx0" brushRef="#br0">1749 8971 0,'0'-22'31,"45"22"163,-23 0-178,22 0-9,-22 0 2,23-22-3,-23 22 3,44 0-2,1-22 1,-23 22 0,22 0 0,23-22 1,66 22-2,-22 0 1,0-22 0,22 22-1,-23 0 2,46 0-1,-23-22 0,22 22-1,0 0 3,0 0-2,-44 0 0,-44 0-1,-1 0 1,-21 0-1,-23-23 4,0 23-3,0 0 1,1 0-1,-23 0 8,0 0-8,0 0 7,0 0-5,0 0 5,23 0-8,-23 0 1,44 0 0,-44 0-1,67 0 1,-23 0 0,-21 0 0,43 0 0,-43 0 1,21 0-2,-22 0 1,23 0 0,-45 0 8,0 0-7,0 0-1,-22-22 9,22 22-2,1 0 11,-1 0 15,0 0-26</inkml:trace>
    </iact:actionData>
  </iact:action>
  <iact:action type="add" startTime="32706">
    <iact:property name="dataType"/>
    <iact:actionData xml:id="d6">
      <inkml:trace xmlns:inkml="http://www.w3.org/2003/InkML" xml:id="stk6" contextRef="#ctx0" brushRef="#br0">6422 8861 0,'22'0'15,"0"0"83,22 0-83,-21 0-7,-1 0 0,22 0 0,22 0 0,1 0 1,-23 0-1,45 0-2,-1 0 3,23 0-1,22 0-1,0 0 2,22 0-2,22 0 2,-22 0-1,-44 0 0,44 0 1,-45 0-3,1 0 3,-67 0 1,23 0-4,-1 0 3,1 0 1,-1 0-5,-21 0 6,-1 0-3,0 0-2,-22 0 2,23 0 1,21 0-2,-44 0 2,22 0-2,-21 0 2,21 0 1,0 0-3,0 0 1,1 0-1,-23 0 0,22 0 2,0 0 0,-21-22 6,-1 22-6,0 0-1,0 0 7,22 0 8,-22 0 19,23 0-27,-1 0-6,-22 0-2,45 0 4,-45 0-3,22 0 0,0 0 0,23 0-1,-45 0 1,22 0 1,-22 0-2,0 0 1,1 0 31,-1 0 2,0 0 0,0 0 331</inkml:trace>
    </iact:actionData>
  </iact:action>
  <iact:action type="add" startTime="35200">
    <iact:property name="dataType"/>
    <iact:actionData xml:id="d7">
      <inkml:trace xmlns:inkml="http://www.w3.org/2003/InkML" xml:id="stk7" contextRef="#ctx0" brushRef="#br0">10319 8794 0,'23'0'98,"43"0"-75,-44 0-16,111 0 1,-89 0 0,45 0-1,66 0 2,-67 0-1,-21 0 0,-23 0 0,0 0 0,-21 0 0,-1 0 8,0 0 9,0 0 71</inkml:trace>
    </iact:actionData>
  </iact:action>
  <iact:action type="add" startTime="42459">
    <iact:property name="dataType"/>
    <iact:actionData xml:id="d8">
      <inkml:trace xmlns:inkml="http://www.w3.org/2003/InkML" xml:id="stk8" contextRef="#ctx0" brushRef="#br0">3344 10566 0,'44'0'175,"0"0"-158,-21 0-1,-1 0-8,22 0 2,0 0-4,-22-22 3,1 22-1,-1 0-2,0 0 4,0 0-2,44 0 0,-43 0 0,21 0-1,-22 0 1,44 0 0,-21 0 0,21 0 1,1 0-1,-23 0 0,0 0 0,-22 0 1,23 0-3,-1 0 5,0 0-6,0 0 5,-21 0-3,21 0 1,-22 0-1,44 0 2,-43 0 0,21 0-2,-22 0 1,44-22 1,1 22-2,-23 0 1,0 0 1,23 0-1,-23 0 1,45 0-3,-1 0 5,-21 0-7,21 0 7,1 0-4,-45 0 0,45 0 3,-1 0-2,23 0 0,-22 0 2,-45 0-3,0 0 1,-22 0-1,23 0 1,-1 0-1,22 0 3,-43 0-3,21 0 1,-22 0 0,22 0 0,1 0-1,-1 0 1,0 0 0,-22 0 1,23 0-1,-1 0 1,0 0-2,-22 0 1,45 0 0,-23 0 0,-22 0 1,45 0-1,-23 0-1,-22 0 0,0 0 1,23 0 1,-23 0 17,0 0-10,0 0 24,0 0-24</inkml:trace>
    </iact:actionData>
  </iact:action>
  <iact:action type="add" startTime="46110">
    <iact:property name="dataType"/>
    <iact:actionData xml:id="d9">
      <inkml:trace xmlns:inkml="http://www.w3.org/2003/InkML" xml:id="stk9" contextRef="#ctx0" brushRef="#br0">3477 11253 0,'44'0'174,"-22"0"-155,0 0-12,23 0 1,-23 0 1,22 0-2,-22 0 1,0 0 0,45 0 1,-45 0-2,0 0 1,22 0 0,23 0 0,-1 0 2,-22 0-3,-21 0 0,21 0 1,0 0-1,0 0 1,1 0 0,-1 0 2,-22 0-2,22 0-1,1 0 1,-1 0 0,-22 0 0,22 0 9,-21 0-2,21 0 17,-22 0-8,22 0 18,1 0-35,-23 0 2,0 0 0,0 0-2,0 0 2,0 0-2,0 0 1,1 0 0,-1 0 1,0 0 14,0 0 42,0 0-49,0 0 0,23 0-9,-23 0 1,44 0 8,-44 0-8,1 0 0,21 0 9,-22 0-8,0 0 0,0 0-1,0 0-1,1 0 10,-1 0-10,0 0 17,0 0 17,0 0-25,0 0 8,23 0-9,-23 0-6,0 0-1,0 0 15,0 0 10,0 0-10,0 0 19,1 0-25,-1 0 7,0 0-8,0 0 31,0 0-7,0 0-25,0 0 10,23 0-9,-1 0 26,-22 0-1,0 0-26,0 0 9,1 0-8,21 0 0,-22 0 7,0 0-5,0 0 6,0 0-8,23 0-8,-1 0 24,-22 0-17,22 0 18,-21 0-18,-1 0-5,0 0 3,0 0-1,0 0-5,0 0 2,23 0-2,21 0 9,-44 0-7,0 0 0,0 0-1,1 0-2,-1 0 2,22 0 13,-22 0-1,0 0-12,0 0 8,1 0 0,-1 0 23,0 0-13,0 0 0,22 0-11,-21 0 1,-1 0-10,0 0 3,22 0 7,-22 0-8,0 0 0,1 0 0,-1 0 1,0 0-2,0 0 1,0 0 0,0 0-1,0 0 1,23 0 9,-23 0 7,0 0-16,0 0 8,0 0 75,0 0 27</inkml:trace>
    </iact:actionData>
  </iact:action>
  <iact:action type="add" startTime="48904">
    <iact:property name="dataType"/>
    <iact:actionData xml:id="d10">
      <inkml:trace xmlns:inkml="http://www.w3.org/2003/InkML" xml:id="stk10" contextRef="#ctx0" brushRef="#br0">7618 11231 0,'44'0'96,"0"0"-79,45 0-1,-67 0-9,22 0 1,45-22 0,-23 22 0,23 0 1,66 0-3,-67 0 4,68 0-3,-46 0 1,23 0 0,44 0 5,-44 0-8,0 0 4,-44 0-2,66 0-1,-89 0 5,23 0-3,-45 0-1,0 0 1,0 0 1,-21 0-2,-1 0 18,0 0 31</inkml:trace>
    </iact:actionData>
  </iact:action>
  <iact:action type="add" startTime="53604">
    <iact:property name="dataType"/>
    <iact:actionData xml:id="d11">
      <inkml:trace xmlns:inkml="http://www.w3.org/2003/InkML" xml:id="stk11" contextRef="#ctx0" brushRef="#br0">3499 11275 0,'22'0'181,"0"0"-162,22 0-10,-21 0-3,-1 0 5,0 0 12,0 0 17</inkml:trace>
    </iact:actionData>
  </iact:action>
  <iact:action type="add" startTime="54934">
    <iact:property name="dataType"/>
    <iact:actionData xml:id="d12">
      <inkml:trace xmlns:inkml="http://www.w3.org/2003/InkML" xml:id="stk12" contextRef="#ctx0" brushRef="#br0">5093 11962 0,'-66'0'224,"-1"0"-216,-43 0 1,21 0-2,-66 0 1,22 0 1,0 0-2,0 0 1,45 0 0,-1 0 0,1 0 0,43 0 0,1 0 1,22 0 6,0 0 56,-22 0-14,-1 0-39,23 0 6,89 0 155,-45 0-174,22 0 4,22 0-1,23 0 0,0 0-1,-1 0 0,1 0 2,66 0 0,-67 0-2,1 0 3,44 0-5,-45 0 6,1 0-2,-1 0-3,-43 0 3,21 0-1,-21 0 1,-1 0-2,0 0 2,-22 0 6,0 0 1</inkml:trace>
    </iact:actionData>
  </iact:action>
  <iact:action type="add" startTime="57723">
    <iact:property name="dataType"/>
    <iact:actionData xml:id="d13">
      <inkml:trace xmlns:inkml="http://www.w3.org/2003/InkML" xml:id="stk13" contextRef="#ctx0" brushRef="#br0">2059 12737 0,'45'0'173,"-1"-22"-147,0 22-18,23 0 1,-23 0-1,22 0 0,-21 0-1,43 0 1,-43 0 1,-1 0 1,22 0-4,-21 0 1,-23 0 0,22 0 2,-22 0-1,0 0-1,0 0 1,1 0-1,-1 0 1,0 0 1,22 0 0,0 0-1,-21 0 0,-1 0 0,0 0 0,0 0 1,22 0-3,-22 0 3,1 0-1,43 0-1,0 0 9,-43 0-6,21 0-2,22 0 2,-43 0-5,21 0 6,22 0-4,-21 0 1,-1 0 0,0 0 1,23 0-2,-23 0 1,0 0 0,0 0 0,1 0 0,-1 0 8,-22 0 1,0 0-9,0 0 7,1 0 25,-1 0-1,22 0-14,-22 0-9,0 0-6,45 0 6,-23 0-8,22 0 8,-43 0-8,21 0 0,-22 0-1,44 0 2,-43 0-2,21 0 2,-22 0-2,22 0 2,-22 0-2,1 0 2,-1 0-1,0 0 1,22 0 7,-22 0-8,0 0 1,1 0-1,-1 0-2,44 0 2,1 0 10,-23 0-11,0 0 1,1 0-1,21 0 0,-22 0 4,23 0-4,21 0 0,-43 0 3,43 0-4,-21 0 3,21 0 0,1 0-3,-45 0 4,45 0-1,-23 0-1,-66-22-1,44 22 2,-22 0-1,1 0 23,-1 0 153,0 0-101,0 0-68,0 0 9,0 0-7,0 0 6,1 0 1,-23-22 32,22 22 73,0 0-49,0 0-63,0 0 31,0 0-32,0 0 10,1 0-11,21 0 27,-22 0-2,0 0-17,0 0 1,0 0-7,1 0 6,21 0-8,-22 0-5,0 0 6,0 0 14,0 0 37,1 0-3,21 0-47,-22 0-1,22 0 15,-21 0-6,-1 0-9,22 0-9,-22 0 10,22 0-2,-21 0 2,21 0 0,-22 0-3,22 0 2,-22 0-5,1 0-3,-1 0 8,0 0-9,0 0 1,0 0 9,0 0-9,0 0 0,1 0-1,-1 0 0,0 0 1,22 0 1,23 0 7,-1 0 3,-44 0-14,45 0 3,-23 0 0,22 0 0,-21 0 0,-1 0 1,22 0-2,-21 0 1,-23 0 0,22 0 0,-22 0 0,22 0 10,-21 0 5,-1 0-6,0 0-1,0 0-8,22 0 6,-22 0-4,1 0-2,-1 0 0,0 0 0,0 0 8,0 0-8,22 0 8,-21 0 1,21 0-1,-22 0 0,22 0 10,-21 0-21,-1 0 5,0 0-3,0 0 1,0 0-2,0 0 2,0 0 4,1 0-7,21 0 5,0 0-2,0 0 8,-21 0-7,21 0-1,-22 0-1,0 0 1,0 0 0,23 0 0,-1 0 0,-22 0 0,22 0 2,-22 0-3,23 0 0,-1 0 1,0 0 2,-22 0-1,23 0 0,-23 0-5,44 0 3,1 0 1,-1 0 8,-22 0-6,-21 0-2,21 0-1,22 0 1,23 0 0,-45 0 0,45 0-1,-23 0 3,23 0-2,-45 0-1,23 0 3,-23 0-4,0 0 4,0 0 0,23 22-5,-23-22 4,-22 0-1,45 0 0,-23 0 0,22 0 7,1 0 1,-23 0-7,0 0-2,23 0 2,-45 0-2,44 0 2,-21 0-1,-1 0 1,-22 0-2,22 0 1,-21 0-1,21 0 2,-22 0-1,0 0 0,0 0 0,23 0 16,-23 0-14,22 0 12,-22 0-14,0 0 1,0 0-2,1 0 3,-1 0-4,0 0 4,22 0-2,0 0 10,1 0-12,-23 0 18,0 0 31,0 0 9</inkml:trace>
    </iact:actionData>
  </iact:action>
  <iact:action type="add" startTime="64837">
    <iact:property name="dataType"/>
    <iact:actionData xml:id="d14">
      <inkml:trace xmlns:inkml="http://www.w3.org/2003/InkML" xml:id="stk14" contextRef="#ctx0" brushRef="#br0">1838 13557 0,'22'0'183,"67"0"-168,-1 0-6,-43 0-2,65 0 2,-21 0-1,22 0-1,-45 0 2,23 0-1,-1 0 1,1 0-1,-1 0-1,67 0 2,-66 0-2,-1 0 2,-21 0-1,21 0-1,1 0 1,-22 0-1,21 0 2,1 0-1,-1 0 1,67 0-1,-44 0 1,44 0-2,-22 0 0,0 0 2,0 0-3,66 0 4,-88 0-1,66 0-2,-22 0 2,-22 0-1,-45 0 1,23 0-1,-22 0 0,21 0-1,-21 0 2,-45 0-3,0 0 3,45 0-1,0 0 0,88 0 8,-67 0-9,-21 0 1,44 0 1,-22 0-1,22 0 1,44 0-2,-44 0 2,-1 0-2,1 0 1,22-22 0,22 22 0,-88 0 0,22 0 0,44 0 0,-45 0 0,45 0 3,1 0-5,-46 0 4,45 0-3,45-23 1,-68 23 1,68 0-1,-23 0-1,0 0 1,0-22 0,-22 22-1,22 0 2,-110 0 0,21-22-1,1 22 0,-23 0-1,-21 0 9,-23 0-7,0 0 0,0 0-2,0 0 0,0 0 1,45 0 0,-45 0 0,22 0 1,-22 0 0,45-22-2,-23 22-1,-22 0 3,0 0-1,1 0 0,21-22 0,0 22 8,-22 0-7,23 0 6,-23 0 12,0 0-21,0 0 11,0 0 23,22 0-16,1 0-16,-23 0-1,44-22 1,1 22 1,-23 0-1,22-22 0,-21 22 1,21 0-2,-22 0 2,1 0-1,-1 0-1,-22 0 1,0 0 0,23-23 15,-1 23 2,-22 0-15,45 0-4,-1 0 3,-44-22 8,0 22-9,0 0 0,1 0 17</inkml:trace>
    </iact:actionData>
  </iact:action>
  <iact:action type="add" startTime="78848">
    <iact:property name="dataType"/>
    <iact:actionData xml:id="d15">
      <inkml:trace xmlns:inkml="http://www.w3.org/2003/InkML" xml:id="stk15" contextRef="#ctx0" brushRef="#br0">15966 15927 0,'45'0'134,"-1"0"-124,22 0-3,1 0 2,-23 0-2,0 0 0,23 0 1,21 0 1,-43 0-2,43 0 4,1 0-4,-45 0 0,45 0 3,-45 0-3,45 0 1,-23 0-1,-22 0 2,23 0 2,-23 0-6,22 0 11,-43 0 0,-1 0-8,0 0 0,0 0 0,0 0 0,0 0 0,0 0 8,1 0-8,43 0 0,-44 0 0,0 0 0,0 0 0,1 0 1,21 0-1,-22 0 0,22 0-1,-22 0 9,1 0-6,-1 0-4,0 0 13,22 0 12,-22 0-14,0 0-1,1 0-8,-1 0 8,0 0-9,0 0 1,0 0 7,0 0-7,0 0 0,23 0 24,-23 0 9,0 0-17,0 0-8,0 0-1,23 0-5,-23 0 25,0 0-20,0 0 2,0 0 46,0 0-23</inkml:trace>
    </iact:actionData>
  </iact:action>
  <iact:action type="add" startTime="80104">
    <iact:property name="dataType"/>
    <iact:actionData xml:id="d16">
      <inkml:trace xmlns:inkml="http://www.w3.org/2003/InkML" xml:id="stk16" contextRef="#ctx0" brushRef="#br0">18513 15927 0,'22'0'87,"0"0"-62,0 0-8,23 0-10,-23 0 0,0 0 1,22 0 0,1 0 1,-23 0-1,22 0 1,0 0-2,-22 0 8,1 0-6,-1 0-1,44 0-1,-44 0 2,0 0-1,23 0 0,21 0 0,-44 0 0,23 0 0,-23 0 1,0 0-1,0 0-1,0 0 10</inkml:trace>
    </iact:actionData>
  </iact:action>
  <iact:action type="add" startTime="86984">
    <iact:property name="dataType"/>
    <iact:actionData xml:id="d17">
      <inkml:trace xmlns:inkml="http://www.w3.org/2003/InkML" xml:id="stk17" contextRef="#ctx0" brushRef="#br0">10607 17522 0,'0'-22'120,"67"22"-105,-23 0-7,22-22-1,-21-1 1,-1 23-1,22 0 2,23-22-1,0 22 1,-1 0-2,67 0 3,-22 0-3,0 0 1,22 0 1,0 0-4,22 0 4,-66 0 1,110 0-4,-88 0 3,44 0-2,-44 0 1,44 0 3,-66 0-5,-22 0 3,21 0-1,1 0-2,-22 0 4,-1 0-3,1 0 3,-23 0-2,23 0-1,44 0 1,-45 0-1,1 0 2,-23 0-2,23 0 1,-45 0 1,45 0-1,-1 0-1,-43 0 2,43 0-1,-21 0-1,-1 0 2,-22 0-1,1 0-1,43 0 3,-44 0-3,23 0 1,22 0-2,-1 0 4,1 0-3,-1 0 1,1 0 0,22 0 0,-23 0 1,45 0 0,-67 0-1,89 0 2,-66 0-4,0 0 5,-1 0-5,-21 0 3,21 0-3,1 0 3,-45 0-2,45 0 2,-45 0-1,0 0 0,23 0 0,-1 0 0,-22 0 0,1 0 0,21 0 1,-22 0-2,1 0 1,21 0 0,23 0 1,-45 0-2,45 0 2,43 0-3,-21 0 3,-22 0-1,-1 0 1,23 0-2,-45 0 1,23 0 0,-45 0 0,45 0-1,-45 0 2,0 0-1,23 0 0,-23 0-1,1 0 2,-1 0 1,0 0-4,23 0 4,21 0-1,-44 0 0,45-22-2,0 22 1,-1 0-2,1 0 3,-1 0-1,23 0 0,-45 0 0,-21 0 0,-1 0 0,-22 0 0,22 0 0,-21 0-1,43 0 3,-44 0-3,22 0 2,1 0-1,21 0-1,-22 0 2,23 0-2,-23 0 1,67 0 0,-45 0 0,23 0-2,-45 0 5,45 0-2,-45 0-2,0 0 0,-21-22 1</inkml:trace>
    </iact:actionData>
  </iact:action>
  <iact:action type="add" startTime="89793">
    <iact:property name="dataType"/>
    <iact:actionData xml:id="d18">
      <inkml:trace xmlns:inkml="http://www.w3.org/2003/InkML" xml:id="stk18" contextRef="#ctx0" brushRef="#br0">10386 18253 0,'22'0'6,"22"0"39,-22 0-23,23 0-6,21 0-8,-44 0 0,23 0 0,21 0 0,0 0-1,-21 0 2,65 0 1,-21 0-3,0 0 1,21 0-1,1 0 0,22 0 2,-45 0 0,67 0-2,-22 0 1,0 0 0,22 0 0,22 0 1,-22 0-2,23 0 2,-23 0-2,22 22 1,-67-22-1,-21 0 2,44 0-1,-45 0 0,1 0 1,-45 0 1,45 0-5,-45 0 5,45 0-1,-45 0-2,0 0 1,23 0 0,-23 0 0,-22 0 0,23 0-1,-23 0 2,44 0-1,1 0 1,-23 0-1,22 0-1,1 0 9,21 0-9,-43 0 3,65 0-3,-21 0 1,-1 0 0,45 0 0,-66 0 0,-1 0 0,23 0 0,-45 0 0,0 0 3,1 0-4,-23 0 0,0 0 17,0 0 64,0 0-71,0 0 8,1 0 31,-23-44 90,0 21-128,0-21-12,0 22 4,0 0-5,0-22 11,0 21-7,-23-21 15,1 22-7,22 0-10,0 0 8,-22 0 2,22-1 25,-22 1-29,22 0 12,-22-22 1,0-1-3,22 23-7,-22 22-9,-1-22 17,1 0-8,22 0 10,-44 0-11,0-23 28,21 45-29,-21 0 26,22-22-25,0 22 2,-22 0-9,-1 0 1,23 0 6,-44 0-5,44 0-5,-45 0 5,1 0 7,21 0-8,1 0-3,-22 22 2,-1-22 1,23 0-1,-22 0-1,21 0 0,23 0 1,-22 0 1,0 0-2,21 0 3,1 0-2,0 0-1,0 0 0,-22 0 10,22 0-9,-1 0-1,-21 0 3,0 0-3,0 0 1,21 0 0,-21 0 0,0 0 1,0 0-2,-1 0 1,23 0 0,-44 0 0,21 0 1,1 0-3,0 0 4,-1 0 0,-21 0-4,22 0 4,-1 0-3,23 0 1,-22 0 0,22 0-2,0 0 4,0 0-2,-1 0 1,-43 0-2,44 0 1,0 0 1,0 0-1,-23 0-1,23 0 0,-44 0 1,-1 0 0,23 0 0,-22 0-1,21 0 2,-43 0-1,43 0 0,1 0 3,-22 0-5,21 0 2,1 0 0,-22 0 0,44 0 1,-23 0-1,1 0 0,-22 0 0,43 0-1,-21 0 4,-22 0-7,-1 0 8,23 0-5,0 0 0,-1 0 3,23 0-3,-22 0 2,0 0-3,-1 0 4,1 0 5,44-22-7,-22 22 0,-22 0 1,-23 0 6,45 0-7,0 0 1,-22 0-1,-1 0-1,-21 0 9,44 0-8,0 0 0,-23 0 0,1 0 10,22 0-12,-22 0 9,21 0-6,-43 0 8,44 0-10,-22 0 2,-1 0 1,1 0-4,0 0 3,-23 0 0,45 0-1,-22 0-1,22 0 1,0 0 17,-1 0-17,1 0 31,0 0-15,0 0 119,22 22-124,-22 23-2,22-23-10,0 0 1,0 0 1,0 0-2,0 0 0,0 1 2,0-1-1,0 0 1,0 0 7,0 22 7,-22-44-6,22 23 0,0 21-2,0-22 0,0 0 1,0 0-8,0 0 25,0 1 35,0-1-30,0 22-15,22-22 17,0 0 1,22-22-1,45 22-24,-67-22-8,44 0 0,23 0-1,-23 0 2,23 0-1,44 0 0,-45 0 1,45 0 0,-44 23-1,-1-23-1,23 0 1,-67 0 0,23 22 0,-1-22 1,-21 0-2,21 22 9,-22-22-8,23 0 0,21 22 0,-43-22 0,21 0 0,-22 0-1,1 0 2,-23 0-1,0 22 0,0-22 9,0 0 15</inkml:trace>
    </iact:actionData>
  </iact:action>
</iact:actions>
</file>

<file path=ppt/ink/inkAction3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4:36:11.46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3348">
    <iact:property name="dataType"/>
    <iact:actionData xml:id="d0">
      <inkml:trace xmlns:inkml="http://www.w3.org/2003/InkML" xml:id="stk0" contextRef="#ctx0" brushRef="#br0">1772 4608 0,'22'0'96,"22"0"-78,45-22-11,-23-1-2,23 23 6,-45 0-3,44-22-1,1 22 1,66-22 0,0 22 1,0 0-1,0 0 1,22 0-3,0 0 2,-44 0 1,89 0-1,-1 0 1,-44 0-3,45 0 2,-1 0 2,23 0-3,-67 0 2,44 0-3,23-22 2,-23 22 0,1 0 0,-67 0 0,0 0 0,-44 0 0,-89 0 0,22 0 0,-22 0 8</inkml:trace>
    </iact:actionData>
  </iact:action>
  <iact:action type="add" startTime="4629">
    <iact:property name="dataType"/>
    <iact:actionData xml:id="d1">
      <inkml:trace xmlns:inkml="http://www.w3.org/2003/InkML" xml:id="stk1" contextRef="#ctx0" brushRef="#br0">7286 4696 0,'66'-22'71,"-22"22"-62,67 0-3,-22 0 2,43 0 1,23 0-1,23 0 1,65 0-1,-21 0 0,88 0 0,-111 0 0,89 0 0,-45 0-1,23 0 1,-44 0 0,-1 0 1,1-22 2,21 22-8,-44 0 7,45 0 0,-89-22-5,89 22 5,-45 0-1,45-22-1,-23 22 1,-44-22-3,67 22 3,-67-23-1,0 23-2,0-22 4,-22 22-3,45 0 1,-68-22 0,46 0 0,-46 22 1,-21 0-3,44-22 3,-66 22 0,44-22-1,-45 22 0,1 0 0,-23-23 0,-22 23 0,1 0-1,-1 0 1,0 0 0,-22 0 1,23-22-1,21 22 0,-22-22-1,45 22 1,-22-22 1,43 22 1,23 0-4,0-22 4,-22 22-3,44 0 1,0-22 1,-67 22-1,45 0-1,-44 0 1,-1 0 0,-43 0 0,-1 0 0,0 0 1,0 0-1,-21 0 0,-1 0 0,0 0-1,22 0 1,0 0 1,1-22-2,21 22 1,-21 0 1,65 0-1,-21 0 0,-45-23 2,89 23-4,-22 0 0,-23 0 3,-43 0-1,-1 0 1,0 0-2,0 0 1,1 0-1,-23 0 2,0 0-2,0 0 12,22 0 6,1 0-17,-23 0 0,44 0 1,1 0-1,-23 0-1,0 0 1,45 0 0,-45 0-1,45 0 1,-45 0 2,22 0-3,-21 0 1,21 0 0,-44 0 7,1 0-8,-1 0 25,0 0-15,0 0 32,0 0-33,0 0 7,0 0 20,1 0 12,-1 0 9,0 0-39,0 0 15,0 0-24,22 0 24,-21 0-22,-1 0-11,0 23 2,22-23-1,-22 22-1,23-22 1,-1 0 0,0 0 1,0 0-1,-21 22 0,21-22 0,22 0 0,-44 0-1,45 22 1,-23-22 0,23 0 0,-23 0 0,22 22 0,89-22 1,-66 0-1,-1 0-1,67 22 1,-66 0 0,44-22 0,22 23 0,-44-23 0,22 0-1,-1 22 2,-21-22-2,-44 0 1,21 0 1,1 0 0,-45 0-1,-44 22 2,44-22-4,1 0 4,-23 0 5,0 0-6,22 0 23,-22 0-16,0 0-8,23 0 2,-23 0-4,0 0 2,0 0 0,0 0-1,23 0 9,-23 0-8,22 0 8,22 0-9,-43 0 2,-1 0-1,22 0 1,-22 0-1,45 22 0,-23-22 8,-22 0-8,0 0-1,0 0 1,1 0 32</inkml:trace>
    </iact:actionData>
  </iact:action>
  <iact:action type="add" startTime="8474">
    <iact:property name="dataType"/>
    <iact:actionData xml:id="d2">
      <inkml:trace xmlns:inkml="http://www.w3.org/2003/InkML" xml:id="stk2" contextRef="#ctx0" brushRef="#br0">1927 5870 0,'44'0'150,"-22"0"-141,0 0-1,45 0 0,-45 0 8,44 0-8,-44 0 0,23 0 8,-1 0-8,0 0 15,-22 0 3,0 0-12</inkml:trace>
    </iact:actionData>
  </iact:action>
  <iact:action type="add" startTime="10590">
    <iact:property name="dataType"/>
    <iact:actionData xml:id="d3">
      <inkml:trace xmlns:inkml="http://www.w3.org/2003/InkML" xml:id="stk3" contextRef="#ctx0" brushRef="#br0">1594 7332 0,'22'0'87,"23"0"-80,21 0 10,-44 0-11,45 22 4,-23-22-3,45 0 1,21 0-1,-21 0 2,22 0-1,-67 0 1,89 0 1,-22 0-4,-23 0 2,1 0-1,66 0 0,-111 0 2,22 0-1,1 0-1,-1 0 1,1 0 0,-45 0 1,0 0-1,22 0 0,-22 0 0,1 0 5,-1 0-10,0 0 7,0 0-4,0 0 2,0 0 0,1 0 0,43 0 0,-44 0 0,0 0 0,23 0 3,-23 0-5,44 0 3,-44 0-1,23 0-2,-23 0 3,22 0 0,0 0-1,1 0-1,-23 0 1,44 0 0,-22 0 2,1 0-3,-1 0 0,0 0 3,1 0 5,-23 0-8,0 0 1,0 0 2,0 0-4,0 0 27,0 0 8</inkml:trace>
    </iact:actionData>
  </iact:action>
  <iact:action type="add" startTime="11777">
    <iact:property name="dataType"/>
    <iact:actionData xml:id="d4">
      <inkml:trace xmlns:inkml="http://www.w3.org/2003/InkML" xml:id="stk4" contextRef="#ctx0" brushRef="#br0">4982 7310 0,'23'0'17,"21"0"21,-22-22-21,22 22-9,-21 0 0,-1 0 0,44 0-1,-22 0 1,23-22 1,-1 22-1,-21 0 0,21 0-1,-22 0 1,45 0 1,-23 0-2,1 0 1,21 0 1,-21 0-2,21-22 3,1 22-4,-1 0 4,1 0-3,0 0 3,43-22-4,-43 22 3,0 0-2,66 0 2,-67-23 0,67 23-3,-66 0 3,44 0 0,0 0-1,-45 0 2,45 0-3,22 0 0,-66 0 0,43 0 2,23 0-2,0 0 1,-44 0 3,44 0-5,-22 0 1,44 0 1,-44 0 1,44 0-2,45 0 1,-45 0 0,0 0 0,0 0 0,-22-22 0,-66 22 0,-23 0 3,-21 0-7,-1 0 4,-22 0 1</inkml:trace>
    </iact:actionData>
  </iact:action>
  <iact:action type="add" startTime="17010">
    <iact:property name="dataType"/>
    <iact:actionData xml:id="d5">
      <inkml:trace xmlns:inkml="http://www.w3.org/2003/InkML" xml:id="stk5" contextRef="#ctx0" brushRef="#br0">3410 10278 0,'22'-22'98,"1"22"-83,-1 0-8,22-22 1,-22 22-1,22-22 10,-21 22-9,-1 0 1,22 0 1,22 0-2,-43 0-3,43 0 5,0-22-2,-21 22-3,43 0 6,-21 0-4,-23 0 2,45 0-2,-1 0 1,67 0 2,-66 0-2,-1-22 0,45 22 0,0 0-1,-67 0 2,23 0-2,22 0 1,-23 0 0,-43 0 1,-1 0-1,0 0 1,-22 0-1,1 0-2,21 0 2,-22 0-1,22 0 3,1 0-2,21 0 0,-22 0-1,23-23 1,-23 23 0,0 0 1,1 0-1,-1 0 0,0 0-1,0 0 3,-21 0-4,-1 0 4,22 0-1,-22 0-3,22 0 12,-21 0-10,-1 0 0,0 0 0,0 0 0,0 0 0,0 0 0,0 0 0,1 0-1,-1 0 0,22 0 18,-22 0 0,0 0-10,0 0 2,1 0-1,-1 0 0,0 0 25</inkml:trace>
    </iact:actionData>
  </iact:action>
  <iact:action type="add" startTime="19306">
    <iact:property name="dataType"/>
    <iact:actionData xml:id="d6">
      <inkml:trace xmlns:inkml="http://www.w3.org/2003/InkML" xml:id="stk6" contextRef="#ctx0" brushRef="#br0">3432 11164 0,'23'0'110,"21"0"-99,-22-22-5,67 0 2,-45 22 0,-22 0 0,67-22-1,-45 22 2,-22 0-2,22 0 1,1 0 1,-23-22-3,0 22 4,0 0-2,0 0 0,0 0 0,0 0 0,1 0 8,43 0-8,-44-22 2,45 22-3,-1 0 7,-22 0-6,23 0 0,-23 0 0,0 0 0,23 0 1,-23 0-1,-22 0 1,22 0-3,-21 0 2,21 0 3,-22 0-6,0 0 3,0 0 2,0 0-5,1 0 7,43 0-4,-44 0 0,0 0-1,45 0 2,-1 0 6,-21 0-7,-23 0 0,44 0 0,-22 0 0,-21 0 8,-1 0-8,0 0 1,0 0-1,0 0 32,0 0 40,0 0 225,1 0-182,-1 0-75,22 0-7,-22 0-26,0 0 9,0 0 17,1 0-24,-1 0 7,0 0-8,22 0 0,0 0 8,-21 0-8,21 0 7,-22 0-14,0 0 6,0 0-6,0 0-2,1 0 9,-1 0-7,0 0-1,0 0 0,22 0-1,-22 0 19,1 0-19,-1 0 1,0 0 7,0 0 30,0 0 32,0 0-37,0 0 3,1 0-19,-1 0-10,0 0 3,0 0 0,0 0-11,0 0 12,23 0-10,-23 0 0,0 0 1,0 0-3,0 0 2,45 0 0,-45 0 1,22 0-1,-22 0-2,45 0 4,-23 0-3,-22 0 1,22 0 1,-21-22-2,21 22 1,-22 0 0,22 0 0,-22 0 0,1 0 1,-1 0-2,22 0 0,0 0 2,1 0 8,-23 0-9,22 0 8,0 0 0,-22 0 0,23 0-5,-45-23-5,22 23 2,22 0 0,-22 0 15,0 0 18,1 0-25,-1 0 49,0 0-26,0 0-14,0 0-9,22 0-8,1 0 16,-23 0-14,0 0 6,0 0-9,0 0 1,0 0 2,1 0-3,-1 0 8,22 0 9,-22 0 0,22 0-8,-21 0 8,-1 0-7,0 0 7,0 0 15,0 0 1,0 0-21,0 0 19,1 0-13,-1 0 0,0 0-9,22 0 0,-22 0-9,0 0 1,23 0 0,-23 0 0,44 0 8,-44 0-8,23 0 0,21 0-1,1 0 1,-1 0 1,23 0-1,-45 0 1,89 0-3,-45 0 4,1 0-4,0 0 4,-1 0 0,45 0-4,-44 0 4,-1 0-3,1 0 1,-1 0 1,1 0-3,-23 0 3,-21 0 0,-1 0 0,22 0 6,-44 0-8,1 0 1,21 0 10,-22 0-3,22 0-8,-21 0 2,-1 0-1,0 0 0,0 0 0,0 0-1,0 0 1,45 0 0,-1 0 7,-44 0-6,23 0 0,-1 0 0,22 0 0,1 0-3,-1 0 1,-22 23 1,45-23 0,-23 0 2,1 0-4,-1 0 4,23 0-2,-1 0-1,1 0 2,0 0-1,-1 0 1,1 0 0,-1 0-2,23 0 2,-22 0-1,-45 0-1,45 0 0,-23 0 1,0 22 1,23-22-2,-45 0 1,45 0 6,-45 0-12,67 0 7,-23 0-2,-21 0 1,88 0 0,-67 0 0,67 0-1,-22 0 2,0 0 0,-22 0-1,44 0 0,-66 0 0,-23 0 0,-22 0 0,1 0 0,-1 0 1,0 0-2,-22 0 35</inkml:trace>
    </iact:actionData>
  </iact:action>
  <iact:action type="add" startTime="23830">
    <iact:property name="dataType"/>
    <iact:actionData xml:id="d7">
      <inkml:trace xmlns:inkml="http://www.w3.org/2003/InkML" xml:id="stk7" contextRef="#ctx0" brushRef="#br0">4717 11652 0,'22'0'125,"44"0"-109,23 0-6,44 0-1,22 0-2,22 0 1,22 0-1,-66 0 0,44 0 2,-66 0-1,44 0 0,-66 0-1,43 0 3,-43 0-3,0 0 2,-23 0-2,23 0 2,21 0-1,1 0 0,88 0-1,-21 0 2,43 0-1,89 0 0,-44 0 0,44 0-1,-22 0 1,44 0 1,-66 0-1,-67 0 1,44 0 0,-65 0-3,-68 0 1,23 0 1,-88 0 2,-23 0-5,0 0 4,0 0 18,0 0 11</inkml:trace>
    </iact:actionData>
  </iact:action>
  <iact:action type="add" startTime="29548">
    <iact:property name="dataType"/>
    <iact:actionData xml:id="d8">
      <inkml:trace xmlns:inkml="http://www.w3.org/2003/InkML" xml:id="stk8" contextRef="#ctx0" brushRef="#br0">13951 16304 0,'67'-23'152,"-45"23"-145,0 0 1,0 0 0,44-22 0,1 22 1,-23 0-2,0 0 0,23 0 2,-23 0-2,23 0 2,21 0-2,-44 0 1,45 0 0,-45-22 1,45 22-1,-23 0 0,1 0 0,-1 0 2,-22 0-4,23 0 3,-23 0-1,23 0 9,-45 0-9,0 0 0,22 0 10,23 0-3,-45 0-8,0 0 1,0 0 0,45 0 0,-1 0 7,-22 0-7,-22 0 1,45 0-1,-23-22 0,23 22 0,-1 0 8,-22 0-9,1 0 1,-1 0 1,0 0-2,0 0 1,-21 0 0,21 0 0,-22 0 1,44 0-1,-43 0 0,21 0 10,-44-22-12,22 22 4,22 0-2,1 0 8,-1 0-9,-22 0 17,0 0-15,0 0-2,0 0 10,1 0-1,-1 0 0,0 0 1,0 0-3,0 0 27,0 0-26,0 0 26,1 0 49</inkml:trace>
    </iact:actionData>
  </iact:action>
  <iact:action type="add" startTime="34427">
    <iact:property name="dataType"/>
    <iact:actionData xml:id="d9">
      <inkml:trace xmlns:inkml="http://www.w3.org/2003/InkML" xml:id="stk9" contextRef="#ctx0" brushRef="#br0">10718 16459 0,'-22'0'28,"0"0"-3,22 22-1,-22 22-6,-1 0 13,1-22-13,22 1-1,-22 21-2,0-22-5,0 45-4,22-45 2,0 0-1,0 22 1,0-22 0,0 0 2,0 1-3,-22-1 1,22 0 0,0 0 0,0 22 0,0 1-1,0-23 2,0 0-2,0 0 1,0 0 0,0 23 1,0-23-2,0 22 2,0 22 6,0-43-7,0 21 0,0-22 1,0 45-2,0-45 10,0 0-10,0 22 3,0-22-4,0 0 4,0 1-2,0-1 1,0 22-2,22-22 1,0 45 8,0-45-7,0 0-2,23 22 1,-23 1 0,-22-23 0,44 0 0,0 22 1,-22-22 0,1 0-2,-1 1 2,22-1-3,-44 0 2,22-22 0,0 22 9,0-22-10,1 22 1,-1-22 8,0 22-7,22-22-2,-22 0 2,0 0-2,23 0 1,21 0 0,1 22 2,-23-22-4,22 0 4,-21 0-2,21 0 0,-22 0 0,1 0-1,-1 0 3,22 23-2,1-23 0,-23 0 8,-22 0-8,23 0 0,-1 0 0,0 22 0,-22-22-1,45 0 1,-23 0 0,22 0 0,-21 0 1,21 0-2,1 22 10,-23-22-9,22 0 1,-21 0-2,43 22 1,-44-22-1,23 0 1,-1 22 0,1-22 0,21 0 0,-21 0 3,-23 0-5,0 0 2,45 0 1,-45 0-2,23 0 3,21 0-2,-44 0 0,45 0-1,0 0 1,66 0 0,0 0 0,-67 22 0,89-22 1,-22 0-1,-44 0 0,66 0 0,-22 23 0,-22-23 1,44 0-1,-44 0-2,0 0 2,-44 22 0,44-22 0,-45 0 0,1 0 0,-1 0 1,67 0-1,-88 0-1,21 0 1,1 0 0,-1 0 0,1 0 0,0 0 1,-1 0-1,-44 0-1,45 0 4,0 0-6,21 0 2,-21 0 4,0 0-4,-1 0 4,1 0-4,-1 0 1,67 0 0,-66 0 0,-1 0 0,1 0-1,-23 0 2,23 0-1,-45 0-1,45 0 2,-23 0-1,45 0 0,-67 0 0,1 0 0,-1 0 0,22 0 0,23 0 0,-45 0-1,45 0 1,66 0 0,0 0 0,-22 0 1,22 0 3,22 0-7,-44 0 2,66 0 2,-88 0-3,66 0 2,-44 0 1,0 0-1,-45 0 2,1 0-4,-1 0 3,-43 0-1,-1 0-1,0-22 3,1-1 0,-1 23-3,0-22-1,23 0 2,-23-22 0,67 22 0,-45-23 1,89-21-2,-44 22 0,44-1 2,-67 1-1,45 0 1,-44 22-1,21-1-1,-21 1 2,-22-22-2,-1 22 2,-44 22-1,-22-22 0,22 22-2,0-23 3,1 1 7,21-88-7,-44 87-1,44-21 2,-22 0-2,0-67-3,23 45 4,-23 21-2,0-43 3,22 21-4,-22 23 4,-22 0-2,0 21 1,23 1-2,-23-22 1,0 22 0,0 0 0,0 0 1,0-1 7,0 1-8,0-22 8,-45 44 0,23-22-8,0 0 0,-22 22 0,22-22-1,-45-1 1,23 1 1,-23 0-1,1 0-1,0 0 2,-23 22-2,-22-45 1,67 23 3,-45 0-5,1 22 2,-1-22 0,-22 0-1,-44 0 1,67 22 0,21 0 0,1 0 3,0 0-5,-23-22 5,23 22-4,-1-23 1,1 1 0,21 22-1,1 0 2,0 0-2,-23-22 1,1 22-1,22-22 2,-1 22-1,1 0 1,-22-22-2,21 22 1,-21 0 0,-23 0 0,23 0 0,-23-22 1,1 22-2,43 0 1,-43 0 0,-1 0 0,45 0 1,-45 0-1,1 0 0,44 0-1,-23 0 2,-21 0-2,21 0 0,23 0 1,-45 0 0,23 0 0,-23 0 0,1 0 1,-23 0 2,22 0-6,1 0 5,-23 0-1,-22 0-3,45 0 3,-245 0 17,201 0-19,-23 0 1,22 0-1,-67 0 2,68 0-2,-46 0 1,1 0 2,-44 0-4,44 0 3,66 0 1,-88 0-4,66 0 1,-22 0 1,44 0-1,0 0 2,1 0 0,65 0-1,-43 0-1,43 0 1,-43 0 0,43 0 0,1 0 1,-22 0-2,21 0 2,-21 0 1,22 0-4,-45 0 4,45 0-2,-23 0-3,-21 0 4,-23 0-1,67 0 0,-45 0 1,23 0-1,-23 22 0,45-22 1,-45 0-1,45 22 0,-44-22 0,-1 22 0,-22-22-1,23 22 1,-1-22 0,0 0 1,1 22-2,-23-22 1,45 0-1,-23 0 2,-22 0-1,23 0 0,-1 0 1,-66 23-1,22-23 0,-66 0 0,66 0 0,-44 0 0,44 0 0,-44 0 0,111 0-1,-67 0 0,66 0 4,1 0-4,-1 0 3,45 0-2,0 0-2,-22 0 3,22 0 8,-23 0-2,23 0 17,0 0-15</inkml:trace>
    </iact:actionData>
  </iact:action>
</iact:actions>
</file>

<file path=ppt/ink/inkAction3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8818">
    <iact:property name="dataType"/>
    <iact:actionData xml:id="d0">
      <inkml:trace xmlns:inkml="http://www.w3.org/2003/InkML" xml:id="stk0" contextRef="#ctx0" brushRef="#br0">4185 5760 0,'-22'0'119,"-89"0"-103,45 0-8,22 0 0,-1 0 0,-21 0 0,44 0 1,-22 0-2,-1 0 1,23 0 0,0 0 0,-44 0 5,43 0-2,1 0-3,0 0 1,0 0-1,-44-23 0,43 23-1,1 0 2,-44 0-2,44-22 0,-45 22 2,45 0-1,-22-22 0,-1 0 2,1 0-4,0 0 4,22-1-2,-67 1 0,45-22 1,-23 22-2,23-22 2,0 21-2,-45-21 1,45 22 0,0-22 0,-1 22 1,23-1-3,0 1 3,0 0-1,-22-22 1,-1 22 6,45-1-6,-44-21 7,22 0-5,22 22-6,-22-45 2,22 45 1,0-22 0,0-23 1,0 1-3,0-1 3,0 23-1,0-44 0,0 43 0,22-21 2,0 21-5,0-43 6,23 21-3,21-21 1,-44 21-2,67-66 2,-23 67-2,23-45 1,21 45-1,1-45 3,66-22-2,-88 67-1,88-45 0,-44 22 3,-44 67-3,43-44 1,-21 21 1,-22 1-2,-45 22 1,0 22 0,1 0 0,-23 0 17,66 44 14,-21-22-31,-23 45 1,45-23-1,-45 0 1,44 23-3,-21-23 2,-23 1 1,-22-23-2,23 44 4,-23-66-6,0 44 5,0 1-2,-22-23 1,44 44-1,-44-44-1,22 45 2,1-23-1,-1 1 0,0 21 1,-22 0-2,0-21 8,0 21-7,0-44 0,0 23 0,0-23 1,0 0-2,0 22 1,0 1 0,0 21 9,0-22-2,-22 1-7,22-23 1,-22 22 1,-1 0-5,1-21 3,0 21 1,0-22-2,0 44 2,0-66-2,22 45 1,-45-1 3,23-22-5,0 0 3,-22 45-2,-23-1 10,67-44-9,-22 1 0,0-1 0,0 0 0,-44 22 1,43 0-2,1-21 1,-22 43 8,0-44-8,44 0 0,-22 23 0,-1-45 0,23 44 1,-44-44-2,44 44 1,-22-22 8,0 1 0,22-1-8,-22 0 9,22 0-1,-22 0 0,-1 0-1,1 0 11,0 1 13,0-1-22,-22 0 8,22-22-9,-1 22-9,-21 0 1,22-22 0,0 0 1,0 22 7,-23-22-1,23 0 9</inkml:trace>
    </iact:actionData>
  </iact:action>
  <iact:action type="add" startTime="87321">
    <iact:property name="dataType"/>
    <iact:actionData xml:id="d1">
      <inkml:trace xmlns:inkml="http://www.w3.org/2003/InkML" xml:id="stk1" contextRef="#ctx0" brushRef="#br0">10297 11120 0,'-22'0'96,"0"22"-80,-22-22 10,22 22-9,-1 1-5,-21-23-1,44 22-3,-22 0 0,0-22 0,0 0 1,-23 22 6,23 22 1,-22-22 1,22 23-10,-23-23 2,-21 22-2,44 1 1,-45-1 0,23 0 1,22-22-1,-44 0-1,21 1 1,23-1 1,0-22-2,22 22 2,-22-22-2,0 0 59,22 22-42,-111 0-7,45 0-9,21-22-1,1 23 1,-22-23 0,21 0 0,1 0 0,22 0 0,-22 0 0,21 0 4,1 0-8,0 0 27,22-23-14,-44 1 7,0-44-8,21 66-8,-65-67 0,66 45 8,-23 0-8,1 22 0,22-44 8,0 44-6,0-22-2,0-1 0,-1 1 8,1-22 16,0 22-17,22 0-6,-22-23 7,22 23-13,-22 0 3,0-67 1,-1 23 10,1 22-10,0-1 1,22 23 0,0-44 0,0-1 8,-22 67-8,22-44 1,0 0-1,0-1 4,0 23-9,0-22 4,0 22 2,0 0 0,0-45-1,0 45 8,22-22-7,0-1 7,0 23 0,-22 0-8,0 0 1,23-22-1,-1 44-1,-22-22 10,22-23-9,0 23-1,0 0 0,0 0 10,23 0-9,-23-1-1,22-21 1,23-22 9,-45 66-9,0-45 0,0 45 1,22-22-3,1 0 3,-23 0-1,0 22 0,0-22 0,22 0 1,1 22-1,-23-22-1,22-1 2,0 23 4,1 0-8,-23 0 0,22 0 5,0 0-3,1 0 1,-23 0 1,22 0-1,-22 0 0,45 0 0,-23 0 1,22 0-3,1 0 3,-23 0-1,0 0 0,23 0 0,-23 0 0,0 0 0,1 0 0,-1 0 0,0 23 0,0-23 9,1 22-2,-23 0 2,0-22-1,0 22-9,0 0 9,1 0-8,-1 0 8,0 23-7,0-23 7,-22 0-7,22 0-1,-22 0 0,0 23 1,0-23-2,22 22 1,-22-22 0,0 0 1,0 23-2,0-23 0,0 0 2,0 0-1,0 0 1,0 0-2,0 1 1,0 21 8,0-22 0,0 22 0,0-21-7,0-1 4,0 22-10,0-22 13,0 0-9,-44 45 1,44-23 8,-22-22-8,0 0 0,22 23 0,-22-23 1,-1 0-1,23 22 1,-22-44-3,22 22 4,0 1-1,-22-1-1,0 0-1,0 0 49,22 0 8,-22 0-39,-1 0-10,-21 1 10,22 21-10,0-44 1,0 22-8,0 0 10,-1-22-1,23 22-1,-22-22 0,22 22 8</inkml:trace>
    </iact:actionData>
  </iact:action>
  <iact:action type="add" startTime="94421">
    <iact:property name="dataType"/>
    <iact:actionData xml:id="d2">
      <inkml:trace xmlns:inkml="http://www.w3.org/2003/InkML" xml:id="stk2" contextRef="#ctx0" brushRef="#br0">7175 10633 0,'-22'22'72,"0"22"-64,22-22 0,0 1 1,0-1-1,0 0 5,0 0-12,0 22 8,0-22-2,0 1 2,0-1-2,0 44 9,0-44-6,0 1-3,0-1 0,0 22 2,0-22 2,0 45-6,0-45 6,0 0-4,0 22-1,-23-22 5,23 0-4,0 1 1,0 21 1,0-22 3,0 0-9,-22 23 6,22-1 6,0-22-6,0 0 3,0 0-8,0 0 4,0 23-1,0-1 1,0-22 1,0 23 7,0-1-9,0-22 18,0 0-18,0 0 10</inkml:trace>
    </iact:actionData>
  </iact:action>
  <iact:action type="add" startTime="98209">
    <iact:property name="dataType"/>
    <iact:actionData xml:id="d3">
      <inkml:trace xmlns:inkml="http://www.w3.org/2003/InkML" xml:id="stk3" contextRef="#ctx0" brushRef="#br0">4938 14997 0,'0'-23'81,"44"1"-50,-21 22-23,-1-22 1,0 22-2,0 0 1,0 0 0,0-22 0,45 22 0,-67-22 0,22 22 1,22-22-1,1 22 0,-1 0 7,-22 0-7,22 0 7,-22 0-5,1-22 1,43-1-8,-44 23 6,22 0 7,-21 0 0,-23-22-8,22 22 25,0-22-10,66-44-5,-43 66-10,21 0-1,-44-23 2,23 1-1,-23 22 0,0 0 0,0 0 1,0 0-2,0-22 1,23 0 88,-23 22-87,0-22 6,0 22 1,0 0-8,22-22 0,-44 0 3,45 22 2,-23 0-3,0-23-3,0 1 19,0 22-3,0 0 114,1-22-113,21 22 0,-22 0-16,0-22 8,22 22-9,-44-22 2,23 22-2,-1 0 12,0 0-12</inkml:trace>
    </iact:actionData>
  </iact:action>
  <iact:action type="add" startTime="101009">
    <iact:property name="dataType"/>
    <iact:actionData xml:id="d4">
      <inkml:trace xmlns:inkml="http://www.w3.org/2003/InkML" xml:id="stk4" contextRef="#ctx0" brushRef="#br0">9212 17876 0,'0'-22'48,"0"-22"-7,0 22-1,-22 22-17,22-23-6,0 1 7,0 0-8,-22-22 0,0 22-9,22-23 1,-45 1 0,45 22 0,0 0 0,-44-45 0,22 1 8,0 66-8,22-44 9,-22-1-14,0 23 3,22 0 0,-23 0 3,23 0 1,0 0-5,-22-1 5,0 1-3,22 0 2,-22 0 4,0 0-2,-22-45-2,21 23-2,1 44 1,-22-66 0,22 43 1,0-43 3,0 66-9,-1-44 5,23 22 5,-22-1-10,22 1 5,0-22 0,0 22 15,0 0 11,0-1-19</inkml:trace>
    </iact:actionData>
  </iact:action>
  <iact:action type="add" startTime="103365">
    <iact:property name="dataType"/>
    <iact:actionData xml:id="d5">
      <inkml:trace xmlns:inkml="http://www.w3.org/2003/InkML" xml:id="stk5" contextRef="#ctx0" brushRef="#br0">12578 16281 0,'0'-22'48,"0"0"56,0 0-77,0 0-14,0 0 5,0-23-2,0 23 0,0-22-7,0 22-2,22-45 1,0 1 9,-22 44-10,23-23 1,-23-21 0,22-1 0,-22 23 0,0-22 0,22-23 0,-22 45 0,0-45 4,22 23-9,-22-23 6,0 45-2,0-45 2,0 23-2,0 21 2,0 23 0,0-22 2,22 0-7,-22 22 4,0-1 0,0 1 1,0 0-1,22 0 4,-22 0-9,0 0 7,0-1-5,22 1 7,-22 0-5,0 0 2,0 0-3,0 0 3,0 0-1,23-1 1,-23 1-2,0-22 1,0 22 7,22 0-6,-22 0 15,0-1 0</inkml:trace>
    </iact:actionData>
  </iact:action>
  <iact:action type="add" startTime="191343">
    <iact:property name="dataType"/>
    <iact:actionData xml:id="d6">
      <inkml:trace xmlns:inkml="http://www.w3.org/2003/InkML" xml:id="stk6" contextRef="#ctx0" brushRef="#br0">4960 3877 0,'22'0'201,"1"-22"-185,21-1-1,0 23-7,-22 0 1,1 0-2,43 0 2,-22 0-2,45 0 4,-23 0-5,23-22 4,-23 22-3,23 0 0,-45 0 2,0-22-1,1 22 0,-1-22 1,0 22-2,45 0 2,-23-22 6,1 22-6,-23 0-1,0 0-1,1 0 1,-1-22 1,22 22-2,-44 0 1,1 0 1,-1 0-2</inkml:trace>
    </iact:actionData>
  </iact:action>
  <iact:action type="add" startTime="192824">
    <iact:property name="dataType"/>
    <iact:actionData xml:id="d7">
      <inkml:trace xmlns:inkml="http://www.w3.org/2003/InkML" xml:id="stk7" contextRef="#ctx0" brushRef="#br0">5270 3345 0,'-22'22'102,"-22"0"-78,22 1-9,-22-1 3,21-22-5,-21 22 8,0-22 0,44 22 6,-22 0-13,-23 22 2,23-21-8,22-1 9,-22 0-8,0 0 29,0 0-22,22 0 24,0 0 90,0 23-113,0-1-11,0-22 3,0 0-1,44 45 1,-44-45-2,22 0 2,0 22-2,-22-21 1,22-1 0,-22 0 0,23 0 1,-1 22 6,0-21 18,0 43-17,0 0-9,23 1 11,-45-23-13,22-22 6,0 0-3,-22 1 5,0-1-2,0 0 5,22-22 185,-22-44-175,22 21-19,0-21 1,-22-44 0,22 43 1,-22 1-1,45-67 1,-23 67-2,0-45 0,0-21 2,-22 65-2,22-43 1,0 43 0,-22-21 1,0-1-1,23 23 0,-23 0-1,0 0 1,0 21 0,0 1 0,0-22 9</inkml:trace>
    </iact:actionData>
  </iact:action>
  <iact:action type="add" startTime="212713">
    <iact:property name="dataType"/>
    <iact:actionData xml:id="d8">
      <inkml:trace xmlns:inkml="http://www.w3.org/2003/InkML" xml:id="stk8" contextRef="#ctx0" brushRef="#br0">2414 5472 0,'88'0'137,"-43"0"-130,21 22 3,0-22 2,23 22-10,22 22 6,-67-22 0,45 0 1,66 23-2,-67-23 2,23-22-2,22 0 1,0 0 0,0 0-1,44 0 5,-22 0-6,44 0 3,-22 0-1,22 0 0,-21 0 0,-1 0 0,-66 0 1,44 0-2,-45 0 1,-21 0 0,-23 22 0,23-22 0,22 0 1,-67 0-2,44 0 1,1 0 0,22 0 1,-23 0-2,45 0 1,22 0 1,-22 0-2,44 0 5,-22 0-8,22 0 4,45-22 0,-111 22 0,44 0 0,22 0 0,-111 0 1,23 0-1,-1 0-1,1 0 1,-45-22 0,0 22 0,23 0 0,-23 0 2,-22 0-4,23 0 5,65 0-3,-65-22-1,43 22 1,45-23 0,22 23 0,-44-22 0,110 22 0,-110-22 0,66 22 0,-22 0 0,22-22 0,-44 22 0,-22-22 4,-22 22-8,21-22 5,-88 22-1,23 0-1,-1 0 1,-22 0 0</inkml:trace>
    </iact:actionData>
  </iact:action>
  <iact:action type="add" startTime="215421">
    <iact:property name="dataType"/>
    <iact:actionData xml:id="d9">
      <inkml:trace xmlns:inkml="http://www.w3.org/2003/InkML" xml:id="stk9" contextRef="#ctx0" brushRef="#br0">9256 6668 0,'45'-22'153,"21"22"-146,1-23 1,21 23-1,23 0 2,-23 0-1,23 0 0,-22 0 0,-1 0 0,1 0 0,22 0 0,-23 0-1,-43 0 3,43 0-2,1 0 2,-1 23-4,23-23 1,-22 0 1,-1 22 0,67-22 0,-22 0 1,0 0-2,22 0 1,-22 0 0,0 0 2,0 0-4,-1 0 2,-21 0 2,44 0-4,-88 0 4,21 0-1,1 0-1,-1 0 8,-43 0-13,43 0 3,23 0 2,-45 0-2,23 0 2,-1 0 0,1 0 1,0 0-2,21 0 2,-21 0-2,66 0 1,-66 0 1,-23 0 2,45-22-6,-67 22 2,45 0 1,-45 0 0,0-23 1,0 23-1,23 0 1,-45 0-3,22 0 3,1 0-2,21 0 2,0 0-1,1 0 0,-23 0 3,23 0-5,-1 0 0,23 0 3,-23 0 0,23 0-2,-1 0 2,1 0-1,-23 0 0,1 0 0,21 0 0,1 0 1,-45 0-2,45 0 1,-45 0 0,45 0 0,-45 0 0,22 0 0,-21 0 0,-23 0 0,22 0 1,-22 0-3,45 0 3,-1 0-2,0 0 2,-21 0-1,43 0 0,-43 0 0,43 0-1,1 0 3,-1 0-2,-21 0 0,-1 0-1,23 0 1,-45 0 1,23 0 0,-1 0-3,0 0 4,-21 0-2,-1 0-2,22 0 4,1 0-2,-1 0 9,-21 0-10,21 0 2,23 0-2,-45 0 0,0 0 2,0 0-1,23 0 0,-23 0 0,0 0 0,-21 0 0,21 0 0,-22 0 0,0 0 0,0 0 9,0 0-10,1 0 33,21 0-16,-22 0-8,0 0-8,0 0 10,0 0 15,23 0 111,-23 0-137,22 0 8,0 0-7,1 0 0,21 0 0,-22 0 0,1 0 1,21 0-1,-21 0 1,65 0-1,-21 0 1,-23 0-3,1 0 4,-1 0-2,45-22-2,-45 22 4,23 0-2,-45 0 0,45-22 1,-45 22-1,45 0-1,-45 0 2,0 0-2,45-22 1,-23 22 0,1-22 1,-23 0-3,0 22 3,45-22-1,-23 22 0,-22 0 0,1 0 0,21 0-1,1 0 3,-1 0-2,1 0 0,-23 0-1,22 0 2,-21-23-2,43 23 1,1 0 0,-45 0-1,45 0 2,-1 0 0,-44 0-2,45 0 1,-45 0 2,23 0-4,-1 0 4,-66-22-2,44 22-1,-21 0 1,-1 0 26,0 0 6,44 0-25,-44 0-8,23 0 18,-23 0-8,0 0 7,0 0 0,-22-22 15,22 22-23,45 0 2,-23 0-12,-22 0 5,22 0 8,-21 0-7,-1 0 13</inkml:trace>
    </iact:actionData>
  </iact:action>
  <iact:action type="add" startTime="219293">
    <iact:property name="dataType"/>
    <iact:actionData xml:id="d10">
      <inkml:trace xmlns:inkml="http://www.w3.org/2003/InkML" xml:id="stk10" contextRef="#ctx0" brushRef="#br0">2414 7443 0,'22'0'31,"0"0"17,67 0-33,-67 0-6,111 0-3,-1 0 3,1 0-1,44 0 2,45-22-5,-45 22 6,22 0-3,45 0 0,-45 0 0,1 0 0,-23 0 0,0 0 0,22 0 0,-88 0 0,44 0 1,-44 0-1,44 0-1,-45 0 1,45 0 4,-66 0-8,66 0 3,22 0 2,-66 0-1,110-44 0,-44 44 0,1 0 0,21 0-1,22-23 2,1 23-1,21 0 0,23 0 2,-44 0-3,43 0 0,-21 0 2,-45 0-1,23 0-1,-45 0 1,0 0-1,0 0 2,0 0 1,-44 0-3,44 0 3,-44 0-3,44 0-2,-22 0 7,23 0 0,-68-22-10,67 22 7,-44 0-1,0 0 0,0 0 0,-22 0 0,44 0 1,-67 0-2,1 0 1,44 0 0,-45 0 0,-43 0 1,43 0-2,1 0 1,-1 0-1,-21 0 2,-1 0-2,1 0 1,21 0 0,-43 0 4,21 0-7,23 0 4,-23 0-1,-22 0 0,45 0-1,-23 0 2,-21 0 7,43 0-14,-44 0 4,1 0 3,-1 0-3,23 0 5,-23 0-3,0 0-3,-22 0 5,0 0-2,1 0 0,-1 0 16,0 0 16,0 0 105,44 0-125,-21 0-16,43 0 5,-43 0-1,43 0 1,1 0-1,-23 0-1,23 0 1,-45 0 0,0 0 0,1 0 0,-23 0 0,22 0 0,0 0 0,-22 0-1,67 0 4,-23 0-5,23 0 2,66 0 0,-22 0 1,22 0-2,-22 0 1,44 0 2,-66 0-4,44 0 2,22 0 1,-111 0-2,23 0 1,-1 0 0,-65 0 0,21 0 0,0 0 1,-22 0 5,0 0-3,45 0-4,-23 0 3,45 0-2,-23 0-1,23 0 2,44 0-1,22 0 0,-45 0 0,23 0-1,22 0 2,-44 0-2,-22 0 1,-1 0 0,-21 0 0,-23 0 0,22 0 0,-21 0 0,-23 0 0,0 0 1,0 0-2,0 0 0,45 0 3,-45 0 3,22 0-11,45 0 6,-45 0 0,89 0 0,-45 0 1,-21 22-3,-1-22 3,1 0-1,-23 0 8,-22 23-8,0-23 8</inkml:trace>
    </iact:actionData>
  </iact:action>
  <iact:action type="add" startTime="222641">
    <iact:property name="dataType"/>
    <iact:actionData xml:id="d11">
      <inkml:trace xmlns:inkml="http://www.w3.org/2003/InkML" xml:id="stk11" contextRef="#ctx0" brushRef="#br0">19487 7532 0,'22'0'70,"23"0"-62,21 0 1,45 0-2,44 0 1,22 44 1,22-44-2,45 22 2,0 0-1,-23-22 4,45 0-9,-45 22 5,-22-22 2,-44 0-4,-44 0 5,-89 0-5,45 0 3,-45 0 6</inkml:trace>
    </iact:actionData>
  </iact:action>
  <iact:action type="add" startTime="225085">
    <iact:property name="dataType"/>
    <iact:actionData xml:id="d12">
      <inkml:trace xmlns:inkml="http://www.w3.org/2003/InkML" xml:id="stk12" contextRef="#ctx0" brushRef="#br0">1749 8617 0,'0'0'1,"23"0"5,43 0 3,0 0-1,23 0 0,0 0 0,66 0-1,0 0 2,22 0-1,0 0 0,0 0-1,0 0 2,0 0-1,-66 0-1,44 0 2,-88 0-1,65 0 0,-43 0 0,0 0 1,66 0-2,-45 0 2,112 0-3,-45-22 4,66 22-4,-21 0 3,44 0-1,22-22 0,-45 22 0,23 0 0,-23 0 0,1 0 2,0-22-4,-1 22 4,-43 0-2,43 0 1,-44 0-2,-21 0 1,-1 0 1,-44 0-2,-1 0 1,1 0 0,-22 0 1,-22 0-3,21-23 3,23 23-1,-44 0 1,22 0 4,-1-22-11,45 22 6,-66 0 0,-1-22-1,-21 22 2,21 0-1,-21 0 0,21-22 0,-43 22 1,-1 0-1,22 0-1,-21 0 0,21 0 5,-21 0-6,43 0 2,-44 0 0,1 0 1,21 0-2,1 0 0,-23 0 3,0 0-4,23 0 4,-23 0-2,0 0 0,67 0 0,-67 0 0,45 0 0,-1 0 0,23 0 0,-22 0 1,-1 0-2,1 0 1,-45 0 0,0 0 0,1 0 0,-23 0 308,0 0-279</inkml:trace>
    </iact:actionData>
  </iact:action>
  <iact:action type="add" startTime="269588">
    <iact:property name="dataType"/>
    <iact:actionData xml:id="d13">
      <inkml:trace xmlns:inkml="http://www.w3.org/2003/InkML" xml:id="stk13" contextRef="#ctx0" brushRef="#br0">15612 8506 0,'-44'0'136,"22"0"-120,-23 0-9,23 22 0,0-22 2,0 0 0,0 23-2,0-23 1,-1 22 0,1 0 8,0 0 8,0 0-7,0 0-1,22 23 2,-22-45-13,0 44 3,22-22 10,-23 0-12,23 0 13,-22 1-11,22-1 7,0 66-6,0-66-2,0 45 10,0-45-10,0 22 0,0 1 2,0-1-1,0 0 0,22 1 0,1-23 0,-23 0 1,22 22-2,-22-22 1,22 0 25,0-22-9,22 0 15,1 23-30,-1-23-2,0 22 1,0-22 2,1 0-5,-23 0 7,0 0-5,0 0 1,0 0 0,0 0 23,23-45-7,-23 23-15,-22 0 0,22 0 7,-22 0-9,22 22 9,0-44 7,-22 21-6,22 1 0,1-22-9,-1 0 16,0 22-8,-22-1-9,0 1 11,22 0-12,-22 0 4,0-22-2,22-23 0,-22 23 9,0 22-3,0 0-5,0-23 22,-22 23 2,-22-22-9,22 22-17,-1 22 10,-21-22-8,0-1 14,22 23 3,-23 0 63,23 0-65</inkml:trace>
    </iact:actionData>
  </iact:action>
  <iact:action type="add" startTime="274353">
    <iact:property name="dataType"/>
    <iact:actionData xml:id="d14">
      <inkml:trace xmlns:inkml="http://www.w3.org/2003/InkML" xml:id="stk14" contextRef="#ctx0" brushRef="#br0">17494 8329 0,'-44'0'120,"0"22"-104,22 0 8,-23 1-16,45-1 8,-44 0-7,44 0 7,0 0 0,-22 0-8,22 0 5,-22 1 6,22-1-15,0 22 5,0-22-3,0 0 4,0 23-3,0-23 2,0 22 7,0-22-7,0 23-1,22-23 0,-22 0-1,22 22 8,-22-22-6,22 0 0,-22 1-1,22-23-2,-22 44 11,22-44-9,1 44 0,-1-22 9,0 1-10,0-1 9,0 0-7,22-22-3,-44 22 12,23-22-11,21 0 9,0 0 10,-22 0-2,23 0-9,-23 0 11,0 0-12,0 0-5,22 0 9,-44-44-11,45 22 8,-45-1-7,22 1 0,0 0 8,-22-22-8,22-1 10,0 23-11,-22 0 0,0 0 1,22 0 1,-22 0-2,0 0 1,0-1 2,0 1 5,0 0 18,0-22 8,0 22-26,0 0 0,-22-23-5,0 23 5,0-22-7,0 44-1,0-45 3,-1 23-2,-21 0 0,44 0-1,-22 0 1,0 0 0,0 22 0,0-45 8,-1 45 82,1 0-73,0 0 14,0 0-23</inkml:trace>
    </iact:actionData>
  </iact:action>
  <iact:action type="add" startTime="276344">
    <iact:property name="dataType"/>
    <iact:actionData xml:id="d15">
      <inkml:trace xmlns:inkml="http://www.w3.org/2003/InkML" xml:id="stk15" contextRef="#ctx0" brushRef="#br0">19354 8528 0,'-22'0'95,"-22"0"-87,22 0 8,-22 0-8,21 23 0,1-23-1,0 0 2,0 0 40,0 22-9,22 0-23,0 0-1,-22 67-9,22-67 3,0 0-3,0 22 1,0 1 1,0-1-2,0 22 10,0-21-2,22-1-7,0-44 1,-22 22-1,0 0 8,22 0 0,-22 1-9,22-1 9,0 22 0,1-22-8,65 45 7,-21-67-6,-23 44-1,22-22 0,1 0 0,-1-22 0,23 22 1,-23-22-1,-22 0-1,1 0 3,-23 0 6,0 0 23,0-22-14,-22 0-9,0 0 0,22 0 1,-22 0-2,0-1-7,22 1 8,-22 0 0,0 0-8,0-22 1,0 22-2,0-23 1,0 23-1,0-22 2,0-1-1,0 23-1,0 0 2,0-44-1,-22 44 8,22-1-7,0 1 0,-22 0-1,22 0 0,-22 0 0,22 0 0,-22 22 8,22-22 0,-22 22 24,-23 0 0,1 0-31,22 0-1,-22 0 16,22 0-9,-23 0-6,1 0 13,22 0 3,0 0-15,0 0 6,-1 0 0,1 0 0,-22 0 16,22 0 8,0-23-8,0 23 17,-23 0-34,23 0-7,0 0 9,0 0-2</inkml:trace>
    </iact:actionData>
  </iact:action>
  <iact:action type="add" startTime="288129">
    <iact:property name="dataType"/>
    <iact:actionData xml:id="d16">
      <inkml:trace xmlns:inkml="http://www.w3.org/2003/InkML" xml:id="stk16" contextRef="#ctx0" brushRef="#br0">19687 9503 0,'-23'0'110,"1"0"-68,0 0-25,0 0 6,-44-22-7,66 0-8,-45 0 1,23-1-1,0 1-1,0 22 1,0 0-1,0-22 2,-1 22-1,1 0 16,0 0-7,0-22-2,0-44 8,22 43-14,-22 1-1,22 0 1,0 0 3,0-22-9,-22-1 5,22 23 9,-23-22-7,23 22 3,0 0 5,0-1-2,0 1-1,0 0 10,0 0-17,0-22 8,0 22-9,0-1 2,0 1-1,0 0 0,0 0 0,0 0 0,0 0 9,0 0-10,0-1 9,0 1 1,0 0 22,0 0 9,45-22-30,-23 21 6,0 23-7,0 0 23,22 0-17,1 0-16,-1 0 11,-22 23-10,0-23-2,45 44 3,-45-22-1,22-22 4,-22 22-8,0 0 5,1-22-2,-1 23 1,22-1 8,-44 0 1,22-22-1,-22 22 49,22 0-25,0 22-25,-22-21 3,0-1-11,23 22 2,-1 22-2,0-21 10,0 21-2,-22-44-7,0 1 0,22-23 1,-22 44-1,0-22 7,0 0 12,0 22 101,0-21-113,-44-1 2,22 0-2,0 22 1,-1-44 1,1 0-2,22 22 2,-22-22 47,0 0-24,0 0-14,0 0-11,0 0 26,-23 0-2,23 0-16,0 0-6,0 0 0,0 0 17,0 0-14,22-44 0,-23 0-6,1 22-5,22-1-1,-22-21 0,0 22 8,0 0 119,0-22-119,0 21 0,22-21-8,-23 0 8,1 22-8,22-23 19,-22 45-19,22-22 0,0 0 8,0 0-1,0 0 2,0-23 0,0 23-10,0 0 1,0 0 5,0 0-10,0 0 13,0 0-9,0-1 2,0 1-1,0 0 17,0 0 14,44 22-14,-21-22-9,-1 22 10,22 0-11,-22 0-7,0 0 0,23 0 0,-23 0 1,0 0-1,0 0-1,0 0 1,22 0 16,-21 0 0,21 0-8,-22 0-7,0 0 7,0 22-8,0-22-1,1 0 10,-1 22-10,0 0 1,0 23 8,0-45-8,-22 22 0,22 22 8,0-44-8,-22 44 1,23-22 8,-1 1-8,-22-1 6,0 0 9,22-22-8,-22 44-8,0-22 25,0 23-17,0-23-10,0 0 3,0 0-1,0 0 1,0 0 7,0 1-9,0-1 1,0 0 0,0 0 0,0 22 16,0-22 18,0 1-2,0-1 24,0 0-24,-22 0-24,0 0 8,22 0 1,-23-22-10,23 22 9,-22-22 864</inkml:trace>
    </iact:actionData>
  </iact:action>
  <iact:action type="add" startTime="307484">
    <iact:property name="dataType"/>
    <iact:actionData xml:id="d17">
      <inkml:trace xmlns:inkml="http://www.w3.org/2003/InkML" xml:id="stk17" contextRef="#ctx0" brushRef="#br0">15833 8661 0,'0'-22'134,"-22"0"-117,0 0-1,-22 0 9,22 22-10,0-22-8,-1 22 2,1 0 7,0 0-1,22-23 19,-22 23-19,-22 0 51,22 0-57,-1 0-2,1 0 1,0 0 0,-22 0-1,22 0 2,0 0 7,-1 0-8,1 23-1,0-1 10,0-22-8,0 0-1,0 22 0,0-22 0,-1 44 7,-65-22-7,88 1 1,-22-1-2,-23 0 2,45 0-2,-44 0 2,22 0-2,0 23 0,0-45 2,22 44 0,-23-44 8,23 22-9,-22 0 9,22 0 7,-22 0-8,22 1 0,-22 21 1,22 0-10,0-22 1,0 23 7,0-1-6,0-22 7,0 0-10,0 0 3,0 1 7,0-1 0,0 0 0,0 0 0,22-22 8,0 44 0,0-22-14,23-22 6,-23 0-8,0 0 1,22 23 3,-22-23 7,23 22-11,-23-22 0,0 0 0,0 0 0,23 0 9,-23 0-3,22 0 4,-22 0-11,0 0 1,0 0-1,1 0 1,-1 0 0,0 0 0,0 0 28,0 0 25,0-22-43,0-1-3,1 1 3,-1 0-12,0 0 10,0-22 2,0 44-3,0-45 1,-22 23-8,22 0 8,-22 0-7,0 0 6,23 0 0,-23 0 2,0-1-9,0 1 9,0-22-2,0 22 1,0 0-8,0-1 2,0 1-4,22 0 4,-22 0-2,0 0 0,0 0 0,0 0 0,0-1 25,0 1-18,-22-22 26,-1 22-26,1 22 2,0-22-5,0 0-1,0 22-3,0 0 25,0 0 8</inkml:trace>
    </iact:actionData>
  </iact:action>
  <iact:action type="add" startTime="309982">
    <iact:property name="dataType"/>
    <iact:actionData xml:id="d18">
      <inkml:trace xmlns:inkml="http://www.w3.org/2003/InkML" xml:id="stk18" contextRef="#ctx0" brushRef="#br0">15723 9171 0,'22'0'182,"22"88"-164,0-88-10,-44 45-1,89-1 1,-89 0 0,44-44 4,-44 22-8,22 1 4,1-1 16,-1 0 0,22 0-9,-22 22 3,0-44-9,23 45 6,-1-1-5,-22-22-3,22-22 1,1 44 0,-23-21 0,44-1 0,-44 0 1,23 0-2,-1-22 2,0 22-1,-22 0-1,45-22 1,-23 23 1,22-1-2,-43-22 1,21 22 1,0 0-2,1 0 1,-1 0 0,22 0 0,-21 1 1,-1-1-1,0-22 0,0 44-1,-21-44 2,43 22-1,-44 0-1,22 0 1,1-22 1,21 0 6,-44 23-7,23-23-1,-1 0 4,0 0 2,0 0-11,-21 0 7,21 0 0,-22 0 3,44 0-9,-43 0 5,21 0 0,0 0 0,-22 0 0,0 0 0,1 0 1,-1 0 2,0-23-7,0 23 4,0-44-1,0 22 1,45-44 0,-67 43 0,66-43 1,-22 0 7,1 43-8,21-21 0,-22-22 1,-21 43-2,21-21 1,0 22 0,-22-22 0,1 44 0,21-45 0,-22 23 0,0 0 1,-22 0 5,22 22-3,0-22 5,1 22 7,-1-45-5,22 23 6,-22 0-9,0 22-7,0 0 8,-22-22 171,23 22-68</inkml:trace>
    </iact:actionData>
  </iact:action>
  <iact:action type="add" startTime="312123">
    <iact:property name="dataType"/>
    <iact:actionData xml:id="d19">
      <inkml:trace xmlns:inkml="http://www.w3.org/2003/InkML" xml:id="stk19" contextRef="#ctx0" brushRef="#br0">18535 9171 0,'22'0'43,"0"0"-27,1 0-2,-1 0 0,22 22 4,-22-22-11,22 0 1,23 0-1,21 0 1,-21 0 1,-1 0-1,23 0 1,-1 0-2,-43 0 0,-1 0 3,-22 0 7,-22 44 121,0-22-123,-22 1 0,0 21 2,0-22-10,22 22 1,-45-22 0,23 23 0,-22-1 0,22 0 0,-22 23 0,21-23-1,-21 45 4,22-45-4,-22 0 2,22 1 0,22-23-4,-23-22 15,23 22-14</inkml:trace>
    </iact:actionData>
  </iact:action>
  <iact:action type="add" startTime="313442">
    <iact:property name="dataType"/>
    <iact:actionData xml:id="d20">
      <inkml:trace xmlns:inkml="http://www.w3.org/2003/InkML" xml:id="stk20" contextRef="#ctx0" brushRef="#br0">16099 9104 0,'-22'0'79,"-44"45"-64,21-23-6,1-22-1,0 22 5,-23 0-11,23 0 7,0 0-1,-45 1 0,45-23 0,22 0 1,22 44 249,88 67-243,1-1-7,-45-43 1,67 44-1,0-1-1,-23-21 1,-44-45 0,1 45 0,-1-67-1,-22 22 5,0-22-7,0-22 13,-22 23-4</inkml:trace>
    </iact:actionData>
  </iact:action>
  <iact:action type="add" startTime="315618">
    <iact:property name="dataType"/>
    <iact:actionData xml:id="d21">
      <inkml:trace xmlns:inkml="http://www.w3.org/2003/InkML" xml:id="stk21" contextRef="#ctx0" brushRef="#br0">15966 9658 0,'-22'0'78,"-44"0"-52,-23 0-20,1 0 3,-1 0-1,-22 0 0,23 0 0,-1 0-1,23 0 1,-1 0 1,45-22-1,0 22 0,22-22 56,0-22-56,0-23 0,0 1 0,0-23 2,-22 45-4,22-45 4,0 23-2,0-1-3,0-21 5,0 21 0,0 1-3,0 21 1,0-21 0,0 22-1,0 22 2,0-1 7,0 1-8,44 0 40,0 22-33,1 0-6,21 0-1,23 22 0,-45 0 0,22 1 0,-21-1 0,21 22-1,-44-22 11,0 0-11,1 23 9,-1-23 10,-22 22-10,0-22 0,0 0-8,22 0 0,-22 23 4,0 21-8,0-44 13,0 23-10,0-1 1,0-22 0,-44 22 1,44 1-2,-23-1 9,1-44-4</inkml:trace>
    </iact:actionData>
  </iact:action>
  <iact:action type="add" startTime="317742">
    <iact:property name="dataType"/>
    <iact:actionData xml:id="d22">
      <inkml:trace xmlns:inkml="http://www.w3.org/2003/InkML" xml:id="stk22" contextRef="#ctx0" brushRef="#br0">19974 9459 0,'-22'0'162,"22"22"-145,-22-22 8,-44 22-10,-23 0-8,1-22 2,-1 0-1,45 0 0,-1 0 0,1 0 0,-22 0-1,44 0 10,22-22 40,0 0-41,0 0-9,0-23 3,0 23-5,0-22 15,0 22-14,0 0 4,0 0-3,22-23 1,0 23 0,-22-22 0,22 44 3,-22-22-6,22 0 2,-22-1 2,0 1-1,22 0 0,0 0 8,-22 0 24,0 0-23,23-1 7,-23 1-6,0 0 4,22 0-5,-22-22-4,0 22 6,0-1-2,0 1-9,0 0 0,0 0 8,0 0-9,-22 0 9,-1 0-7,1-1-1,-22 1 7,44 0-7,-22 0 0,22 0 16,0 0 16,0-1-23,0 1-10,22 0 1,-22 0 0,44-22 0,-22 22 3,1 22-6,43 0 3,-44 0 9,0 0-1,0 0-7,1 0-2,-1 22 3,22 22-4,-44-22 3,44 0-2,-22 0 3,1 1-2,21 43-1,-22-44 1,0 0 0,0 1 1,0-1-2,-22 0 2,23 22 7,-1-22 24,-22 0-25,0 23 9,0-23-16,0 0 0,0 22 0,0 23 0,0-1 8,0-44-6,0 23-5,0-23 6,0 0-3,-22 22 0,22-22 0,-23 1-1,23-1 2,-22 0-1,0 0 23,22 0-5,-22-22-11,0 22 10,0-22-18,-45 0 1,23 22 0,-45-22 0,45 0-1,0 0 2,-45 0-1,45 0 0,0 0-1,-23 0 1,45-22 10,0 0-3,0 0 2,22-22-8,0 22 0,0-1-2,0 1 2,0 0-2,-22-44 1,22 21 3,0 1-6,0 0 4,0 22-2,0-23 1,0 1 0,0 0 0,0-1 9,0 23-10,0 0 2,0 0-2,0 0 1,0 0 1,0 0 6,22-1-7,-22 1 0,22-22 0,0 44-1,22-22 1,-21 0 1,-1 22-1,0-23-1,0 23 3,22 0-3,1-22 3,-23 22-5,0 0 6,22 0-4,-22 0 2,0 0-1,45 0 0,-45 0 1,0 0-2,22 45 0,1-45 2,-1 44-2,-22-22 3,0 0-2,0 0-1,1 23 1,-1-1 0,0-22 0,-22 0 0,22 23 0,-22-1 0,0 0-1,0 0 11,0 1-10,0-23 0,0 0-1,0 0 1,0 23 9,0-23-2,0 0-7,-22 22 7,0-44 4,22 44-13,-45-21 3,45-1 8,-44 0-9,22 0 0,0 0 8,-22 0-8,-1 0 8,-21 1-8,22-1 10,21-22-11,-21 0 8,22 0-7,-44-45 9,43 23-10,1 0 1,0-22 0,0 0 0,0 21 0,22 1 0,-44-44 0,21 22 9,23-1-10,-22 23 2,22 0-1,0 0-1,0-45 3,0 23 6,0 0-8,0 22-2,22-1 5,-22 1-3,23 0-1,-1 0 1,0 0 0,0 0-1,0 0 3,67-1-2,-67 1 0,22 0-1,-22 22 1,45 0 0,-23 0 0,-22 0 0,22 0 0,-21 0 0,-1 0 0,0 44 0,-22-21-1,22 21 2,0 22-1,-22-21 0,22 21 0,-22-22-1,0 1 3,0-23-3,0 22 1,0-22 0,0 23-1,0-23 3,0 0-3,0 0 6,0 0 0,-22 0-6,22 0 26,-22-22 72</inkml:trace>
    </iact:actionData>
  </iact:action>
  <iact:action type="add" startTime="321068">
    <iact:property name="dataType"/>
    <iact:actionData xml:id="d23">
      <inkml:trace xmlns:inkml="http://www.w3.org/2003/InkML" xml:id="stk23" contextRef="#ctx0" brushRef="#br0">19022 9348 0,'0'22'166,"-22"0"-155,22 0-3,-22 45 1,0-45-2,0-22 1,22 44 0,-45 1 0,23-23-1,22 0 1,-44 0 9,44 0-9,-44 0 0,44 1 8,-45-1-8,23 0 9,0 0-9,-44-22 0,21 22 0,1 0-1,22 1 1,-45-1 0,1 0 8,44 0-8,0-22-1,22 22 2,-67 0-2,45 0 3,0-22-2,0 23 2,0-1-3,0-22 1,-23 22 0,45 0-2,-22 0 4,-44-22-2,44 22 0,-45 0 0,-21 1 1,21-23-2,-21 0 1,-1 0 0,0 0 0,45 0 0,-44 0 0,43 0 0,-21 0 1,-1 0 1,1 0-6,22 0 5,-23 0 7,45 0-8,-22 0 1,0 0-2,-23 0 2,23 0-2,-23 0 1,-21-23 1,-23 23-2,22-22 1,23 0 0,-45 0 1,23-22-3,21 22 3,23-1 0,44 1-2,-22 0 4,0 0-6,22-22 14,-22 22 4,22-1-15,0 1 8,-23-22-8,1 44 5,22-44-10,-44-23 5,22 45 0,-22-22 0,-1-45 0,1 45 0,22-1 0,0 1 0,-23-22 0,45 44 0,0-1 0,-22 23 0,22-22 0</inkml:trace>
    </iact:actionData>
  </iact:action>
  <iact:action type="add" startTime="322623">
    <iact:property name="dataType"/>
    <iact:actionData xml:id="d24">
      <inkml:trace xmlns:inkml="http://www.w3.org/2003/InkML" xml:id="stk24" contextRef="#ctx0" brushRef="#br0">15656 9237 0,'-44'111'152,"22"-67"-143,0 45 3,-23 22-9,45-23 5,-22 23 0,0-22 0,0-45 0,22 0 0,0-22 0,0 1 16,0-46 98,0 1-57</inkml:trace>
    </iact:actionData>
  </iact:action>
  <iact:action type="add" startTime="323396">
    <iact:property name="dataType"/>
    <iact:actionData xml:id="d25">
      <inkml:trace xmlns:inkml="http://www.w3.org/2003/InkML" xml:id="stk25" contextRef="#ctx0" brushRef="#br0">15634 9282 0,'0'0'1,"22"0"20,-22-23-4,22 23 50,23 0-44,43 0-15,-43 0 1,-1 0-3,44 0 4,-21 23-3,-23-23 1,0 0 0,1 0 0,21 0 1,-44 0-2,-22 22 284,-66 22-269,-1-22-13,45 0 0,0 0-2,0 1 0,-44 21 3,43-22-2,-43 22-1,22 1 1,44-23 0,-45-22 1,1 22-2,44 0 1,-22-22-1,22 22 156,-22-22-138,0 0-10,0 22 9,-67 23-9,67-45-5,-22 22 3,21 0-11,1-22 6,0 0 9</inkml:trace>
    </iact:actionData>
  </iact:action>
  <iact:action type="add" startTime="325990">
    <iact:property name="dataType"/>
    <iact:actionData xml:id="d26">
      <inkml:trace xmlns:inkml="http://www.w3.org/2003/InkML" xml:id="stk26" contextRef="#ctx0" brushRef="#br0">17849 9060 0,'-23'22'81,"-21"-22"-64,0 22-9,22 1-1,0-23 2,-1 22-2,-21 0 1,0 0 0,0-22 0,21 0 0,-21 0 1,22 0-2,0 0 1,0 0 0,0 0 0,-1 0 9,-21-44-2,44 22-6,-44-1 0,44 1-3,-22-22 2,0 44 2,-1-22-3,1 0 2,22-1-2,-22 23 1,0 0 2,0 0 5,0 0 18,22-22 7,-45-22-16,23 22-9,0-67-7,22 45-1,0-22 2,0-1-1,0 23 0,0-1 0,0 1 0,0 0 0,22 0 0,-22-1 0,45 1 9,-23 22-10,22 0 9,-44-1-6,44 23-4,-22-22 21,23 0-15,-23 22-6,22 0-1,-22 0 3,45 0 0,-45 0 0,0 0 1,22 0-2,-22 0 1,1 0 0,21 22 0,0 0 8,-22 1-7,23-23-1,-45 22 0,44 0 8,-22-22-9,0 22 1,0-22 0,-22 22 0,22 0 0,1 1 0,-23-1 18,0 22-11,0-22 11,0 22-13,0-21 0,0-1-9,0 0 5,-23 0-1,23 0-1,-22 23 1,0-23 0,22 22 0,-22 0 2,-22 1-3,44-23 0,-22 22 2,-1-22-1,1 45 0,22-45-1,-22 22 2,-22 0-1,22 1 1,22-1-2,-22-22 1,-23 45 0,23-45 8,22 0-8,-22 0 1,0 0 6,0-22 2,22 22-1,-22-22 1,-23 0 7,23 0-8,0 0-8,-22 0 0,44-22 0,-22 22 0,-1-22 1,1 22 8,0 0-2,0-44 9,-22 22-9,-45-67-6,1-22-1,21 0 0,-22 1-1,23-45 1,0 44 1,21 22-2,23 23 2,0-45-2,22 22 2,0 45-2,0 0 1,0 0 0,0-1 0,0 23 1,0 0-2,22 22 3,0-22 8,0 22-9,1 0 4,-1 0-5,44 0 0,1 0 0,-23 22 0,67 22 0,-23-22 0,1 23 0,-1-1 1,23 0-1,-67-22-1,1 1 1,-1-1 0,-22-22 1,0 0-3,0 22 3,1-22 15,21 44-8,-22-22 0,22 1-8,-22-1 0,1 0 0,-1 0 15,0 0 21,0 0-21,-22 23-7,0-1 0,0-22-8,0 0 0,0 45 0,0-45 1,0 22 4,0-22-11,0 0 6,0 23 0,-22-23-1,22 0 10</inkml:trace>
    </iact:actionData>
  </iact:action>
  <iact:action type="add" startTime="336014">
    <iact:property name="dataType"/>
    <iact:actionData xml:id="d27">
      <inkml:trace xmlns:inkml="http://www.w3.org/2003/InkML" xml:id="stk27" contextRef="#ctx0" brushRef="#br0">15856 8816 0,'0'-22'190,"44"0"-164,0 22-9,-22-22 7,23 0-16,-23 22 16,0 0-15,22-22 7,23 0-9,21 22 0,-21 0 3,21 0-3,23 0 1,-67 0 0,45 0 0,-1 0 0,1 0 5,0 0-10,-45 0 6,22 0 4,-21 0-11,-1 0 6,0 0 0,-22 0 8</inkml:trace>
    </iact:actionData>
  </iact:action>
  <iact:action type="add" startTime="338121">
    <iact:property name="dataType"/>
    <iact:actionData xml:id="d28">
      <inkml:trace xmlns:inkml="http://www.w3.org/2003/InkML" xml:id="stk28" contextRef="#ctx0" brushRef="#br0">17738 8174 0,'-44'0'5,"-23"0"6,45 0-5,-22 0 12,22 0-1,-23 0 126,23 0-135,0 0 1,-22 0-2,-45 44 1,45-44 0,0 45 0,-1-23 0,1-22 0,0 44 3,22-22-6,-23 23 3,23-45 0,0 44 2,22-22-4,-22 0 4,0 22-2,22 1-1,-22-1 2,22-22-1,-23 0 1,23 23-2,0-23 1,0 0-1,0 0 2,0 0-1,0 0 24,0 1-24,0-1 8,0 0 0,0 22 1,0-22-10,0 0 1,0 23 0,23-45 0,-23 22 1,0 0 2,22 0-5,0 0 8,0 1-6,0-1 2,0 0 5,0-22-5,1 22 3,-1-22-3,0 0 6,0 0 0,0 0-8,0 0 1,0 0-3,23 0 11,-1 0-2,-22 0-7,22 0 19,-21 0-12,21 0 1,-22-22-10,0 22 2,0 0 1,0 0-1,1 0 0,21 0 0,0-22 0,23 0 0,-45 22 1,22 0-2,22-23 1,-43 1 8,43 22-6,-44 0 5,0-22-6,0 22 7,-22-22 8,23 0-7,21 0 7,-22-23-16,0 23 6,0 0-6,0 0 8,-22 0-8,23-23 0,-1-21 1,0 44-1,-22-22 0,22-23 1,-22 45-2,22-22 1,-22 21-1,0 1 1,0 0 1,0 0-1,0 0 16,0 0-8,0 0 2,0-1 7,-22 1-10,22 0 2,-22 0 6,0 22 25,0 0-24,-23 0-17,1-22 2,22 22-1,0 0 0,-23-22 4,-21-1-8,44 23 3,-22-22 3,-1 0-3,1 22 4,44-22-5,-22 22 4,0 0-3,0 0 9,-1-22 8,-21 22 0,22 0-15,0 0-2,-22 0 1,-1-22 0,23 22 0,-22 0 0,22 0 0,0 0 0,-1 0 8,1 0 0,0 0 1,-22 22-9,0 22 16,21-22-17,1 0 1,-22 45 0,22-45 0,0 22 0,0 1 0,-1 21 8,1-44-7,22 0-1,0 23 9,0-23-1,0 0-8,0 0 0,0 0 8,0 23-8,0-23 0,0 0 0,0 22 8,0-22 0,0 23-8,0-1 8,22-44 8,-22 22-16,23 0 98,-1-22-98,-22 22 8,22 1-8,0-23 8,0 22 25,0 0-2,0 0-15,1-22-9,21 22 2,0 0 14,0 1 20,-21-1-27,-1 0-15,0-22 7,0 0-9,0 22 1,0-22 0,0 22 0,1-22 7,-1 0 19,0 0-12,0 0 19,22-22-25,1 22-8,-1-22 9,-22 0-10,0 22 1,0-22-1,23 22 10,-45-23-1,44 1-3,-44 0-2,22 0 2,22-22-8,-22 21 4,1 1-2,-1-44 2,22 44-2,-22-23 1,0 1 1,0 22-1,1-22-1,-23 22 1,22-1-1,-22 1 2,22 0-1,-22 0 0,0 0 1,0 0 8,0-23 21,0 23-15,0 0-5,0 0-2,0 0-2,-22 22-3,0-45 14,-23 23-9,23 0 0,-22 0 0,22 0-8,-23 0-1,45-1 1,-44 1 0,22 0 9,0 0-10,0 22 1,-23-22 1,23 0 14,0 0-7,0 22-8,-22 0 7,22 0-6,-1 0-1,1 0 0,-44 0 0,44 0-1,-23 0 2,23 0-1,-22 0 0,0 0 1,22 22-2,-23-22 2,1 22 1,44 0-3,-66 0 1,43 0 0,1-22 0,-22 67 1,0-67-2,44 22 2,-67 0-1,45 0-1,0-22 1,22 22 0,-44 1 0,44 21 0,-45-44 1,45 44-2,-22-22 1,0 0 0,22 1 0,0-1 0,-22 0 0,22 0-1,-22 0 2,22 0-1,-22-22 0,22 45 0,0-23 9,0 22-2,0-22-7,0 0 8,0 1-6,0-1-4,0 0 4,0 0-2,0 0 0,0 0 4,0 0-8,0 1 4,0-1 0,0 22 0,0 0 8,22-21-1,-22 21-6,22-22 16,-22 0-18,22 0 33,0 0-14,23 1-10,-1-1 0,22 22-8,-21-44-1,21 22-1,0-22 3,-21 22 1,-1-22-4,-22 0 4,22 0-2,1 0 0,-1 0 0,0 0 8,-22 0-9,23 0 26,-1 0-8,-22 0-17,0-22-1,0 0 1,23 22 0,-23-22 1,0 0-1,22 22-1,-22-22 1,1 22-1,-1-23 2,0 1-1,22 22 0,-22-22 1,23 0-3,-1-22 11,-22 44-8,0-45-2,0 45 0,0-44 4,-22 22-6,45 0 5,-23-45-1,-22 45-1,44-44-1,-44 44 2,22-23-2,-22 23 2,0-22-2,0 22 1,0-23 0,0 1 0,0 22 8,0 0-7,0 0-1,0-1 0,0 1 1,0 0-2,0 0 1,0 0 7,0 0 1,-22 22 1,22-22-1,-44-1 9,22 1-11,0 0 5,-23-22-14,1 44 15,44-22-4,-22 22-10,0 0 52,22-23-20,-22 23-20,-156 0 5,156 0-15,-22 0 0,22 0 9,0 0-1,0 0-1,-23 0 9,1 45-7,-22-1-10,43-44 3,-21 22-2,-44 23 1,65-45-2,-21 22 1,22 0 0,-22 0 1,22 0-1,-1-22-1,1 22 1,0 23 16,-22-23-15,44 0-2,-22 0 10,22 0-10,-22 23 1,22-23 0,-23 0 0,23 0 0,0 0 0,-22 0 0,22 23 1,0-23 2,0 0-7,0 0 4,0 22 0,0-22 7,0 45-6,0-45 0,0 22 8,0-21-9,0-1-2,22 0 3,1-22 0,-23 44-2,22-22 10,-22 0-9,22 1 8,0 21 0,0-44-8,22 22 7,-21 0-6,21 0 0,0-22-2,-22 0 1,0 0 0,45 0 0,-45 0 0,22 0-1,-22 0 2,23 0-1,-23 0 0,0 0 0,0-22 0,0 0 7,23 22-6,-23-44 9,22 44-13,0-67 5,-22 45-1,67-44-2,-45-1 3,1 23-3,21-23 1,-44 45 0,22-22 0,-21-45 2,-1 89-4,0-44 2,-22 22 0,0 0 17,0 0-10,0 0-7,0-1 7,0 1 2,0 0 8,0-22-10,0 22 9,0-1-5,-22 1-5,0-22 3,-1 44-1,23-22 2,-44-22-3,22 21 0,0 23-7,-22-22 0,21 0 0,-21 22 1,22-22-2,-22 0 9,22 22 0,-1 0 0,1 0-1,0 0 41,-44 0-39,-1 0-9,1 0 0,22 0 0,-23 0 2,-21 22-4,21-22 4,-21 22-1,21 0-1,-44 23 0,67-45 1,0 22-3,0 22 2,21-44 0,1 0 0,0 22-1,22 0 10,-44 0-1,44 1 0,-22-1 0,22 22-8,0-22 7,-23 0-6,23 1-1,0-1 1,0 0-2,0 0 2,0 0-1,0 0-1,0 0 1,0 1 0,0-1 7,0 0-7,0 0 0,0 0 3,0 0 2,23 23-2,-1-45-3,-22 22 0,22 22 0,0-44 0,-22 44 1,44-21-2,-44-1 1,23 0 8,-1 0-9,22 0 2,-22 0 6,0 0-6,0 1-1,45-1 0,-45 0-1,22-22 2,1 22-1,21 0 0,-22-22 0,1 0 0,-23 0 0,22 0 0,22 0 0,1 0 0,-45 0 0,22-22 0,-22 22 0,1 0 1,-23-22 1,44 22-4,-44-44 5,44 44-5,-22-45 0,0 23 4,1 0-2,-1 0-1,-22 0 2,22 0 0,22-1 0,-44 1-2,22 0 0,-22 0 1,22 0 0,-22 0 9,23-1-9,-23-21 16,0 22-17,22 0 11,-22 0-11,0 0 0,0-1 1,0-21 0,0 22 8,0-44-7,0 43-1,0-21 7,0 22 4,0 0 4,-45 0 89,23 22-104,-22-23 1,-22 1 6,21 0-7,1 22 1,-22-22-1,-1 0-1,23 22 1,22 0 7,0 0 10,-23 0 49,23 0-65,0 22 5,0 0-5,0 0 7,0 0 8,22 1 24,-23-1 32</inkml:trace>
    </iact:actionData>
  </iact:action>
  <iact:action type="add" startTime="349317">
    <iact:property name="dataType"/>
    <iact:actionData xml:id="d29">
      <inkml:trace xmlns:inkml="http://www.w3.org/2003/InkML" xml:id="stk29" contextRef="#ctx0" brushRef="#br0">15501 9282 0,'0'22'127,"0"0"-100,-22 0-13,-44 0 1,44-22-7,-23 0 9,1 0-9,0 0-1,-1 0 2,1-22-1,0 0 0,22 22 0,-1-22 1,-21 22 5,0-22 18,22-1 8,-23-43-21,23 44-13,22-22 13,0-23-13,0 23 3,-22-1-1,22 23 0,0-22 0,0 0 0,0-1 0,0-21 8,0 44-7,22 0-2,0 0 0,23-1 17,-45 1-16,44 0 9,0 22-10,1-22 2,-1 22-1,22 0 1,-21 0-2,-1 0 1,22-22 1,-21 22-2,-1 0 1,0 0 2,1 0-4,-1 0 1,0 0 10,-22 0 57,45 44-50,-67-22-16,44 23 0,-22-1 0,-22-22 0,22 0-1,-22 0 2,0 0-1,0 1 7,0-1 3,0 0-11,0 0 1,-22 22 7,0 1 3,22 21-11,-44-66 0,22 44 4,-1 1-6,1-23 7,0 22-5,0-44-1,22 22 4,-22-22-2,22 22 8,-22 1 8,22-46 24,0 1-40,0 0 0</inkml:trace>
    </iact:actionData>
  </iact:action>
  <iact:action type="add" startTime="357370">
    <iact:property name="dataType"/>
    <iact:actionData xml:id="d30">
      <inkml:trace xmlns:inkml="http://www.w3.org/2003/InkML" xml:id="stk30" contextRef="#ctx0" brushRef="#br0">20617 10079 0,'-45'44'186,"23"-22"-171,-22 23-7,22-23 0,-22 0 0,-1 22-1,23-21 1,-22-1 2,-45 0-4,67 0 3,-22 0-2,-45 22 2,-22 1 0,45-45-2,-23 44 0,-21 0 1,-45 23 1,88-23 0,-88 0-1,22 1-1,-22-1 0,23 0 5,43-22-6,-44 1 1,22 21 2,67-44-3,0 22 6,-1 0-7,1-22 5,0 0 2,0 0 0,21 0-4,-21 0 0,22 0-1,-22 0 1,-67 0 1,22 0-1,23 0-1,-23 0 2,1 0-2,-1 0 2,1-22-1,-1 22 0,1 0 1,21-22-2,23 22 1,0 0-1,-45-22 2,23 22-1,21 0 0,-43 0 0,43 0 0,-43-22 1,21 22-2,-43-23 1,43 23-1,1-22 3,21 22-2,-43-22 2,44 22-3,-23 0 1,1-22 0,-45-22 1,45 22 2,-23-1-8,0 23 6,-21-22-1,-23-22 1,44 22-2,1-22 1,-67-1 0,66 1 0,23 44 0,-1-44 0,23-1 0,-23 45 1,1-44-3,22 22 4,22 22-3,-23-44 1,23 44 0,-44-45 0,21 23 0,23 0 0,-44-22 0,-1-1-1,23 23 2,-44-44-1,21 44 0,23-23 0,22 45 1,-23-44-2,23 44 1,-22-44 3,22 22-6,0-1 5,-23-21-3,23 0 10,22 22-9,0-23 4,-22 23-9,22-44 7,0 44-2,-22-45 1,22 23-1,0-1-2,0-21 2,0 0 1,0-23-2,0 0 2,0 45-2,22-67 2,0 23 0,0 21-2,-22 23 1,23-22 0,-1 21-1,0-21 2,0 21-1,0 1-1,0-22 1,0 44 0,23-23 1,-23 23-3,44-44 4,-44 43-4,89-65 2,-22 66 1,21-45-1,45 1 0,-44 22 2,44-23-5,0 23 6,-44-1-4,66 1 1,-44 22 1,0-22-1,0 22 0,22-1-1,-45 1 3,1-22-2,44 0 0,-88 21-1,43-21 1,-21 0 0,-45 22 0,23 22 1,21-45-2,-43 1 2,-1 44 2,0-22-6,0 22 2,23-22 1,-23 0 1,0 22-1,23 0 0,-23 0 0,45 0-1,44 0 1,-89 0 0,44 0-1,1 0 2,0 0-1,66 0 0,-67 0 0,-21 0 2,43 22-5,-21 0 6,-1 0-2,45 0-1,-22 0-1,0 23 0,-23-23 2,23 22-1,44 23 0,-88-23-1,110 22 3,-89-21-4,23-1 3,-45 0-1,45 1 1,-22-1-2,21 22 2,-65-66-2,-1 45 5,0-23-9,23 22 5,-45-44 1,22 44-2,-22-21 2,0-1-1,23 0 0,-1 22 0,-22-22 1,45 23-2,-1-1 2,-44-22-2,23 22 1,21 23 1,-22-23-1,45 23 2,-67-1-5,22-44 4,-22 23 0,1 21-1,-23-44 0,44 22 1,-44-21-2,0-1 2,22 22-2,0-22 1,-22 0-1,0 0 2,0 1-1,0-1 0,0 22 0,0 0 0,0-21 9,0-1-9,0 0-1,0 0 0,0 0 3,0 0-2,0 23 0,0-23 0,0 44 7,0-44-8,0 0 3,0 23-3,-22-23 1,22 22 0,0 1 2,-22-23-3,22 0 2,-22 22-1,22-22-2,0 23 4,-22-1-1,-1-22-2,23 0 9,0 0-7,0 1-1,-22-1 0,22 0 7,-22-22 10,22 44-9,-44-22 7,22 0-16,0 23 3,-23-23-3,23 22 2,0-44-1,0 44 0,-22-44-1,-1 45 1,23-23 0,0-22-1,0 22 1,0-22 1,0 22-1,-1-22 3,1 22 20,0-22-15,0 0 8,22 23 16</inkml:trace>
    </iact:actionData>
  </iact:action>
  <iact:action type="add" startTime="361241">
    <iact:property name="dataType"/>
    <iact:actionData xml:id="d31">
      <inkml:trace xmlns:inkml="http://www.w3.org/2003/InkML" xml:id="stk31" contextRef="#ctx0" brushRef="#br0">19067 7687 0,'22'0'63,"22"0"-54,22 0 0,1 0-2,66 22 0,-67 0 1,89-22 1,22 0-1,0 0-1,-22 0 2,-44 0-1,66 0 0,-88 0 0,44 0 0,-45 0 0,-43 0 2,43 0-3,-43 0 1,21-22 2,-44 22-4,22 0 4,-21 0-3,-1-22 1,22 22 8,-44-22-8,22 22 0,45 0 0,-23 0 0,22 0 0,23 0 0,-23 0 0,23 0 0,-1 0 0,1 0 0,0 0 0,-23 0-1,23 0 1,-23 0 1,23 0-1,-45 0 0,0 0 1,1 0-2,-23 0 1,22 0 0,0 0 0,1 0 0,-23 0-1,22 0 4,22 0-4,-21 0 3,-23 0-3,0 0-1,0 0 4,0 0 6</inkml:trace>
    </iact:actionData>
  </iact:action>
  <iact:action type="add" startTime="372876">
    <iact:property name="dataType"/>
    <iact:actionData xml:id="d32">
      <inkml:trace xmlns:inkml="http://www.w3.org/2003/InkML" xml:id="stk32" contextRef="#ctx0" brushRef="#br0">20484 10256 0,'0'22'6,"-22"-22"19,0 0 16,-1 0-24,1 23 8,-22-1-10,22-22-7,-23 22-1,-21 0 3,0-22 5,21 22-7,1 22 0,0-44-1,-1 0 2,-65 45-1,65-1 0,-65-22 1,65 23-3,-43-1 4,-23-22-2,45 0 0,-23 22 0,1-21-1,-23-1 2,44 0-1,-21-22-2,44 22 2,-45-22 1,23 0-2,21 0 3,-21 0 0,-1 22 7,23-22-10,0 0-1,-45 0 3,23 0-1,-23 0 0,23 0 1,-45 0-2,22 0 1,1 0 1,-23 0-1,23 0 0,21 0-1,1 0 1,-1 0 0,1 0 0,-23 0-1,45 0 2,-45 0-1,1 0 0,-1 0 0,1 0 1,-67 0-2,66 0 1,-66 0 0,44 0 0,23 0 4,-67 0-8,88 0 4,-21 0 0,-1-22 1,-22 22-2,23 0 1,44-22 4,-45 22-6,0-22 0,23 22 5,-23-22-5,1 22 3,-23 0-1,22-23-1,-21 1 2,43 0 0,-21 0-3,-1 0 4,45 22-4,-67-22 3,67 0-1,0-1 0,-1 1 0,1 22 0,44-22-1,-22 22 3,0-22 1,22 0-8,-22 0 7,-23-1-3,45-21 1,-22-22 1,-22-1-1,22 1 0,0-1 0,-23 1-1,45-23 2,-44 45-2,44 0 1,0 22 0,-22-23 0,22 23 0,-22 0 2,22 0-5,0 0 7,0-1-4,0 1-3,0 0 5,0-22-3,0 22 1,0-23 1,0-21 7,0 44-8,0 0-1,0-23 1,0-21 2,0 44-2,22-23-2,-22-21 3,0 22-1,0-1 0,22-21 1,0-1-2,0 23 1,-22 22 0,22-22 0,1-23 0,-1 1 1,22 22-3,-22-23 4,0 23-4,23-23 4,21-21-2,-22 21 0,1 1 1,21 21-3,-22 1 3,1-22 0,-1 66-4,0-45 7,-22 45-5,23-44 2,-1 22-2,0 22 0,23-22 2,-23 22-1,67-22 0,-1 22 0,-21-22 0,22 22 0,44 0 0,0-23 0,22 23 0,-22-22 0,22 22-1,-22-22 2,22 0-1,-66 22 0,22-22-1,22 22 2,-89-22-2,23 22 3,-1 0-3,1 0 1,0 0 0,-45 0 1,44 0-3,-21 0 2,44 0 0,-23 0 1,1 0-1,-1 0 1,67 0-1,-88 0-1,66 22 3,-45 0-2,67 22 1,-22 1-2,-22-23 1,44 22 1,0 22-2,-89-21 1,89-1-1,-88-22 2,21 22-1,-21 1 0,21-23 0,1 22 0,-23 1 1,1-23-2,-1 22 0,-22-22 2,1 22 0,-1-21-2,22 21 1,-43-22 0,21 22 1,0-21-3,0 43 3,23-44 0,-45 0-2,45 23 2,-67-23-2,44 22 1,0-44 0,-22 44 1,0-44-1,1 22 3,-1 1-7,0-1 5,0 0 1,0 0-2,0 0 0,0 0 7,1 1-6,-23 21-2,0-22 1,22 0 0,0 22-1,-22 23 10,22-45-10,-22 0 2,22-22-1,-22 44 0,0 1 1,0-23-1,0 0 1,0 0-3,0 0 2,0 1 1,0-1-2,0 44 1,0-44 9,0 23-10,0-1 1,0 0-1,0-22 2,0 23-1,-22-45 2,22 22-4,0 0 4,-22 0-2,22 0 0,0 0 0,-22 1 0,0-1 5,22 0-10,-23 22 5,1-22 0,0 0 1,0 1-1,0-1 0,0 0-2,0 0 4,22 0-2,-45-22-2,23 22 3,0-22-1,0 23 1,0-1-2,-23-22 1,1 44 0,22-44 0,-45 44 1,1-44-2,0 22 1,-23 23 0,0-23 1,-21 0-1,21-22 0,1 0-1,-45 22 2,44 0-2,1-22 1,-1 0 0,23 23 1,-1-23 0,1 0-3,21 0 4,-21 0 6,22 0-9,22 0 1,-45 0 0,1 0 1,21 0-2,-21 0 2,-23 0-1,1 0-1,-67 0 2,88 0-1,-66-23 1,-22 1-2,67 22 2,-23 0-1,-44-22 0,0 22 0,22-22 0,23 22 0,21 0-1,0 0 2,-66 0-2,67 0 2,-45-22-3,44 22 3,1 0-1,-67-22 1,88 22-2,-21 0 1,-67 0 2,66 0-4,23 0 3,-23 0 1,1-23-2,-1 23 0,0 0 0,-21-22 0,65 22-1,-43 0 1,-1-22 0,1 22 0,-45-22 1,22 22-2,0-22 1,-44 0-1,67 22 2,-1-22-1,-44-1 0,45 23 1,43 0-2,-21-44 1,0 22 0,43 0 0,1 22 0,0-22 16,22-23 0,0 23-16,-22 0 10,0-44-13,0 21 3,22-21 1,-22 22-2,-1-1 4,1-21-4,0-1 2,0 23 0,0-22-2,22 21 1,0-43 0,0 21-1,0 23 1,0-23 0,0 1 0,0 22 0,0-1 0,0 1 2,0 0-3,0-1 9,0 23 0,0 0-8,0 0 0,22-22 1,-22 22-1,22-1 0,0 1 0,0 0-1,45-44 1,-23 44 0,0-23-1,23-21 1,21 21 0,1 1 0,22-22 2,-45 21-4,45-21 2,-45 66 3,1-44-4,43-1 2,-65 23 0,21 0-1,1 0-1,21-22 0,-44 44 3,1-23-2,66 1-1,-67 0 1,44 0 0,23 22 0,44-22 1,-66 0-2,66 0 2,-67-1-1,45 1-2,44 0 3,-22 22-1,-44-22 0,44 0 0,0 22 0,22-22 0,-44 22-1,0 0 2,0-23-2,22 23 3,-44 0-3,44 0 1,-45 0 0,45 0 0,-44 0 0,66 0 0,-22 0 0,-44 0 2,44 0-4,-22 0 5,0 0-2,0 0-2,-23 0 0,-21 0 0,66 0 2,-89 0-2,23 0 2,66 23-1,-67-23 0,-43 0 0,21 22-1,45-22 2,-45 0-2,-21 0 2,-1 0-1,0 0 0,1 22 0,21-22 0,-22 22 0,-22 0 0,23-22 0,-23 22 1,0-22-1,0 0 3,0 45-7,0-45 4,1 44 0,-1-22 0,22 22 1,-22 1-3,0-23 4,0 22-2,1 23 2,-1-45-3,0 22 2,0 23 0,-22-23-3,44 0 3,-44 0-3,22 1 3,-22 21-1,0-21 0,23-1 0,-23 22 0,0-44 0,0 23 0,0-23 0,0 22 1,0-22-2,0 0 3,0 1-4,0-1 11,0 0-9,0 0 7,0 0-7,0 45 0,0-45 0,0 0 1,0 44-1,0-43 0,0 21-1,0 0 1,0-22 2,0 23-4,0 21 2,0-44 2,0 23-4,0-23 4,-23 44-2,1-44 0,22 23 7,-22-1 2,0-22-1,0 0-8,22 0 8,-22 23-9,0-23 2,-1 0-1,1 0 0,0 0 0,0 0 0,-22 1 1,22-1-1,-23 22-1,-21-22 2,22 22-3,21-44 3,-21 23-2,-22-1 3,21 0-2,-21 0-1,22 22 2,-1-44-2,-21 23 1,-1-1 1,1 0-2,22-22 4,-1 22-5,-43-22 3,21 22 0,-21-22-2,44 0 1,-67 22 0,22-22-1,23 0 1,-23 0 1,1 0-2,43 0 1,-43 0 1,-1 0-1,1 0 0,43 0 0,-43 0 0,-1 0 0,-44 0 0,67 0 0,-45 0-1,23 0 1,-1 0 2,-44 0-4,-22 0 3,67 0-1,-67 22 0,22-22-1,0 0 2,44 0-1,-66 0-1,45 0 3,-23 0-2,44-22 0,-66 0-1,89 0 4,21 22-3,-43-22-4,21 0 7,1 22-3,22-22-1,-1-23 3,1 45-3,-22-22 2,21 0-2,-21 0 0,-45 0 3,23-23-1,-23 1-1,22 22-1,-21 0 0,21-23 2,0 1-2,1 0 1,-23 0 0,67 44 1,-1-45-1,1 45-1,22-22 0,22 0 10,-22 0-10,0-23 11,0-21-10,22 22 1,-45-89-2,1 88 3,44 1-5,-44-44 4,22 43 0,-1-21-4,-21 22 5,44-23 0,-22 23-2,22 22-1,-22-23 2,22 23-2,0-22 0,0 22 2,0 0-1,0-1 0,0 1 0,0 0 0,0 0 0,0-22 0,0 22 8,0-1-8,0 1 0,0 0 0,22 0-1,-22 0 2,22-23 0,0 23 7,-22 0-9,0 0 2,45 0 6,-23 0-8,0-23 2,0 23 0,22 0-2,-22 0 2,23-45-1,-1 67 1,45-66-3,-23 44 4,1-22-2,21-1-1,1 23 2,44-44-2,-1-1 2,1 23 0,-22 0-1,0-1-1,-1 1 0,-21 22 2,22 0 0,-67 22-2,45-22 1,-45-1-1,0 1 2,67 0 1,-45 0-5,-21 22 3,43-44 1,45 21-1,-66 1 0,21 22-1,67-22 1,-66 22 0,66 0 0,-67-22 1,45 22-1,0 0 0,-44 0 1,43 0 4,-43 0-11,0 0 6,-1 0 2,1 0-4,44 0 5,-45 0-5,1 0 3,-1 0-1,1 0 0,0 0 0,-1 0 0,1 0 1,-1 0-2,-43 22 1,43 0-1,-44 0 2,67 23-1,-67-23 0,23 0-1,-23 0 2,0 23-1,23-23 1,-1 0-2,-21 0 1,-1 22 0,22-22 0,-44 1-1,23-1 2,-23-22-1,22 44 1,-22-44-3,0 22 2,1 0 16,21 23-6,-22-23-12,45 44 12,-67-44-9,22 1-1,0-1 0,22 66 0,0-21 8,-21-23-7,-23 0-2,22 1 1,0-45 1,-22 44-1,0 0-1,0-22 1,22 1 1,-22-1-2,0 44 1,0-44 1,0 23-3,0-1 3,0 0-2,0 1 2,0-1-1,0-22 0,0 22 0,0 1 1,0-1-1,0-22 8,0 0-9,0 0 10,-22 1-11,22-1 13,0 22-12,0-22 1,-22 0 0,22 0 0,0 1 2,-22 43-3,-1-44 0,23 0 3,-44 45-3,22-45 1,22 0 0,-44 22 0,44 1-1,-45-1 1,23-22 2,22 0-3,-22 0 2,22 1-1,-22-1-1,0 0 1,0 0 8,-1 0-7,1 23-3,-22-45 4,22 44-2,0-44 0,0 44 8,-1-44-9,-21 44 0,0-21 4,22-1-4,0-22 2,-1 22 0,1 0-2,0 0 3,-44 22 5,44-21-9,-1-1 3,-43-22-1,66 22 0,-66 0-1,43 0 2,-87 0 0,43-22-2,-21 23 2,-1-1-2,1-22 1,-23 0 1,22 22-1,1-22-1,-23 0 1,-44 0-1,66 0 2,-66 0 0,22 22-1,45-22-1,-67 0 4,22 0-6,-22 0 2,89 0 2,-67 0-1,-22 0-1,0 0 2,44 0 0,-44 0-2,22 0 1,-22 0 1,22 0 1,-66 0-4,22-22 4,44 22-2,-66-22-1,66 0 2,-44-1-2,22 1 1,-23 22 0,68-22 0,-45 0 0,22 22 0,-22-22-1,88 22 2,-21 0 0,-1-22-2,45 22 1,-45 0 0,45-23 0,0 23 0,-23 0-1,23 0 2,-22-22-1,21 0 0,-21 0-1,44 22 2,-23-44 1,-21 22-3,22-23 2,-23-21-3,1 22 2,44-1 0,-23 1 0,1 0 0,22-1 0,0 1 1,0-22-2,-1 21 2,23 1-1,0-23 2,0 23-2,0-44 0,0 21 0,0-21-1,23 21 2,21-22-2,-44 45 0,22 0 3,22-45-4,-21 23 2,-1-1 4,22 23-5,-44 0 2,44-1-3,-22 1 1,1 0 2,21 0-1,0-1-1,0 1 2,45-23-3,-45 45 2,1 0 1,21-22-1,45 22 1,-23-23-2,23 23 2,-22 0-1,-1 0 0,1 22 0,66-22 1,-22 22-1,22-22-2,44 22 3,-22-22 2,0-1-5,67 1 3,-1-22-3,-21 22 3,21-23-1,1 23 0,-67 0 0,45 0 1,-1 0-2,-22 0 1,-88 22-1,0 0 1,44 0 2,-89 0-4,23 0 3,-1 0-1,67 0 0,-88 0 1,-23 0-3,45 0 4,-1 0-4,23 0 2,-22 0 0,-23 0 1,23 22-1,-1 0-1,23 0 2,-22 22-2,-1-21 3,1 21 0,-45 0-5,45-22 4,-23 23 0,0-23-4,-21 22 6,-1 0-3,22 1-1,-21 21 2,-1-44-1,0 45-1,-22-67 2,45 88-1,-67-65 0,66 21-1,-21 0 1,-1 23 0,0-45 1,1 44 0,-1-21-1,0-23 1,-44 0-1,44 22-1,-21-44 8,-1 44-8,-22-21 2,22-1-2,-22 22 2,22-22-1,-22 0-1,22 23 1,-22-23 1,22 44-1,0-66-1,1 67 4,-1-23-3,-22-22-2,22 45 4,0-23 7,-22-22-9,0 22-1,22-44 1,-22 45-1,22-1 2,-22-22 0,0 0-2,0 0 1,0 1-1,0-1 2,0 0-2,0 0 1,0 22 1,0 1 0,0-23-2,0 22 9,0 0-9,0-21 2,0-1-1,0 0 1,0 0-2,0 0 1,0 22 16,-22-21 0,0-1-8,22 0 2,-22 0 6,22 0-9,-44 0 2,21 0-1,-21 23-8,22-45 8,0 22-8,0-22 0,0 22 7,-1-22-6,1 22-2,0-22 10,0 22-7,0 1-4,-22-23 2,21 22-1,1-22 2,-22 22 0,0-22-2,-23 0 2,23 22-2,0-22 1,-23 0 0,23 0-1,0 0 2,-67 0-1,44 0 2,-21 0-4,-1 0 4,1 0-2,-1 0 1,45 0-2,-45 0 1,1 0 0,-1 0-1,45 0 1,-45 0 2,23 0-3,22 0 1,-23 0 0,23 0 0,0 0 0,-45 0 0,23 0 0,-23 0 0,0 0 0,-66 0 0,0 0 1,45 0-2,-45 0 1,44-22 1,-44 22-2,22 0 1,22 0 0,-44 0 0,67 0 1,43 0-2,-43 0 4,21 0-7,1 0 5,-23 0-1,1 0 0,43 0 3,-87 0-6,-1 0 6,44 0-5,-66 0 4,67 0-2,-23 0-1,0-22 1,23 22 1,21 0-2,23 0 1,-23 0 0,23 0 0,0-22 0,22 22-1,0 0 2,-1 0-2,1 0 2,-22 0 8,-22 0-10,43 0 9,1 0-8,0 0 0,0 0 1,-22 0 339,-1 0-335,23 0 13</inkml:trace>
    </iact:actionData>
  </iact:action>
</iact:actions>
</file>

<file path=ppt/ink/inkAction3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904">
    <iact:property name="dataType"/>
    <iact:actionData xml:id="d0">
      <inkml:trace xmlns:inkml="http://www.w3.org/2003/InkML" xml:id="stk0" contextRef="#ctx0" brushRef="#br0">13929 3256 0,'-22'0'126,"-22"0"-108,-1 0-1,-21 0-11,-1 0 10,23 0-8,-22 0 0,-23-44-1,45 22 2,-67 22-1,22-22 0,1-22 0,-23 21 2,23 1-4,-1 0 5,-22 0-4,67 22 0,-45-22 3,45 22-2,0-22-1,-23 22 2,1-22-2,0 22 10,21-23-10,-21 23 2,-23-44-2,-21 22 1,21 22 0,-22-44 0,23-1 0,-67 1 0,44 0 1,22-1-2,-21 23 1,43-22-1,-21 0 2,-23-1-1,22 1 1,-21 22-1,-1-22 0,44-23-1,1 45 2,22 0-2,-23-22 1,23 21 1,0-21-3,-1 0 6,1 22-7,0-45 5,-45 23-2,45-23 0,-23 23 0,1-22 0,66 43 0,-89-21 0,45-22 0,-22-1 5,44 1-10,-23 22 5,23-23 0,0 23 0,0-1 0,22-21-1,0 0 3,0-23-2,0 45 0,0-1 0,22 1 0,0-22-1,22 21 2,1-21-1,-1 22-1,22-45 1,23 45 0,-45-23 0,23 23 1,44-23-1,-1 23-1,-65 22 1,-1 0 0,0 0 1,45-23 0,-23 23-3,1 0 4,-23 0-1,22 22-5,23-22 6,-1 0 0,23-23-2,44 23 0,0 0-1,-44 0 1,110 0 0,-43 22 0,-68-22-1,90-1 2,-23 23-1,0-22-1,-66 22 2,44 0-2,-89 0 1,23 0 1,-45 0-2,0 0 1,-22 0 0,0 0 8,1 0 9,21 0-9,0 0-8,23 0 0,21 0 1,67 22 2,-66 1-4,132 21-2,-110 0 5,88 0-3,-44 1 1,-22 21 1,-22-21-1,0-1-1,-67-22 2,22 22-1,-21-22 0,-1 1 0,-44-1-1,44 0 2,-22 0-1,0 0 0,45 45 0,-23-45 1,23 44-2,-23-44 1,0 23 1,89 43-1,-66-43-1,21 21 2,23 23-2,-67-45 1,67 45 0,-45-1 1,1 23-2,-1-67 1,-22 1 0,45 87 0,-45-65 0,-22-23 0,45 45 0,-67-45 2,44 0-4,-22 45 2,-22-45 4,22-44-9,-22 67 8,0-23-3,0-22 0,0 23-1,0-23 2,0 0-1,0 22 1,0 0-2,0 1 1,-22-23 0,22 22 0,-44 45 0,0-45 8,44-22-8,-67 67 0,45-89 0,-44 66 0,21-21 1,-21-1-1,22-22-1,22 0 1,-45 0 1,23 1 0,0-1-2,-1 0 1,1 22 0,-22-44-1,21 44 2,-21-21-1,-1-1 0,1 22 0,-23 0-1,-21-22 4,65 1-6,-43-1 5,-67 0-3,88 0 3,-21-22-3,-1 0 0,1 0 2,-23 0-1,67 0 0,-1 0 1,-43 0-2,43 0 9,23 0-8,0 0 5,0 0-10</inkml:trace>
    </iact:actionData>
  </iact:action>
  <iact:action type="add" startTime="16187">
    <iact:property name="dataType"/>
    <iact:actionData xml:id="d1">
      <inkml:trace xmlns:inkml="http://www.w3.org/2003/InkML" xml:id="stk1" contextRef="#ctx0" brushRef="#br0">14438 3323 0,'-66'0'6,"44"0"3,0 0 1,-1 0-6,-21 0 7,22 0-3,0 0 0,0 0 1,0 0 3,-1 0-9,1 0 5,0 0 25,-44 0-18,44 0-7,-23 0 0,23 0-1,-66 0 2,21 0-1,23 0 0,-45 0 0,23 0 1,22 0 3,-45 0-9,22 0 6,-21 0-2,44 0 1,-1 0 1,-43 0 1,21-22-5,23 0 3,-45-1 2,-21 23-4,43-22 4,-21 22-2,21 0-2,-21 0 4,-1-22-2,1 22 0,-23 0 0,22-22 0,1 22 0,-1 0 0,45-22 0,-45 22 0,-22-22 4,23 0-8,-1 22 4,-44 0 1,45 0-2,-45-23 2,44 1-2,-21 0 1,-1 0 0,22-22 0,-21 22 0,21-23 0,23 45 0,-45-44 0,67 22 0,-23 0 0,23-1 1,-67-21-2,67 22 1,0 0 0,-1-22 0,-21 44 0,-1-45 0,23 23 0,0-22 2,0 22-4,-1-45 3,-21 45 0,22-44-1,-23 21 0,67 23 1,-44 0-2,22-44 1,0 43 0,22 1 0,-23 22 0,23-44 0,-22-23 0,22 23 8,0 22-8,0 0 1,0 0-2,0-23 2,0 1-2,0 0 1,0-1 0,0 23 1,0-22-2,0 0 1,0-1 0,0-21 4,0 44-8,0-22 4,22-1 0,-22 1-1,23 0 1,-1 44 3,22-67-5,-22 45 5,22-22-3,23-23-1,44-21 1,-67 66 1,22-23-2,45-21 0,-67 44 1,45-23 1,-45 23-1,67-22 1,-67 22-1,1 0 0,43-23-1,-21 23 1,-1 0 0,-22 0 0,1 0 0,21-1 0,0-21 0,23 22 0,-45 0 0,45-22 1,22-1-1,-23 45-1,23-44 1,-23 22 0,-43 22 1,-1 0-1,0-22-1,1 22 1,-23 0 0,0 0 0,0 0 58,44 0-50,23 0-8,-22 0 0,65 0 0,1 0 0,22 0 0,22 0 0,1 0-1,65 0 2,-44 0-1,1 0 0,-23 0 0,67 0 0,-67 0 0,0 0-1,-44 0 2,0 0 1,-1 0-3,-43 0 1,-23 0-1,23 0 1,-45 0 0,1 0 1,-23 0-2,44 22 2,-22 22-2,-21-22 2,43 0-1,0 23 2,-21-1-6,21 0 7,1-22-3,-23 23 1,0-45-1,23 44-1,-45-44 1,22 44 0,0-21 8,1 21-8,-45-22 0,22-22-1,0 44 2,-22-22-1,22 1-1,0 21 2,0 0 0,1 1-2,-23-23 1,22 0 1,0 22-2,-22-22 1,0 0 0,22 1 0,-22-1 0,0 22 1,0 0-2,22-22 1,-22 1 1,0 21-2,0-22 1,0 0 0,0 23 0,0-1 2,0 22 5,-22-21 2,22-1 0,-22-22-9,0-22-1,0 44 1,-1-22 0,-21 23 0,22-1 0,-67 0 1,89 1-2,-66-1 1,-45 45 0,45-67 0,-1 22 0,-21 23 0,21-45 1,23 0-2,-45 44 1,45-66 0,-44 45-1,43-23 2,1 0 3,0 0-8,-1 0 5,-21 0-3,0 23 4,43-45-4,-21 22 2,0 0 2,-45 0-3,1 22 3,43-44-4,-21 45 4,0-23-1,-1-22-4,-21 22 5,-1 0-2,-22 0 0,67 0 0,-45 1 0,1-23 0,-23 22 0,-22-22-1,22 22 2,23-22-1,-1 22 0,-66 0 3,67-22-5,-45 22 2,44-22-1,-66 23 2,0-1-2,89-22 2,-67 22-1,44-22-1,-21 0 1,-1 0 1,22 0-2,1 0 1,-1 0 2,1 0-5,43 0 4,1 0-2,-22 0 2,21 0-1,1 0 0,0 0 8,22 0 10,-1 0-10,-21 0 0,0 0-7,0 0-2,-23 0 2,23 0-2,-23 0 1,90 0 354,-1 0-337,0 22-2,22 0-15,-22-22 1,0 22-2,23 0 1,21 1 2,-22-23-4,23 0 3,21 22 1,-21 0-3,-1 0 2,67 0-1,-66-22 0,43 0-1,-43 0 1,21 22 0,1-22 1,0 0-2,-23 22 1,0-22 0,1 0 0,-1 0 0,1 0 0,21 23-1,-21-23 2,21 0-1,-43 0 0,43 22 0,1-22 0,-45 0 0,45 0 0,-1 0 0,-21 0 1,-1 0-1,23 0 0,-23 0 0,23 0-1,-1 0 1,-21-22 0,21-1 1,1-21-2,22 22 4,-23-22-6,23 22 5,-23-23-2,1 23-1,22-22 2,-67 44 0,45 0-2,-45 0 1,22-22 1,-21 22-2,21-22 2,-22-1-1,-22 23-1,23-22 1,-23 0 0,0 22 0,44-89 1,-43 67-1,21-22 0,89-111-1,-89 111 2,45-67-2,-45 67 1,67-67 1,-67 67-1,45-45 0,-1 22 0,-66 23-1,23 0 1,-1 0 0,-44 21-1,22 1 3,-22 0 14,22 0-15,-22 0 7,0 0-8,22-45-2,-22 45 4,0-44-2,0 21 0,0-21 0,0-1 0,0 1 0,0 22 0,0-1 0,0 1 0,0 0-1,0-1 2,-22 1 7,0 0-7,0 22 14,0-23-15,-45 1 0,45 22 0,-22-22 0,22 21 0,-45-21 1,1 0-1,-1 22 0,23-23 0,-45 23-1,-21-22 1,65 0 0,-43 21 1,-45-21-2,89 22 2,-45 0-2,-66-22 3,67 44-2,-45-23 0,44 1 0,-66 0 0,67 22-1,-67-22 3,22 22-3,44 0 1,-66-22 0,66 22 0,23 0 0,22 0 0,-45 0 0,45 0 1,-23 0-2,-21 0 1,44 0 0,-67 0 0,-22 0-1,0 0 2,-22 0-1,-22 0 0,0 0 0,-45 0 0,112 0 0,-68 22 1,46-22-1,43 0 0,23 22-1,21-22 1,1 22 2,0 0-4,22-22 4,-1 0-3,1 0 10,0 23-9,0-1 8,-22-22-8,22 22 0,-23 0 0,1 0 0,22 0 0,-22 0-1,21 1 2,1-1 0,-22 0-2,44 0 1,-44 0 0,22 45 0,-1-23 0,1-44 1,22 22-1,0 45-2,0-45 3,0 44-1,0 1 8,0-23-8,0-22 1,0 45-2,0-23 1,0 22 1,0 1 0,0-23-3,0 23 2,22-23 2,1 22-4,-1 23 4,0 22-3,0-67 2,0 0-1,22 67-1,-21-67 10,-1 23-9,-22-45 0,22 22 0,-22-22 0,44 45 1,0-1-1,1-21 0,-1 43 0,67 23 1,-1-45-4,-43 23 4,66 0 1,-89-67-4,45 66 2,21 1 2,-65-67-3,65 45 0,-21-1 1,-23-66 0,23 66 0,-45-21-1,1-45 2,65 66-1,-43-44 0,-23-22 1,45 45-2,-45-23 3,44 0-4,-21-22 4,44 0-3,-67 0 3,44 22-2,-43-22 0,43 0-1,-43 0 2,-1 0 3,0 0-9,0 0 6,-21 0 313</inkml:trace>
    </iact:actionData>
  </iact:action>
  <iact:action type="add" startTime="31301">
    <iact:property name="dataType"/>
    <iact:actionData xml:id="d2">
      <inkml:trace xmlns:inkml="http://www.w3.org/2003/InkML" xml:id="stk2" contextRef="#ctx0" brushRef="#br0">17849 2415 0,'-67'-22'170,"45"22"-161,-22 0 3,22-23-9,-45 1 6,23 0-2,22 22 1,-45 0 0,23 0 0,22-22 0,-22 22 0,21 0 0,1-22 0,0 22-1,0 0 1,-22 0 18,22 0-3,-1 0-15,1 0 7,0 0 4,0 22-11,0-22 8,0 0 0,0 22 9,-23 0-3,23 0-13,-22 1 8,0 43-11,21-22 3,1-44-1,0 45 0,22-23 0,-44 22 0,44-22 1,0 0-2,-22-22 1,22 45 0,-23-23 15,23 0-6,0 0-9,0 22 0,0-21 2,0-1-4,0 0 4,0 0-1,0 0-2,0 0 0,0 45 2,0-45-2,0 22 2,0-22 2,23 45-5,-23-45 2,22 22 0,-22-22 0,0 1-1,22 21 9,0-22-8,-22 0 0,0 0 0,22-22 0,0 23 8,23 21 1,-23-44-2,22 44-6,-22-44-2,23 0 1,-1 22 0,-22-22 0,44 22 0,-21 1 0,21-23 3,1 0-4,-23 22-1,0-22 4,-22 0-2,45 22 1,-23-22 4,-22 0-3,0 0 14,23 0 16,21-44-24,-44 21-8,22-21 0,23 0 0,-23-23 1,0 45-1,1-22 0,-1-45-1,0 45 1,-22-45 0,-22 67 0,23-88-1,-23 43 2,0 23-1,-23-1 0,23 23 0,-44-22-1,44 22 2,-22-22 1,0 44-4,22-23 3,-44 1-1,44 0 8,-23 0 1,23 0-1,0 0 0,-22 22 10,0-23-12,-22 1 9,0 0-6,-23 0-9,45 0 1,-22 22-2,-23-22 1,1-23 0,22 45 0,-1-22 1,23 22-2,0 0 2,0 0-2,0 0 25,0 0-7,-1 0-16,1 0 0,-44 45-1,44-45 0,0 22 1,-23 0-2,23-22 0,0 22 1,0 0 8,0 0-8,0 0 7,-23 1-5,45 21-3,-22-44 1,0 44 1,0-22-3,-22 23 4,21-1-2,1 0 0,0-22 0,0 23-1,0-1 1,0 0 0,22-21 0,0-1 8,0 0-8,0 0 1,0 0-2,0 0 4,0 0 1,0 1-9,0-1 12,0 22 3,0-22-2,0 0-9,0 23 1,22-1 8,44 22-8,-44-21 8,1-45-7,43 44-1,-44 0 0,0-44 0,-22 22 1,45 1 6,-1-23 8,-44 22-15,22-22 8,22 22 1,-22-22-10,1 22 1,-1-22 8,-22 22-9,44 0 3,-22-22-1,0 0-3,0 0 12,1 0-10,-1 0-1,0 0 1,0 0 0,0 0 1,0 0 6,23 0 9,-23 0-15,0 0 6,0-22 2,0 0 0,22 0-9,-21-22 17,-1 21-10,22 1-6,-44 0 5,44 0-6,-44-22 0,22 22 0,1-1 0,21-43-1,-22 22 10,0 21-7,-22 1-2,22-22 1,0 22-2,-22 0 0,0 0 1,23-45 2,-23 45-3,0-22 9,0-1-8,0 23-1,0 0 2,0 0-1,0-45 0,0 45 7,0 0-6,0 0-1,0-22 0,-23 44-1,23-22 2,-22-1-1,22 1 0,-22 0 0,22 0 1,-44 0 6,44 0-4,-44-1 2,21 1-5,1 0 2,0 0 4,0 0-4,-22 22-4,22 0 29,-1-22-27,1 22-2,-22 0 11,22 0-10,-22 0 2,21 0-1,-21 0 0,-22 0 0,21 0 0,1 0-1,0 0 10,0 0-8,21 0-2,-21 0 10,22 0-1,0 22-9,0-22 0,-23 22 2,45 0-1,-22-22-1,-22 0 2,44 44 0,-44-44 0,44 45 7,-45-23-8,1 44-2,44-21 4,-22 21 6,22-22-7,0-21-1,0 43-2,0-22 3,0-21-1,0 21 0,0-22 0,0 0 1,22 22-1,0-21 0,0 21 0,23 0 8,-1 0-9,-22-21 2,0-1-1,0 0 0,1 0-1,21-22 1,22 67 0,-44-45 0,45 0 0,-1 0 0,-21 0 0,43 0 0,-21 23 0,-1-23 0,23 0 0,-45-22 0,44 0-1,-43 22 5,-1-22-7,0 0 5,1 0-2,-23 0 0,0 0 16,0 0-7,22-22 13,-22 22-21,1-44 8,-1-1-10,22 1 2,-22 0-1,0 44-2,0-67 3,1 45 0,-1-22-1,-22 22 0,22-1-1,-22 1 1,0 0-1,22-44 3,-22 44-2,0-1 0,0-21 0,0 22 0,0-22-1,0 22 1,0-45 1,0 45-2,0-22 11,-22-1-9,0 23-2,22 0 1,0 0 0,-22 0-1,22 0 2,-23-1 0,1 1-2,22 0 1,-44 0 1,44 0-1,-44 0-2,44-1 12,-22 1-10,-1 0-1,1 22 1,-22-22 8,44 0-7,-22 22-2,0 0 9,-23-22 1,-21 0-10,44 22 2,-22 0-2,-23 0 1,1-23 0,-1 23 0,1-22 3,-23 22-6,45 0 5,0 0-2,22 0 0,-23 0 1,23 0-2,0 0 9,0 0 16,-22 22-16,21 1-8,-21-1 8,44 0-8,-44 0 0,22 0 0,0 22 0,22-21 0,-23-1 0,1 22 0,0 0 1,22-21-2,0 21 1,0 0 0,0 0 0,0-21 0,0 21 8,0 0-8,0-22 0,0 1 2,22 21-4,-22 0 5,22-44-4,1 44 1,-1-21 0,0 21-1,0 0 11,0 0-3,0-44-6,0 45-2,1-45 9,21 44-7,-22-44-1,67 67 0,-23-45 8,-44 0-8,22-22-1,23 44 1,-1-22 0,-21-22 1,-1 0-2,0 0 1,0 0 0,-21 0 1,-1 0-2,0 0 1,0 0 8,22 0 2,-44-22-12,45-22 4,-23 22-2,22-45 2,-22 45-5,-22 0 4,44-45-1,-21 1 0,-23 22 8,0 22-8,0-23 1,0 1 6,0 22-8,0-22 2,0 21 8,0 1-10,0 0 1,0-22 0,-23 44 0,1-22 9,0-23-9,0 1 7,-22 44-7,22 0 8,-45-44-8,23 44 0,22-22 0,-23 22 3,-21-23-6,44 23 6,-22 0-3,-23-22-2,23 22 13,0 0-12,21 0 7,1 0 3,-22 0 7,22 0-8,0 0-9,0 0 3,-23 0-2,-21 0 0,22 22 0,21-22-1,-43 0 1,22 23 0,22-1 0,-23 0 0,23-22 0,0 22 0,0-22 0,0 22 0,-23 22 8,1 1 9,44-23-18,-22 0 1,0 22 2,22 1 7,-22-45-10,22 22 0,0 22 2,0-22-1,0 23 8,0-1 1,0-22-10,0 22 10,0-22-2,0 1 1,0-1-8,0 22 0,22-44 0,0 22 9,0 23-10,0-23 1,23 0 0,-23 0 8,44 22-8,-44-22 0,0-22 0,23 23 0,-1-1 1,0 0 0,23 0-4,-45-22 5,44 22-4,-21 0 5,-23-22-4,22 22 1,-22 1 0,22-23 0,-21 0 1,-1 0-1,22 0 1,0 0-1,-22 0 8,23 0-9,-1 0 9,-22 0 1,0 0-10,0 0 9,1-23-8,21 1 9,-22 0-10,0 22 1,0-44 0,0 22 0,1 0 0,21-23 0,-44 23 0,22-22 0,22-45 0,-44 45 0,22 0-1,1-1 2,-23 1 1,0-22-5,22-1 6,-22 45-3,0-22 0,0-1 0,0 1 0,0 22 0,0-45 0,0 1 0,0 22 8,0 22-8,0-1 0,0-21-1,0 22 2,0 0 7,-22 22-8,22-22 16,-23 22-8,1-23 9,-22 1-9,22 22-3,0 0-12,0 0 7,-23 0 3,23 0-5,0 0 3,-22 0 1,-1 0-4,1-22 4,22 22-3,-22-22 0,-1 22 2,1 0-1,22 0 8,-44-22-8,43 22 0,-21 0 7,22 0 2,0 0-9,0 0 0,0 0 8,-1 0 41,1 0-34,0 0 3,0 0-12,0 0 11</inkml:trace>
    </iact:actionData>
  </iact:action>
  <iact:action type="add" startTime="38232">
    <iact:property name="dataType"/>
    <iact:actionData xml:id="d3">
      <inkml:trace xmlns:inkml="http://www.w3.org/2003/InkML" xml:id="stk3" contextRef="#ctx0" brushRef="#br0">18048 2946 0,'22'0'158,"0"0"-149,45 0-1,21 0 0,1 0 0,-1 0 1,67 0 1,0 0-5,-44 0 5,-22 0-2,44 0-2,-45 0 4,-44 0-2,1 0 0,43 23 0,-66-23 0,23 0 8,-23 0 0,22 0-8,-22 22 0,0-22 0,23 0 0,-1 0 0,-22 0 0,22 0 0,23 0 1,21 0-2,-43 0 1,43 0 1,-43 0 0,21 0-3,-22 0 2,-22 0 9</inkml:trace>
    </iact:actionData>
  </iact:action>
  <iact:action type="add" startTime="39320">
    <iact:property name="dataType"/>
    <iact:actionData xml:id="d4">
      <inkml:trace xmlns:inkml="http://www.w3.org/2003/InkML" xml:id="stk4" contextRef="#ctx0" brushRef="#br0">18557 2592 0,'-22'0'7,"-22"0"73,22 0-63,-67 44-10,23-22 1,21-22 1,1 45-2,-22-23 1,21 0 0,23 0 0,-22 0 0,22-22 1,22 22-2,-22-22 1,22 23 7,0-1 67,0 0-56,22 0-18,0 22-1,44 1 1,-44-1 0,45 0 1,-1 45 0,-21-45-2,21 0 1,-44 23 0,22-1-1,1-21 8,-45-1-5,22-22 4,-22-44 99,0 0-95,0 0-12,0 0 4,0-1-1,0-43-1,0 44 0,0-45 0,0 23 0,0 0-1,0-23 1,0-21 0,0 43 0,0-21 0,0-1 0,0 1 0,0 0 0,0 21 0,0 1 1,0 22-2,0 0 1,-22-1 8</inkml:trace>
    </iact:actionData>
  </iact:action>
  <iact:action type="add" startTime="46006">
    <iact:property name="dataType"/>
    <iact:actionData xml:id="d5">
      <inkml:trace xmlns:inkml="http://www.w3.org/2003/InkML" xml:id="stk5" contextRef="#ctx0" brushRef="#br0">19997 3057 0,'0'-22'8,"0"0"89,0 0-56,0 0-2,22-1-14,22-21-10,22 0 1,-21-1-9,-23 23 2,44 0 0,-21 0-3,-23 0 3,22 0-1,23 0 0,-45 22 0,22 0 2,-22 0-4,0 0 5,45 0-4,-45 0 2,44 0-2,1 22 9,-23 0-8,22 0 0,1 0 0,-23 0 0,0 23 1,1-45-1,-1 44 0,22 22 7,-43-66-7,-1 23 0,22 43 0,0-44 0,-44 0 0,22 0 0,1 1 1,-1-1-1,0 0 0,-22 0 0,22 0-1,0 22 1,-22 1 0,0-23 0,0 22-1,0-22 3,0 23 1,0-1-7,0 22 12,0-43-7,-22-1 0,22 22 7,-22-44-8,0 22 1,0 0 7,-23 0-7,23 1-2,0-23 1,-22 0-1,-23 22 10,45-22-10,-22 0 1,0 0 0,21 0 0,-21 0 1,-22 0-2,21 0 1,-21 0 1,-23 0-1,1 0 0,-1 0-1,-21 0 1,21 0 0,0 0 0,1 0 1,21 0 4,23 0-12,0 0 8,-1 0 0,23 0 9,0 0 38,-22 0-41,0 0-7,-1-45 0,-21 23 0,44 22 0,-23-22 0,-21 0 0,22 0-1,44 0 3,-45 22-4,45-22 11,-44-1-1,44 1-9,0-22 2,0 22-1,0 0 0,0-23-1,0 23 2,0-22-1,0 22-1,0 0 1,22-23 1,-22 23-1,22 0 2,1 0-4,-23-45 4,22 45-2,0 0 0,-22 0 0,22 0 0,-22 0 0,22 22 0,0-22 9,0-1 23,23 1-16,-23-22-17,22 44 1,-22 0 1,45-22-2,-23 0 1,22-1 0,1 23 0,-1-22 1,-21 0-2,43 22 1,-44-22 0,45 22 0,0 0 0,-45 0 1,45 0 0,-1 0-3,-21 0 4,-1 0-2,0 0-3,1 0 6,-23 0-2,23 0 6,-45 0-2,0 0-10,22 0 6,0 0 6,-21 22 2,-1-22-10,0 22 4,22-22 2,-22 45 12,23-45-19,-23 44 4,44 0 6,-44 1-9,0-23 1,1 0-1,-1 0 1,0-22 0,0 44 1,44 23-1,-66-45 0,23 0 0,-1 22 11,-22-22-13,22 23 12,0-1-3,-22-22-7,0 0 7,0 1-6,0-1 6,0 0 2,0 0-9,0 0 8,0 0 0,-22 0 0,-22 1-8,21-1 8,-43 0-7,22 0-2,-23 0 1,23 0 0,0-22 1,-23 0-2,23 22 1,-22 1 0,-45-1 0,67-22 0,-45 22 0,45-22 0,-45 0 2,45 0-4,0 0 4,-1 0-1,1 0 4,0 0-12,22 0 7,-23 0 1,1 0-1,0 0 0,-1 0 0,-21 0 0,22-22 0,-23 0 1,23 22-1,-23-45 0,23 23-1,0 22 1,22-22 0,-45 0 0,45 22 9,-22-22-10,0 0 9,21 22-8,23-23 0,-44 23-1,-22-44 2,21 22 8,1 22-5,22-22-9,0 0 8,0 22-6,0-22 13,22-1-12,-45-21 3,45 22 8,0 0-8,-22 0-2,22-1 1,0-43 0,0 44 1,0-22-2,0-1 1,0-21 8,22 44-8,0 0-1,1-23 3,-1 23-3,22 0 1,-44 0-1,44 22 2,23-45-1,-45 45 0,22-22 0,45 22 0,-23 0 0,23 0 0,21 0 0,-65 0 0,43 0 0,-43 0 0,-1 0 0,0 0-1,-22 0 3,1 0-3,-1 0 11,0 0-1,0 0 6,22 0-7,-22 0-8,67 45 0,-67-45 1,22 22-2,1 0 0,-1-22 2,0 44-1,-22-44 0,1 22 0,-1-22-1,0 0 1,0 0 8</inkml:trace>
    </iact:actionData>
  </iact:action>
  <iact:action type="add" startTime="49980">
    <iact:property name="dataType"/>
    <iact:actionData xml:id="d6">
      <inkml:trace xmlns:inkml="http://www.w3.org/2003/InkML" xml:id="stk6" contextRef="#ctx0" brushRef="#br0">7108 5649 0,'-22'0'12,"-44"0"15,44 0-19,0 0 9,-1 0 7,1 0 31,-44 0-31,-23-22-15,45 22-2,-23-23 3,23 23-3,-44-22 2,43 0-3,-43 22 3,43 0-3,-21 0 3,22 0-1,22-22 1,-23 22-2,1 0 1,22 0 8,-22 0-6,-1-22-4,-21 22 4,22-22-1,-1 0-2,-21-1 1,-1 1 0,67 0 1,-66 22-1,44-66 3,-22 66-8,44-45 7,-23 45-2,1-44 0,22 22-1,-44-22 1,44-1 0,-44 23-1,44 0 2,-45-22-1,23 22-1,0-1 2,-22-65 1,22 88-3,0-44 1,-23-1-1,23 23 1,0 0 0,22-22 0,-22 21 0,0 1 0,22 0-1,0 0 1,0-22 0,0 22 12,0-23-15,22 45 6,-22-22-5,22-22 3,0-1 7,0 45-9,-22-22 3,45 0-3,-45-22 10,44 44-10,0-44 1,-22 44 1,45-23 4,43 1-11,1 22 6,-22 0 0,88 0-1,-22 0 2,22 0-1,0 0 1,-66 0-2,44 0 2,-22 0-2,-67 0 1,-21 0 3,-23 0 2,0 22-5,0 23 33,0-23-25,0 22-7,0-22-1,1 23 0,-1-1 0,0-22-1,22 22 2,-22 45-2,-22-67 2,45 22-2,-45 1 1,0-1 1,0 0 1,0 1-4,0-23 2,0 22 1,0 0-1,0 1 0,-45-1 0,23 0-1,0 1 1,0-23 0,0 0 0,0 22 0,-1-22 1,23 1-2,-22 21 1,0 0-1,22-22 9,0 0-7,-22-22 0,22 23 8</inkml:trace>
    </iact:actionData>
  </iact:action>
  <iact:action type="add" startTime="51558">
    <iact:property name="dataType"/>
    <iact:actionData xml:id="d7">
      <inkml:trace xmlns:inkml="http://www.w3.org/2003/InkML" xml:id="stk7" contextRef="#ctx0" brushRef="#br0">9079 5405 0,'0'22'102,"-22"-22"-83,-44 0-13,-23 0 5,1 0-4,-1 0 1,-66 0 6,89 0-12,-23 0 7,0 0-2,23-22 1,22 0 0,-23 0 0,45 0-1,22 0 2,-22 22 3,0-23-1,22-21-3,0 22 0,0 0 0,-22-45 1,22 45-1,0-44 1,0 21-1,0 1-1,0-22 1,0 21 0,0 1 0,0 0 1,0-23-1,22 45-1,0-22 1,0 0 0,44-1 0,-43 1 8,65 0-6,-66 21-3,45 1 3,-23 0-3,67-22 1,-67 22 0,23 0-1,21-1 3,-44 1-3,45 22 2,-23 0-2,-21 0 1,-1 0 8,-22 0-8,0 0 0,45 22 4,-45-22-8,22 23 4,23-1 0,-1 0-1,-22 0 3,45 22-2,-23-22-1,1 1 2,-67-1-3,22-22 3,0 22 15,0 22-8,-22-22-1,0 1-6,0 21 0,0-22-2,0 0 3,0 0-5,0 0 5,0 1 0,0-1-2,-22 0 0,22 0 0,0 22-2,-44 1 4,44-23-3,-67 44 1,67-44 0,-44 1 1,22 43-1,-22-44 3,44 0-7,-23 0 4,1 1 0,0-1 8,22 0 23</inkml:trace>
    </iact:actionData>
  </iact:action>
  <iact:action type="add" startTime="58379">
    <iact:property name="dataType"/>
    <iact:actionData xml:id="d8">
      <inkml:trace xmlns:inkml="http://www.w3.org/2003/InkML" xml:id="stk8" contextRef="#ctx0" brushRef="#br0">5890 15860 0,'45'0'168,"-23"0"-159,44 0-1,-21 0 0,21 0 0,-22 0 0,23 0-1,-23 0 1,45 0 0,-23 0 0,23 0 1,-1 0-2,1 0 1,66 0 0,-67 0 5,-21 0-10,-23 0 5,67 0 0,-67 0 0,0 0 0,-21 0 1,-1 0-2,0 0 2,0 0 8,0 0-12,0 0 5,0 0 5,23 0-5,21-22-2,-44 22 8,23 0-8,-1 0 0,0 0 0,-22 0-1,23 0 2,-1 0-1,-22 0 10,0 0-11,0 0 0,0 0 8,1 0 25,-1-22-22,0 22 4,-22-22 141,0 0-155,22 0 9,-22 0-9,22-45-1,-22 23 9,0 22-8,0-45 1,0 1 6,22 21-7,-22-21 0,0 22-1,0-1 2,0 1 0,0 0-2,0-1 9,0 23 0,0 0-6,0 0-3,0 0 10,-66 0 143,44 0-152,-45 22 1,45 0-2,-66 0 1,43 0 1,1 0-1,-22 0-1,-1 0 1,1 0 4,21 0-6,-21 0 0,0 0 11,21 0 0,1 0-9,-22 0-1,43 0 2,-21 0-1,-22 0 1,-23 0-2,45 0 1,-45 0 0,1 0 2,43 0-3,-43 0 1,43 0-1,1 0 2,22 0-2,0 0 1,0 0 0,0 0 0,-1 0 7,-21 0-6,0 0-1,22 0 0,-45 0 0,45 0 1,-22 0-1,0 0 0,21 0 0,-21 0-1,22 0 3,0 0 7,-22 44 77,21 0-70,1-22 2,0 45-11,22-45 2,0 22-9,0 23-1,0-1 0,0 23 1,0-45 1,0 45-1,0-1 1,0 1-1,0-1 0,0-43-1,0-1 3,0 45-4,0-67 1,0 22 5,0-22-7,0 0 6,0 1 12,89-46 291,-23 23-298,23 0-7,-23 0-3,23 0 4,-1 0-2,23 0 0,22 0 0,-22 0-1,-23 0 1,67 0-1,-22 0 2,-22 0-2,-23 0 3,-65 0-2,21 0 0,-22 0 7,-22-22 83,89 0-74,-23 22-16,0 0 0,-21 0 0,-1 0 0,45 0 1,-45-22-2,22 22 2,1-22-1,-1 22-1,1-22 1,-45 0 8,22-1 1,-44 1-2,22 0-8,0 0 9,-22-22-8,0 21 1,0 1-1,0-44-1,0 44 2,0-23-2,0 1 1,-22 0 2,0 22-3,22-23 1,-22-21 2,0-1-5,0 23 5,22 22-1,0-22-1,0-1 0,0-21 1,-23 44-3,23-45 3,0 23 6,0 22-6,0 0-1,0 0 9,-22 22 200,-22 0-201,-45 0 0,-43-23-8,43 23 1,-22 0-2,-88 0 1,66 0-1,-110-22 3,65 22-3,1 0 0,0 0 2,66 0 0,-22 0-2,45 0 0,44 0 2,-1 0 2,45-22-6,-22 22 3,0 0 24,-22 0 11,22 0-27,-1 0-8,1 0 8,22 22 104,0 111-96,-22-66-17,22 21 1,0 1 0,0-1-1,0 1 2,0 22 0,0-45-3,22 23 2,-22-45 1,0 0-2,0 1 5,0 21-7,0-44 13,0 1 182,200-1-175,-156-22-18,89 22 1,-23-22 3,45 0-6,0 0 4,-44 0-1,89 0-1,-68 0 3,-21 0-2,-44 0-1,21-22 3,-66 22-3,0 0 1</inkml:trace>
    </iact:actionData>
  </iact:action>
  <iact:action type="add" startTime="64735">
    <iact:property name="dataType"/>
    <iact:actionData xml:id="d9">
      <inkml:trace xmlns:inkml="http://www.w3.org/2003/InkML" xml:id="stk9" contextRef="#ctx0" brushRef="#br0">7928 10079 0,'-22'0'32,"-23"0"-16,1-22-8,22 22 1,-22 0 6,21 0-7,-43 0 0,0 0 8,21 0-9,-21 0 2,44 0-1,-23 0-1,-21-22 3,0 22-3,-23 0 1,45 0 1,-45-22 0,-22 22-3,23 0 3,-23 0 0,0 0-3,23 0 4,-1 0-2,1 0 0,-1 0 0,23 0 2,-23 0-2,45 0-2,-1 22 2,1-22 0,0 0 0,-23 22 0,45 0 0,-44-22 0,22 22-1,-23 0 2,-21 23-2,21-45 2,-21 44-1,-23 22 1,44-43 3,1 21-9,0-22 5,-23 44 1,22-43-1,23 21-2,-22 22 2,-1 1 9,1-1-7,66-44-4,-44 23 2,-23 21 0,45-44 1,-22 45 1,-1-1-4,1-21 3,-22 21 0,21 0-2,-21 1 1,22-1-1,-23-21 2,45 21-1,-22-22 1,44 23-2,-44-1 2,21 1-2,23-1 1,0-21 0,0 21 0,0 23-1,0-1 2,0 1-1,0-1 0,0 23 0,23-22 2,-1-1-3,22 45 1,-44-88 0,22 65-1,-22-65 1,22 43 1,-22-21-2,0 21 2,0-43-1,0 43-1,0-44 1,0 45 3,0 0-5,0-23 4,22 23-3,-22-1 2,0 1-2,0 22 0,0-1 2,0-21-2,0 66 2,0-66-1,23-1 0,-23 45 0,0-44 0,0-1 1,0-21-2,22-1 1,-22 1-1,0-23 2,22 23-1,0 43 1,0-65-1,-22-1-2,22 45 3,0-45-1,1 22 0,-1 1 0,-22-23 0,44 23 0,-22-23-1,-22 0 2,44 23-1,1 21 0,-23-21 3,22-23-7,-22 67 5,23-67 1,-23 0-4,66 67 4,-21-44-2,-45-23 0,44 22 0,1-21 0,-23 43-1,45-44 2,-45 1-1,0 21 1,67 23-2,0-23 1,-45 1-1,45-1 2,-67-22-2,67 23 3,0-1-3,-23 1 1,-21-45 0,21 44-1,-44-66 2,45 67-1,-23-45-1,-21 0 2,-1 0-2,0 1 3,23-23-3,-45 0 0,44 0 2,-21 0-2,21 0 2,23 0-1,-1 0 0,67 0 0,-66 0 3,22 0-6,44-23 5,-45 23-1,45 0-3,-88 0 4,21-22-2,-43 22 0,21 0-1,-44-22 8,0 22-7,0 0 2,1-22 6,-1 0-8,22-23 0,-22 23 0,45-44-2,-45 44 2,44-23 1,-44 1-1,45 0 0,-23-45 1,-22 45-1,45-45-1,-45 23 1,22-45 0,-22 22 0,23-43 0,-23 43-1,-22-22 1,0 23 1,0-1-1,0-22 0,0 45-1,0-23 3,0 1-4,0-1 5,22-22-3,-22 23 1,0 21-2,0-21 1,0 43 0,0-43 0,0 43 4,22-43-8,-22 21 3,0 23 2,0-45-1,0 45 1,22-89-1,-22 45 0,0-1-1,22 0 0,-22 1 2,0-23-1,22 22 1,1 1-2,-1-23 1,22 0 0,-22 1-1,22 21 1,-21-22 1,-1 23 0,0-68-1,0 68-1,0-1 1,22-66 1,-21 67 0,-23 21-3,0-21 1,22-1 4,-22 45-5,0-45 5,0 45-4,0-23 0,0 23 3,0-22-3,0 21 1,0 1 0,0 22 0,0-23-1,0-21 3,0-45-2,0 67 0,0-45 0,0 45-1,0-22 1,0 21 1,-22 1-3,22 0 3,0-1-2,0 1 1,0-22 9,-23-1-1,1 45-8,22 0 0,-22-22 0,0 21 0,0-43-1,22 44 2,0 0-1,-44-45 2,21 45 6,23-22-8,-22-1-2,0 45 4,0-44-2,22 22 0,-22 0 3,0 0-7,22 0 4,-22-1 1,-1 23 8,1-44-10,-22 44 1,44-22 1,-22 0 8,-22 0-10,21 0 1,1 22 1,0 0-3,-44-45 2,44 45-1,-1 0 1,1-22 0,-22 0 1,0 22-2,-1-22 11,23 0-11,0 22 0,-22-23 3,22 1-3,-1 22 5,1 0-6,0-22-1,0 22 5,0 0 6,0-22-6,0 0-3,-1 22 1,1 0 0,0-22-1,0 0 2,0 22-1,0 0 0,0-23 1,-1 23-1,1 0 0,0 0-1,0 0 1,-22-22 17,22 22-9,-1 0-9,-43-22 9,22 22-8,22 0 1,-23 0-2,-21 0 1,22 0 0,21 0 0,-43 0 1,22 0 0,22 0 5,-1 0-3,1 0-6,0 0 6,0 0 12,0 0 0</inkml:trace>
    </iact:actionData>
  </iact:action>
  <iact:action type="add" startTime="68942">
    <iact:property name="dataType"/>
    <iact:actionData xml:id="d10">
      <inkml:trace xmlns:inkml="http://www.w3.org/2003/InkML" xml:id="stk10" contextRef="#ctx0" brushRef="#br0">15966 10079 0,'0'0'0,"-88"22"7,43-22 1,-65 22 1,-1-22-2,22 22 2,-21-22-1,21 0-1,-44 23 1,22-23 0,1 0 1,43 0-2,-21 0 1,43 0-1,1 0 2,22 0 6,0 0-6,0-23 8,0 1-2,-1 0 10,-21 0-8,0 0 8,22-22-12,-23 21-3,45 1-2,-44 0 1,0-44-1,22 44-1,22-23 1,-22 1 0,22 22-1,0-23 2,0 1-1,0-22 1,0 21-2,0 23 1,0-22 0,0 0 1,0-23-1,22 45 0,0-22-1,-22 22 1,44-23 0,-22 23 0,0 0 1,23 0 6,-23 0 0,0 0-7,0-1 0,22 23 4,1-22-6,21 22 2,1-22 2,21 22-5,1 0 4,44 0 0,-45 0 1,67 0-3,-66 0 1,-23 0 0,23 22 0,-45-22-1,23 45 2,-23-23-2,22 22 1,-44-22-1,23 22 1,-1-21 9,0 43-9,-22-44 1,1 0-2,-1 23 1,0-23-1,-22 0 11,22 0-10,0 22-1,-22-21 1,0 21 0,0-22-1,0 44 11,0-43-11,0-1 1,0 22 9,0-22-10,0 23 9,0-23-7,0 0 1,-22 0-3,0 22 8,22 1 1,-22-45 0,22 22 9</inkml:trace>
    </iact:actionData>
  </iact:action>
  <iact:action type="add" startTime="75705">
    <iact:property name="dataType"/>
    <iact:actionData xml:id="d11">
      <inkml:trace xmlns:inkml="http://www.w3.org/2003/InkML" xml:id="stk11" contextRef="#ctx0" brushRef="#br0">10497 11142 0,'22'0'111,"22"0"-101,-22 0 5,0 0-7,0 0 0,1 0 2,43 0-4,-44 0 5,0 0-4,23 0 1,-23 0 0,44 0 4,-44 0-8,23 0 4,21 0-1,0 0 2,-21 0 0,-1 0-2,67 0 2,-67 0-2,45 0 4,-1 0-7,67 0 4,-88 0 1,66-22-1,-45 22 0,23-22 1,-23 0-3,-21 0 4,21 22-3,-43 0 1,-23 0 0,0 0 0,0 0 8</inkml:trace>
    </iact:actionData>
  </iact:action>
  <iact:action type="add" startTime="77124">
    <iact:property name="dataType"/>
    <iact:actionData xml:id="d12">
      <inkml:trace xmlns:inkml="http://www.w3.org/2003/InkML" xml:id="stk12" contextRef="#ctx0" brushRef="#br0">10386 11585 0,'22'0'118,"22"0"-101,23-22-7,-23 22-1,0 0-3,-22 0 4,23 0-2,21 0 0,-22 0-1,1 0 1,21 0 0,1 0 0,-23 0 1,-22 0 7,44 0-6,-43 0 11,-1 0 11,0 0 48,22 0-63,0 0-9,-21 0 7,21 0-4,-22 0 5,0 0 16</inkml:trace>
    </iact:actionData>
  </iact:action>
  <iact:action type="add" startTime="78736">
    <iact:property name="dataType"/>
    <iact:actionData xml:id="d13">
      <inkml:trace xmlns:inkml="http://www.w3.org/2003/InkML" xml:id="stk13" contextRef="#ctx0" brushRef="#br0">10275 12073 0,'22'0'89,"0"0"-82,1 0 8,43 0-7,-22 0 0,45 22 0,-23-22 1,23 0-2,-23 0 5,45 0-9,-45 22 6,23-22-1,0 0 0,21 0-1,-65 0 2,43 0-1,-44 0 9,-21 0-7,-1 0 13,111 0 82,-89 0-90,0 0-6,-22 0-3,23 0 3,-23 0 0,0 0-3,0 0 3,0 0-2,0 0 2,1 0 0,-1 0-1,22 0 7,-22 0 2,0 0 8,0 0-17</inkml:trace>
    </iact:actionData>
  </iact:action>
  <iact:action type="add" startTime="86366">
    <iact:property name="dataType"/>
    <iact:actionData xml:id="d14">
      <inkml:trace xmlns:inkml="http://www.w3.org/2003/InkML" xml:id="stk14" contextRef="#ctx0" brushRef="#br0">11626 10411 0,'44'0'151,"45"22"-143,-45-22 0,23 0 1,-23 23-2,44-1 1,-43-22 0,21 22-1,-22 0 2,1 0 0,-1-22-1,0 22 2,1 1-4,-23-23 4,0 0-3,-22 22 2,44-22-2,-44 22 1,22 0 8,23 0-9,21 45 2,-44-67-1,0 22 0,0 0 0,45 22-1,-45 0 1,0-44 1,0 45-1,23-1 1,-23-22-2,0 0 0,0 1 1,-22-1 0,22 0 9,0 0-9,-22 0 1,22 0 7,1 0-8,-23 1 7,0 21-7,22-22 1,-22 0-2,0 0 4,0 45-7,0-45 6,0 22 0,0-22-4,0 45 3,0-23 0,0 23-2,0-23 9,0-22-8,0 0 0,0 45 0,0-45 9,0 0-10,0 0 6,0 0-1,0 0-4,0 45 0,0-45-2,0 0 3,-22 0-1,-1 0 0,23 1 0,0-1 0,-22 0 0,0 0 0,22 45 0,-22-67 0,0 44 0,22-22-1,-44 22 3,44-22-3,0 1 2,-23-1 0,23 0-3,-44 22 5,44-22-4,-22 23 2,0-23-2,0 22 9,0-44-7,-1 44-2,1-21 1,0-1 1,0 0-3,0-22 3,0 22 0,0 0-1,-1-22-1,23 22 10,-44-22-10,22 22 18,-22 1-18,-1-23 1,1 0 1,-22 22-3,21-22 3,-43 0-2,-23 22 3,23-22-3,-1 0 6,-66 0-10,66 0 5,45 0 2,-45 0-4,45 0 4,0 0-2,0 0 0,-23 0 0,1-22 1,-1-23 6,23 45-7,0-22 1,-1 0-2,-43 0 2,21 0-3,23 0 4,-44-23-3,-1 45 2,0-44-2,45 22 1,-44 0 1,-23-22-3,67 44 3,-45-23 0,45 1-2,-23 22 1,23-22 1,0 22-1,21 0-1,-21 0 1,0 0 0,0 0-1,-1-22 9,23 22 1,0 0 0,0 0-10,-22 0 4,44-22-4,-23 0 9,-21 22-8,22-23 1,0 1-1,0 22-1,0-22 2,-1 0-1,1 0-1,-22 0 2,44 0-2,-44-1 9,44-21-8,-22 22 1,-1-22-2,1-1 2,0-21-1,0 44-1,22-23 1,0 1-1,-22-22 2,22 44 0,0-23-1,0-21 0,0 21 7,0 1-7,0 0 0,0 22 2,0-45-2,22 45-1,0-44 3,22 21-5,-21 23 5,-1-22-2,0 22 0,22-45 0,-22 45 1,23-22-3,-1 22 2,0-45 0,0 67 1,1-66-2,-23 66 2,22-67 0,0 67-2,1-66 0,43 22 2,-66 21-1,23-43 0,21 22 0,-44 22 1,23-23-1,43-21 0,-88 44-1,45-1 1,21 1 0,-44 0 1,0 0-2,0 22 2,-22-22-1,45 22-1,-45-22 0,22 22 12,0-22 6,0 22-11,22-23 11,1 23-17,21 0-1,45 0 10,-67 0-9,45 0 0,-1 0 1,1 0-3,22 23 2,44 21 0,-67-44 1,23 22-2,0-22 2,-23 22-2,67-22 2,-88 0-1,-23 0-1,45 0 1,-67 0 0,0 22 0,22-22 0,-22 0 10</inkml:trace>
    </iact:actionData>
  </iact:action>
  <iact:action type="add" startTime="113858">
    <iact:property name="dataType"/>
    <iact:actionData xml:id="d15">
      <inkml:trace xmlns:inkml="http://www.w3.org/2003/InkML" xml:id="stk15" contextRef="#ctx0" brushRef="#br0">11072 13823 0,'-44'0'126,"0"0"-101,-23 0-18,23 0 1,0 0 1,-1 0-1,1 0 0,-22 0 0,44 0 1,-23-23-1,1 1-1,22 22 18,0-22 49,0-89-50,22 89-17,0-44 1,-23-1 0,23 23 1,0 0-1,0 22 0,0-1 0,0-21 0,0 22 0,0-22 7,0 21-3,0 1-8,0 0 4,23 22 6,-23-44-12,44 44 15,-22-44-10,0 44 2,22-45-2,1 23 1,-23 22 0,44-44 4,-44 44-8,45 0 6,-23-22-5,-22 22 6,23-22-3,-23 22-2,44 0 4,-44 0 5,45-23-6,-45 23-1,0 0 1,22 0-3,1 0 4,-1 0-2,0 0-1,23 0 1,-23 0 0,0 0 0,23 0 1,-45 0-2,22 23 1,-22-23 0,0 0-1,-22 22 2,22-22-1,-22 44 8,23-22-1,-1 0 3,-22 45-12,0-1 3,0-44-1,0 23 0,0 21 2,0-22-5,0-21 6,0-1 2,0 0 6,-22 0-2,-1-22-2,-43 44 1,44-44-9,-22 22 10,-23 1-8,45-23-2,-22 22 0,22-22 3,-23 22-3,23-22 1,0 0 7,0 0 82</inkml:trace>
    </iact:actionData>
  </iact:action>
  <iact:action type="add" startTime="115460">
    <iact:property name="dataType"/>
    <iact:actionData xml:id="d16">
      <inkml:trace xmlns:inkml="http://www.w3.org/2003/InkML" xml:id="stk16" contextRef="#ctx0" brushRef="#br0">11559 14022 0,'-22'22'95,"-22"0"-76,0-22-2,22 22-10,-1-22 3,1 23-4,0-23 0,-44 22 3,44 0-1,-1-22 0,-21 22 1,0-22-1,44 22-1,-44 0 1,-1-22 0,1 22 16,22-22-8,0 0 7,-23 0-6,-43 0 0,66 0-11,-23 0 3,-65 0-1,43 0-1,-21 0 2,43-22-1,1 22 0,0 0 2,0 0-5,21-22 7,1 22 11,22-22 42,-22-22-49,0 22 0,0-23-9,0 1 1,22 22-1,0-23 1,0 23 8,0-22-8,0 22 0,0-22 9,22 21-8,0 1-2,0 0 1,0-22 0,23 44 0,-1-44 1,-22 44-2,22-23 3,1 1-4,-23 0 4,0 22-1,0 0-1,0 0 0,22 0-1,1-22 2,21 22 6,1 0 0,-45 0-6,22 0-1,-22 0 0,22 0 0,23 0 0,-45 0-1,22 0 2,1 0-1,-23 0 0,44 0 0,-22 0 1,-21 0-1,21 0-1,-22 22 1,0-22 0,0 22 0,0 0 34,-22 1-28,23 21 8,-23 0-10,22-44-3,-22 22 5,0 0-4,0 1 30,0-1-15</inkml:trace>
    </iact:actionData>
  </iact:action>
  <iact:action type="add" startTime="117152">
    <iact:property name="dataType"/>
    <iact:actionData xml:id="d17">
      <inkml:trace xmlns:inkml="http://www.w3.org/2003/InkML" xml:id="stk17" contextRef="#ctx0" brushRef="#br0">10607 14686 0,'22'0'96,"1"0"-81,-1 0-6,22-22 0,0 0 6,-22 22-6,23 0 7,-23-22-8,44 22-1,-44-22 3,1 22-4,21 0 3,-22 0 0,44 0-2,-21 0 2,65 0 2,-65 0-7,43 0 5,-21 0-2,21 0 1,-21 0 1,21 0-1,1 0 1,-45 0-3,45 0 2,-1 0 1,-43 0-3,43 0 3,1 0 0,-1 0 3,23-22-7,-67 22 3,45 0-2,-45 0 6,45 0-6,-45 0-1,45 0 5,-45 0-1,45 0-1,-45 0 0,22 0 0,-21 0 0,-23 0 7</inkml:trace>
    </iact:actionData>
  </iact:action>
  <iact:action type="add" startTime="118704">
    <iact:property name="dataType"/>
    <iact:actionData xml:id="d18">
      <inkml:trace xmlns:inkml="http://www.w3.org/2003/InkML" xml:id="stk18" contextRef="#ctx0" brushRef="#br0">10430 15107 0,'0'-44'55,"44"44"-46,1 0 6,-23 0 0,44-22-11,-21 22 3,21 0-1,-22-22 1,23 22 1,21 0 1,-43 0 0,43 0 0,1 0-2,21 0 1,-21 0-1,0 0 1,-1 0-1,1 0 2,-1 0-1,1 0 1,-45 0 4,45 0-11,22 0 9,-23 0-6,1 0 5,-1-22-2,1 22 0,-45 0 3,45 0-6,-45 0 4,-22 0-1,0 0 0</inkml:trace>
    </iact:actionData>
  </iact:action>
  <iact:action type="add" startTime="120797">
    <iact:property name="dataType"/>
    <iact:actionData xml:id="d19">
      <inkml:trace xmlns:inkml="http://www.w3.org/2003/InkML" xml:id="stk19" contextRef="#ctx0" brushRef="#br0">12822 15528 0,'-22'0'48,"22"22"-31,-23-22 7,-43 0-9,44 0-5,0 0-4,-45 0 4,23 0-2,22 0 0,-111 0 0,89 0 0,-1 0-1,-43 0 2,44 0-1,-23 0-1,23 0 3,0 23 2,21-23-9,1 0 5,-22 0 0,22 0-1,0 0 2,0 0 7,-1 0-4,1 0 1,0 0-5,-44 0-1,-1 0 0,23 0 2,-45 0-1,1-23 0,-1 23 0,45 0 0,-23-22 1,1 0-2,0 22 0,21-22 5,1 22-6,22 0 4,0 0-2,-23 0-1,45-22 0,-44 22 2,22 0-1,0 0 5,-22-22-11,-1 22 7,1 0-2,22 0 3,-67-23-3,23 1 1,22 0 0,-67 22 0,22-22 0,23 22 0,-1-22 0,23 0 0,0 22 0,-1-22 1,23 22 6,0-23 8,22-87 17,-22 87-31,0-43-2,0 22 4,22-1-6,-22-21 7,-1 44-4,1-22-2,0-1 4,0 1-2,22 0-1,-22 21 0,0 1 1,22 0 1,0-22-1,-22 0 0,22-23 0,0 23 0,0-23 0,0 23 0,0 0 1,0-23 0,0 23-2,0-45 1,0 23-1,44 22 1,-22-23 1,0 23 6,0 0-7,0-1 0,1 23 0,-23 0-1,44-44 2,-44 43-1,44-21-1,-22-22 3,45-1-4,-45 23 5,44-23-2,-21 1-4,-1 22 4,45-67-1,-23 67 1,0-23 0,-21 23-2,-23 22 1,44 0 1,-21-23-2,-23 45 1,22-22 0,-22 22-1,22-44 2,-21 44-2,43-45 3,0 23-3,1 0 0,-23-22 1,0 44 1,67-44-1,-44 44 0,-1-23 0,0 23-1,1 0 2,-45 0-1,22 0 0,1 0 0,-23 0-1,44 0 2,-44 0 6,23 0-6,-1 0-2,-22 0 2,45 0 1,-23 45-4,44-1 7,-43-22-11,-1 22 10,45 1-6,-1-1 3,-44-22-2,45 45 2,22-1-1,-67-44 1,0 23-2,67 21 1,-89-22-1,22-22 1,23 23 0,-23 21 0,0-44 0,1 23 0,-23-1 0,22 0 1,-22-22-1,0 1 0,-22 21 0,23 0 1,-1-22-2,-22 1 1,22 21 0,-22 0 0,0 0-1,0 1 9,22 21-7,-22-22 0,0-21-2,0 21 0,0 0 2,0 23 2,0-1-5,0-22 3,0-21-1,0 21-1,0 0 2,0-22 0,0 1-2,0-1 5,0 22-8,0-22 4,0 0 5,0 0-11,0 23 7,-22 21-1,-22-22 0,44 1 0,-45-1 1,45 0-1,-44 23-1,22-45 1,-22 22 0,-1 23 0,23-45 0,-22 44 1,22-66-2,-45 67 2,45-45-2,0 0 0,0 0 3,0 0 6,0-22-9,22 23 1,-45 21 9,45-22 0,-22 0-10,0 22 1,-22-21 9,22-1-8,-1 0 7,1 0-10,22 0 10,-22-22 2</inkml:trace>
    </iact:actionData>
  </iact:action>
  <iact:action type="add" startTime="123720">
    <iact:property name="dataType"/>
    <iact:actionData xml:id="d20">
      <inkml:trace xmlns:inkml="http://www.w3.org/2003/InkML" xml:id="stk20" contextRef="#ctx0" brushRef="#br0">15324 12848 0,'0'0'1,"-44"22"12,22 0-4,0-22 8,-1 0-10,-21 0 6,0 0-2,22 0-3,-1 0 0,1 0-1,0 0 2,-22 0 7,22 0 0,0 0 1,-1 0-2,-21 0 1,22 0-4,-44 0-8,43 0 4,1 0 0,0 0 0,-22-22 9,0 0-1,-1-22 1,23 21 6,-22-21-14,0 0 16,21 22-17,1 0-2,0-1 3,0 1-1,0 0 0,0 0 1,0-22-3,-1 22 3,23-1-1,-22-21 4,0 22-8,22 0 4,0-23 1,0 23-1,0-22 0,0 22 4,0-22-8,0-23 3,0 45 1,0-45 1,0 23-2,22 0 1,23-23 0,-23 23 1,22-22-1,0-1 0,1 23 1,-1-23 0,22 23-5,-44 0 7,23 0-4,-1 21 3,0-21-3,-22 44 0,1-22 2,-1 0-1,0 22 5,0-22-10,0 22 5,0-23 1,23 1 6,-23 22 1,0 0-8,22-22 0,0 22 1,-21 0-2,-1 0 1,44 0 0,1 0-1,-23 22 2,22 0-1,-21 1 0,21 21 1,1 0-2,21 23 0,-21-23 3,-23 22-4,22-21 3,1 21 0,-23-21-2,-22-23 4,0 0-4,0 0 2,1 0-1,-1 22 6,0 1 11,-22 43-9,0-66-8,0 45-1,0-23 1,0 23 2,0 21-4,0 1 4,-22 22-3,-23-23 2,23-21-2,-22 43 1,22-65 0,-22-1 0,44 23 0,-45-23 1,45 0 6,-22-44-7,22 22 8</inkml:trace>
    </iact:actionData>
  </iact:action>
  <iact:action type="add" startTime="141770">
    <iact:property name="dataType"/>
    <iact:actionData xml:id="d21">
      <inkml:trace xmlns:inkml="http://www.w3.org/2003/InkML" xml:id="stk21" contextRef="#ctx0" brushRef="#br0">2369 6801 0,'0'-22'47,"23"22"-7,-23-23-15,44 23 53,22 0-60,-44 0-10,1 0-1,21 0 1,0 0 2,0 23-4,23-23 1,-23 0 4,0 0-5,-21 0 4,43 0-2,-22 0-1,-22 0 1,23 0 1,-23 0-1,0 0 1,22 0 5,-22 0 3,23 0 0,-23 0-10,0 0 1,22 22 0,1-22 0,-23 22 1,0-22-2,22 0 0,-22 0 1,1 0 1,43 0-1,-22 0 0,1 0 0,-1 0-1,-22 0 1,22 0 1,23 0-1,21 0 0,-43 0 0,21 0 0,23 0 3,-23 22-6,45-22 5,-45 0-2,23 0 0,-1 22 0,67-22 0,-66 0 0,-1 0 0,1 0 0,66 0 0,-66 0 0,-23 0 0,23 0-1,-45-22 1,45 22 1,-45 0-2,22 0 2,1 0 0,-23 0-2,0 0 9,1 0-8,-23 0 0,22 0-1,-22 0 2,0 0-2,23 0 2,21 0-1,0 0 0,1 0-1,-23 0 3,0 0-3,45 0 4,22 0-6,-67-22 8,45 22-9,66 0 3,-89 0 3,23 0-2,-1 0 0,1 0 0,66 0-1,-67 0 2,-21 0-2,21 0 2,1 0 0,22 0-2,-23 0 1,-43 0 0,43 0 0,-44 0 0,45 0 4,-45 0-8,1 0 4,-23 0 0,44 0-1,-22 0 2,1-22-1,21 0 0,-22 22-1,23-23 1,-23 1 2,67-22-3,0 44 1,-23 0 5,1 0-10,44 0 4,-45 0 2,1 0 2,-23 0-6,23 0 5,-45 0-3,0 0 0,23 0 2,-45 0 7,0 0 17</inkml:trace>
    </iact:actionData>
  </iact:action>
  <iact:action type="add" startTime="143847">
    <iact:property name="dataType"/>
    <iact:actionData xml:id="d22">
      <inkml:trace xmlns:inkml="http://www.w3.org/2003/InkML" xml:id="stk22" contextRef="#ctx0" brushRef="#br0">10784 6690 0,'23'0'88,"43"0"-79,0 0-2,1 0 1,21 0 0,23 0 5,-22 0-10,-1 0 5,1 0 2,-1 0-4,23 0 4,-22 0-2,-23 0-1,-21 0 1,43 0 1,-66 0 0,23 0-2,-1 0 3,-22 0-3,0 0 1,22 0 0,1 0 0,21 0-1,-22 0 1,23 0 0,-23 0 0,45 0 0,-1 0 0,1 0 1,-1 0-1,1 0 0,-23 0 0,23 0-1,0 0 1,21 0 0,-21-22-1,-23 22 2,23 0-1,-45 0 0,23 0 0,-23 0-1,0 0 4,1 0-5,-1 0 4,0 0-2,23 0 8,-45 0-8,22 0 0,0 0 0,23 0 0,-1 0-1,45 0 3,-67 0-2,45 0-1,-1 0 1,1 0 0,-45 0 0,45 0 0,-1 0 0,-43 0-1,43 0 2,-21 0-1,-23 0 0,-22 0 0,0 0 0,0 0 8,0 0 388,1 0-388,-23-22 9,22-1 14,0 1-15,0 0-8,22 0 0,-21-22 9,-1 44-10,-22-22 1,0-1 0,0 1 0,0 0 10,0-22-12,0 22-4,-22-23-2,-1 23 0,1 0 0,-22-67-1,0 45 1,-1-22 1,23 21-2,-22-43 2,22 43-1,-23 1 0,45 0 0,-44-23 0,22 23 0,0-22 0,0 66 0,22-45 0,0 1 1,-22 44-2,22-22 0,-23 22 10,1 0 273,-66 0-282,-1 22-1,-66 0 2,0 0-1,-22 0 0,0-22-1,0 23 2,-67-23-1,133 22 0,-44-22 1,22 0-2,67 0 3,22 0-2,-1 0 1,23 0-2,0 0 1,22 22 0,-22-22-1,-22 0 2,-23 22-1,1-22 0,-23 0 0,-88 22 0,66-22 0,-44 0-1,-22 22 2,22-22-1,89 0 0,-67 0 0,66 0 0,23 0-1,0 23 2,22-23 0,0 0-2,-67 0 57,67 22-56,-89-22 0,23 22-1,-67-22 4,66 0-5,-66 22 7,66-22-7,23 0 1,-23 0 1,67 0 0,0 0 112,22 22-104,0 0 8,0 23-8,0-23 0,0 0-1,0 0-4,0 45-5,0-45 4,0 44-1,0-44-3,0 23 4,0-1-4,0 22 3,0-21-1,0-1 2,22 22-4,-22-43 2,0-1 8,0 0-9,0 0 1,0 0 33,22 0-26,1-22 90,21 0-96,-22 0 1,44 0 2,23 0-9,0 0 5,66 22 0,66-22 0,-44 0 0,45 23 0,21-23 0,23 0-1,-22 0 1,-1 0 0,1 0 1,21 0-2,-65 0 1,-23 0 2,0 0-4,-44 0 3,-67 0 0,23 0 0,-45 0-2,1 0 1,-23 0-1,0 0 10,0 0-1,0 0 55,22 0-54,-21 0 1,-1 0-11,22 0 2,22 22-2,1 0 1,-1-22 0,23 22 1,-23-22-2,23 22 5,-23-22-8,23 0 4,-45 0 0,45 0 0,-45 0 8,-22 0-8,0 0 8</inkml:trace>
    </iact:actionData>
  </iact:action>
  <iact:action type="add" startTime="150322">
    <iact:property name="dataType"/>
    <iact:actionData xml:id="d23">
      <inkml:trace xmlns:inkml="http://www.w3.org/2003/InkML" xml:id="stk23" contextRef="#ctx0" brushRef="#br0">2768 8085 0,'221'0'193,"-88"0"-185,0 0 0,0 0 0,44 0 5,45 0-10,-45 0 5,0 0 0,44 0 0,-21-44 0,-23 44 0,0-22 0,-66 22 0,66 0 1,-22-22-1,-89 22-1,23-22 0,22 22 2,-67-22-2,45 22 1,-45 0 1,44 0-1,1 0 0,0 0 0,-1 0 4,67 0-8,0 0 4,0 22 0,22-22 0,-66 0 1,111 0 2,-112 0-7,67 22 6,-22-22-2,23 0-3,-68 0 7,45 0-5,22 0 1,-66 0-1,44 0 2,-22 0-1,-44 0 0,21 0 1,1-22-2,-22 22 1,-1 0 0,1 0 1,-1 0-1,67 0 0,-66 0-1,0 0 1,43 0-1,-43 0 3,44 0-3,-22 0 1,-45 0 0,23 0 0,-1 0-1,1 0 2,-45 0-2,45 0 2,-1 0-1,1 0 0,-1 0-1,67 0 2,-66 0-1,66 0 2,-66 0-4,43 0 4,1 0-2,-44 0-2,22 22 4,-45-22-2,23 0 0,-67 0 0,0 0 0,0 0 0</inkml:trace>
    </iact:actionData>
  </iact:action>
  <iact:action type="add" startTime="151866">
    <iact:property name="dataType"/>
    <iact:actionData xml:id="d24">
      <inkml:trace xmlns:inkml="http://www.w3.org/2003/InkML" xml:id="stk24" contextRef="#ctx0" brushRef="#br0">12490 7930 0,'22'0'87,"66"0"-79,-21 0 0,-1 0 0,45 0 0,22-22 4,0 22-9,22 0 7,-23 0 2,24 0-9,-24 0 5,-21 0 1,-22 0-2,-1 0 0,-43 0 2,-1 0-1,0 0 0,-22 0 0,0 0-1,1 0 27,21 0-19,44 0-6,-43 0 1,21 0-4,23 0 3,-1 0 0,67 0-1,-66 0-1,66 0 1,-67 0 0,23 0 1,44 0-2,-66 0 1,-1 0 0,45 0 0,-44 0 0,-1 0 0,1 0 0,0 0-1,-1 0 2,67 0 2,-66 0-6,-1 0 3,1 0 0,44 0 0,-45 0 0,67 0-1,-22 0 2,0 0-2,-44 0 2,21 0 0,45 0 3,-44 0-9,0 0 5,22 0-1,-45 0 2,67 0-1,-22 0 1,-44 0 0,66 0-2,-89 0 2,67 0 0,-44 22-3,-1-22 3,45 0-1,-44 0 1,66 0-3,-22 0 3,22 0-1,-45 0 0,112 0 0,-45 0 1,66 0-2,-43 0 2,-23-22-1,22 22 0,45 0-2,-45 0 3,23 0 2,-45 0-7,0 0 6,0 0-2,-44 0 0,-67 0-1,89 0 2,-88 0-2,-23 0 6,23 0-11,-23 0 7,-22 0-1,0 0-1,0 0 35,0 0-26,23 0 9,-1 0-17,22 0 1,-21 0-2,21 0 2,23 0 4,-23 0-10,23 0 4,-45 0 0,0-22 3,23 22-4,-23 0 3,-22 0-1,0 0 7</inkml:trace>
    </iact:actionData>
  </iact:action>
</iact:actions>
</file>

<file path=ppt/ink/inkAction3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5042">
    <iact:property name="dataType"/>
    <iact:actionData xml:id="d0">
      <inkml:trace xmlns:inkml="http://www.w3.org/2003/InkML" xml:id="stk0" contextRef="#ctx0" brushRef="#br0">4030 7665 0,'0'22'38,"-44"0"28,0 22-51,22-22 1,-23 0-8,1 1 9,22-1-3,-22-22-6,44 22 10,-23-22-11,-21 22 11,0 0-2,0-22-4,-23 0 0,45 0-4,-22 0 0,-1 0-1,-21 0 1,-1 0 1,23 0-2,22 0 2,-22 0-2,-1 0 2,1 0-1,44-22 1,-44 22-2,22 0 1,0-22 8,-1 22-9,1 0 2,22-22 7,-44 0 0,22-23-8,0 23-1,-45-44 2,67 44-1,-44-23 1,0-21-2,-1 44 6,23-45-8,22 45 2,-22-22 3,22 22-3,0-1-1,-22 1 12,22 0-11,0 0 2,0-22-1,0 22-1,0-23 10,0-21-10,22 44 9,0-23-8,-22 1 0,22 22 1,1 0-1,-1 0 0,0-23 1,22 1-2,-22 22 1,23 0 0,-23 0 0,0 22 0,44-45 0,-44 23 0,23 22 0,-1 0 0,22-22 1,1 22 2,-1 0 1,-21 0-4,-1 0 0,22 0 0,-21 0 3,21 22-6,-44-22 5,23 44-3,-1-44 2,22 45-1,-44-45 0,1 22 1,21 0-1,-22 0 0,0 0 0,-22 0-1,22 23 0,23 21 10,-45-44-9,0 23 0,0 21-1,0-44 1,0 45 1,0-23-1,0 0 1,0-22-2,-23 23 0,23 21 3,-22-44-2,0 23 0,22-1-1,-22 0 9,0-22-8,22 1 9,0-1-9,0 0 7,0 0 27,0 0-18,0 0-8,0 23 2,0-23-4,0 0-6,0 22 8,0-22 0,0 23-8,0-23 16,0 0-8,0 0-8</inkml:trace>
    </iact:actionData>
  </iact:action>
  <iact:action type="add" startTime="7407">
    <iact:property name="dataType"/>
    <iact:actionData xml:id="d1">
      <inkml:trace xmlns:inkml="http://www.w3.org/2003/InkML" xml:id="stk1" contextRef="#ctx0" brushRef="#br0">4407 7753 0,'22'0'287,"44"0"-270,-21 0-9,-23 0 0,22 0 1,-22 0-1,0 0 0,0 0-1,1 0 1,-1 0 2,0 0-3,22 0 12,-22 0-2,45 0-11,-45 0 1,0 0 1,22 0 0,1 0 0,-1 0 1,0 0 2,23 0-8,-45 0 6,22 0-1,0 0 1,23 0-2,-1 0 1,-21 0 0,-1 0 4,0 0-9,-22 0 6,23 0-1,21 0 0,0 0 0,-43 0 4,21 22-8,0-22 4,23 0 0,-23 0 5,22 0-10,-21 0 5,21 0 1,-44 0 1,22 0-5,1 0 4,-23 22-1,44-22-2,-44 0 6,23 0-5,-23 0 1,22 0 1,23 0-2,-1 0 2,-22 0 6,-22 0-7,45 0 0,-45 0 0,22 0 0,-21 0 0,43 23 0,-22-23 5,-22 0-11,45 0 6,-23 0 8,-22 0-7,0 0-1,1 0 0,-1 0 24,-44 0 476,-23 0-500,23 0 0,0 0 0,0 0-1,-22 0 2,21 0-1,1 0 0,-22 0 0,0 0 0,22 0 9,-23 0-9,23 0 9,0 0-10,0 0 3,0 0-5,-1 0 13,1 0-10,-22 0 0,22 0 0,-45-23 0,23 1 0,0 22 0,0 0 1,-23 0-2,45 0 1,-22 0 0,22 0 0,-1-22 0,1 22 17,0 0-1,0 0-10,-22 0 4,-1 0-11,1 0 9,0 0-8,22 0 17,-23-44 57,23 0-67,-22 21-8,-22-21 3,43 22-3,1 0 1,-22-23 0,0 23 0,22 0 9,-1 0 14,1-44-6,22 21-10,0 23-7,0 0 0,-22 0 0,0-22 0,22 21 0,0 1 0,0 0 0,0 0 9,0-22 8,0 21-16,0 1-1,0-22-1,0 22 1,22-45 7,0 23-7,45 0 2,-1 0-2,23-1 0,-45 1-1,22 44 0,-21-22 3,21 22-3,-22-22 9,-21 22-8,-1 0 0,0 0 0,0 0 2,0 0 5,0 0-7,23 0-1,-23 0 1,0 0 1,44 0-2,-21 0 2,21 0-2,23 0 3,-45 0-4,44 22 4,23 22-1,0-22-4,-67 0 5,45 23-1,-45-23-1,0 0 0,23 0-1,-45-22 1,22 22 0,-22 0-1,1-22 1,-1 23 1,0-1-1,0-22 0,0 22 1,22-22-3,1 22 3,-1 22-2,-22-44 2,45 22-1,-67 1 0,22-23 0,22 44 1,-22-22 7,-22 0-8,0 23 0,0 21 15,0-44-15,0 0 1,0 0-2,0 1 1,0-1 2,0 22 7,0-22-10,0 22 18,-22-44-18,22 45 10,-44-23-10,44 0 1,-45 0 9,23-22-10,0 22 9,-22 1-7,0-1 7,21-22-9,23 22 1,-44-22 8,22 0-1,0 22-7,0-22 9,0 0 23,-45 22-13,45-22-22,0 22 5,0-22-3,0 0 3,-1 0-4,1 0 3</inkml:trace>
    </iact:actionData>
  </iact:action>
  <iact:action type="add" startTime="11797">
    <iact:property name="dataType"/>
    <iact:actionData xml:id="d2">
      <inkml:trace xmlns:inkml="http://www.w3.org/2003/InkML" xml:id="stk2" contextRef="#ctx0" brushRef="#br0">4938 7775 0,'-22'0'7,"0"0"10,0 0-1,0 0 0,-23 0 16,23 0-16,0 0-8,0 0 0,-22 0 0,21 0 17,-21 0-18,22 0 12,-22 0-6,22 0-2,-1 0-6,-21 0 4,0 0 1,22 0 6,0-22-9,-1 0 1,1 22 0,0 0 7,0-22-6,0 22-1,0 0 8,0-22 0,-23 0-8,23 22 0,0 0 0,0-23-1,22 1 2,-44 22-1,21-22-1,1 22 3,22-22-3,-22 0 9,0 22-1,0-45 10,22 23-7,-22 0 7,0-22-17,22 22 8,0 0-9,-23-23 0,23 23 10,0-22-9,0 0 7,0-1-5,0 23-3,0 0 1,23 0 0,-23 0-1,22-1 2,0 23-1,-22-44 8,22 44-8,-22-22-1,22-22 10,0 44-9,0-45-1,1 23 2,-1 0-1,0 0 9,22 0-10,-22 22 3,23-44-3,-23 21 3,0 23-3,22 0 2,-44-22-2,22 22 1,0-22 8,1 0-8,-1 22 0,0 0 0,0-22 9,22 22-9,23-45 0,-45 45 0,0-22-1,22 22 1,-22 0 0,23 0 1,-23 0-2,0 0 1,0 0 0,0 0 0,0 0 1,1 0 8,21 22 14,-22 23-16,22-23 2,1 0-8,-1 22-3,-22-21 5,22-1-3,-21 0-3,43 22 6,-66-22-3,22 0 0,0 1-1,0-1 18,-22 22-2,23-22-6,-1 45-9,-22-45-1,44 44 2,-44-44-2,22 23 3,-22-23-3,44 44 1,-21-21-1,-23-23 1,0 22 8,0-22-8,0 0 8,0 23 0,0-1 10,0-22-11,-23 22 2,23-21-9,-44-1 8,44 0-8,-44 0 9,22-22-10,0 22 9,-23 0-8,1 0 16,22-22-15,0 23-1,-23-23-1,23 22 1,0-22 8</inkml:trace>
    </iact:actionData>
  </iact:action>
  <iact:action type="add" startTime="14623">
    <iact:property name="dataType"/>
    <iact:actionData xml:id="d3">
      <inkml:trace xmlns:inkml="http://www.w3.org/2003/InkML" xml:id="stk3" contextRef="#ctx0" brushRef="#br0">5492 4741 0,'-22'0'79,"22"22"-56,-22 0-15,-23 22 7,45-22-5,-22 1 2,0-1-9,0 0 4,0 22 5,0-44-8,-23 44 6,45 1-2,-66 21 0,44-66 0,0 67 0,22-45 0,-45 22 1,45-22-1,-22 23 0,-22 43 0,44-66 0,-22 23 0,-1 21 1,1-22-3,0 23 2,22-23 1,-22-22-1,0 23 0,22-23-1,0 0 3,0 0-3,0 0 0,-22 22 17,0 1 0,22-23-15,-23 22-1,23-22 0,-22 23-1,22-1 3,-44 22 7,44-43-9,0-1 0,0 22 7,-22-44-5,22 22-3,0 22 65,0-21-55,0-1-10,0 22 1,0 0 0,0-21 0,0-1 7,0 0 2,0 0 146,-67-66-20,45-1-134,0 45-2,0-22 2,22 0 0,-22 0-3,0 0 2,22 0 1,-22-1 7,22 1-8,-23 0 1,23 0-1,-22 0 8,22 0-8,0 0 7,0-1-6,22 23 160,23 0-153,21 0-7,23 0-3,-45 0 4,45 0-1,-45 0-2,22 0 0,-21 23 2,-1-23-1,-22 22 0,0-22 0,-22 44 152,0-22-118,-22 0-18,0 0-9,0 1 2,0-1 0,-1 0-9,1 0 8,0 22-9,22-21 10,-22-1-2,-22-22 211,22 0-216,-1 0-3,1 0 1,-22 0-1,22 0 1,0 0 0,0 0 0,-1 0 33,23-22-11,0-23-14,-22 45 1,22-22 2,-22 22 44,22-22-46,-22 0-1,22-23-1,0 23 41</inkml:trace>
    </iact:actionData>
  </iact:action>
  <iact:action type="add" startTime="18477">
    <iact:property name="dataType"/>
    <iact:actionData xml:id="d4">
      <inkml:trace xmlns:inkml="http://www.w3.org/2003/InkML" xml:id="stk4" contextRef="#ctx0" brushRef="#br0">5138 7797 0,'-23'0'15,"-21"0"2,0 0 15,22 0-16,-23 0 8,23 0 0,-22 0-8,0 0 0,-1 0-8,23 0-1,-22 0 4,0 0-5,-23 0 2,23 0 3,22 0-6,-23 0 5,-21-22-1,22 0 6,22 22-8,-1-22 2,1 22-1,-22 0 0,44-22 8,-22 22-8,0-22 1,0 22-2,-1 0 9,23-22 0,0-23 9,0 1-18,-22 44 1,22-44 0,0 21 0,0 1 0,0 0 0,0 0 0,0-22 0,-22 22-1,22-1 2,0 1-1,0 0 2,0 0-4,0 0 4,0 0-2,0 0-2,0-1 4,0 1-1,0 0-2,0 0 0,0 0 3,22 0 2,0-1-9,1 1 13,21 0-7,0 0 5,-44 0 3,22 22-1,23 0 24,-1-22-24,-22 0-8,0 22 0,0 0 8,45 0-7,-23 0 7,-22 0 0,22 0-7,-21 0-1,-1 0-1,0 0 2,44 0-1,-44 0 0,23 22-1,-1 0 2,22 0-1,1 0 0,-23 0 0,-22 23 8,1-45-9,-23 22 1,22-22 0,-22 22 9,22 0-8,-22 0 6,22 23 0,0-23-6,0 22-1,-22-22 10,22 0-12,1 0 2,-23 23 0,22-23 8,0 0-8,-22 0 2,0 0-4,22 0 6,-22 23-6,22-23-1,0 0 7,-22 0-4,0 0-1,0 1 9,0-1-8,0 0 23,0 0 9,0 0-15,0 0 15</inkml:trace>
    </iact:actionData>
  </iact:action>
  <iact:action type="add" startTime="20637">
    <iact:property name="dataType"/>
    <iact:actionData xml:id="d5">
      <inkml:trace xmlns:inkml="http://www.w3.org/2003/InkML" xml:id="stk5" contextRef="#ctx0" brushRef="#br0">7131 7975 0,'-23'0'14,"-21"22"13,22 0-19,0-22-1,0 0 10,0 22-11,-1-22 44,-21 0-35,22 0 1,-67 0-8,23 0 0,22-22 0,-23 0 0,23 22 0,-23-22 0,23 22-1,22 0 3,0 0-3,-22 0 1,21 0 8,1 0 3,0 0-15,0 0 15,-22 0-4,22-22-7,-23-1 0,23 23 0,-44-22 0,-1 0 9,45 22-9,-22 0 0,22 0 0,0 0 9,-1-22 0,1 22-3,0-44 10,0-1-16,0 23-1,22 0 2,-44-44-1,44 43 0,-23 1 1,1-44-2,22 44 9,-22-1-7,22 1 16,0 0-10,0-22 10,0 0-8,0 21-10,22-43 1,-22 44 0,0-45 0,45 1 0,-23 22 0,-22-1 1,44 1-2,-22 0 0,0-1 2,23 1-1,-45 0-1,22 22 2,22-23-1,0 23-1,-22 0 2,1 0-1,21-22-1,0 21 2,0 1-1,-21 22 0,21-44 0,22 44 0,-44-22 0,23 0 0,21 22 1,-22 0-2,23-22 3,-1-1-4,-21 23 4,-1 0-2,-22 0 0,22 0 1,1 0-2,-1 0 1,0 0 0,1 0 0,21 23 0,-44-1 0,22 0 1,23 0-2,21 22 1,-21-44 0,21 45 4,23-1-9,0 0 6,0 23-1,-45-45 0,23 22 1,-89-22-2,44 0 1,-22-22 0,0 45 9,-22-1 6,0-22-10,0 0-10,0 0 13,0 1-8,0-1 0,0 0 0,-22 22 2,22 1 5,-66 21-6,66-44-1,-45 0 0,-21 45 8,44-67-8,-45 44 0,45-44 0,-22 44 0,0-44-1,-1 22 2,1 1-1,22-1 0,0-22 0,0 0-1,22 22 2,-23-22 7,1 0 88,0 0-86,0 0 6</inkml:trace>
    </iact:actionData>
  </iact:action>
  <iact:action type="add" startTime="22660">
    <iact:property name="dataType"/>
    <iact:actionData xml:id="d6">
      <inkml:trace xmlns:inkml="http://www.w3.org/2003/InkML" xml:id="stk6" contextRef="#ctx0" brushRef="#br0">8348 5228 0,'0'44'80,"-44"23"-72,0-1 0,0 1 0,21-1-1,-21 0 1,-22 45 1,44-44-2,-67 43 1,45-65-1,-1-1 1,-21 67 1,44-67-2,0-22 3,-23 23-3,45-23 1,-22 0 0,-22 22 0,22-22 8,0 0-6,0 1-5,22 21 6,-67 22 5,45-43-8,0-1 0,-22 44 1,21-22-1,-21 1-1,-22-1 2,66-22-2,-22 0 1,-1 1 0,1-23 0,22 22 0,-88-111 258,21 23-258,1-45 0,-1 0-1,1 0 2,22 67-1,-1-45 0,45 67 0,-44-22 0,44 22 9,67 44 145,43 0-155,-43 0 2,21 0-3,45 45 3,0-45-1,0 22-1,-45-22 2,-21 1 0,-1-1-2,-21 0 1,-23 0 9,0 0-2,-44 23 113,-23-1-110,1 44-9,-22-43-2,66-23 0,-67 44 1,45 1 1,-22-45 0,44 0-2,-22 0 9,0 0-1</inkml:trace>
    </iact:actionData>
  </iact:action>
  <iact:action type="add" startTime="37040">
    <iact:property name="dataType"/>
    <iact:actionData xml:id="d7">
      <inkml:trace xmlns:inkml="http://www.w3.org/2003/InkML" xml:id="stk7" contextRef="#ctx0" brushRef="#br0">10607 7886 0,'0'-22'151,"22"22"-135,23 0 9,-1 0-10,45 0-6,-1 0-3,-44 0 4,45 0-2,44 0 0,-22 0-1,-23 0 1,23 0 0,-23 0 0,-21 0 1,-1 0-3,1 0 2,-1 0 1,-21 0 4,-1 0-8,0 0 1,67 0 4,-67 0-3,45 0 2,-45 0-2,45 0 3,21 0-3,-65 0 1,65 0 0,-43 0 0,21 0-1,-43 0 2,-1 0-2,0 0 2,-22 0-1,45 0 0,-45 0 8,0 0-9,0 0 2,0 0 8,0 0-10,23 0 16,-23 0-6,0 0-1</inkml:trace>
    </iact:actionData>
  </iact:action>
  <iact:action type="add" startTime="38727">
    <iact:property name="dataType"/>
    <iact:actionData xml:id="d8">
      <inkml:trace xmlns:inkml="http://www.w3.org/2003/InkML" xml:id="stk8" contextRef="#ctx0" brushRef="#br0">10541 8440 0,'88'0'88,"-65"0"-80,109 0-1,-21 0 3,66 0-2,-22 0 0,45 0-1,-1 0 2,-22 0-2,0 0 2,-44 0-2,0 0 0,-22 0 2,-67 0-1,0 0 0,-22 0 0,1 0 0</inkml:trace>
    </iact:actionData>
  </iact:action>
  <iact:action type="add" startTime="39806">
    <iact:property name="dataType"/>
    <iact:actionData xml:id="d9">
      <inkml:trace xmlns:inkml="http://www.w3.org/2003/InkML" xml:id="stk9" contextRef="#ctx0" brushRef="#br0">10364 9259 0,'22'0'23,"0"0"2,0 0-9,22 0 2,1 0-12,-23 0 11,22 0-1,0 0 0,23 0-8,-1 0 0,23 0 0,66 0 0,22 0 3,0 0-6,22 0 3,-44 0 0,23 0 0,-90 0 0,-43 0-1,-23 0 2,0 0-1</inkml:trace>
    </iact:actionData>
  </iact:action>
  <iact:action type="add" startTime="42873">
    <iact:property name="dataType"/>
    <iact:actionData xml:id="d10">
      <inkml:trace xmlns:inkml="http://www.w3.org/2003/InkML" xml:id="stk10" contextRef="#ctx0" brushRef="#br0">12047 9259 0,'0'23'54,"-89"21"51,-22-22-95,67 0 3,-22-22-12,-1 0 8,1 0-1,-23 0 0,1 0 0,-1 0-1,45 0 2,-45 0-1,1 0 0,21 0 0,1 0 0,-1 0 1,23 0-2,0 0 1,22 0 0,-23 0-1,23 0 2,-22 0-1,22 0 5,0 0-10,-1 0 5,-43 0 0,44 0 9,-22 0-7,-1 0-5,23 0 2,0 0 4,-22 0-5,22-22 4,-1 22-2,1 0-1,0-22 2,0 22 16,0-22-18,-22 0 9,21-1-8,1-21-1,-22 44 1,22-22 0,-45-22 0,1 22 0,22-23 1,-23 23-1,23-22 0,0 44 0,-1-45 1,1 1-2,22 22 1,-22-44 0,21 66 1,23-67-3,-22 45 3,0-22-2,22-1 2,0 1-1,0 0-1,0-1 4,0 23-5,0-22 2,0 0 2,0-1-4,0 23 3,0-22-1,0-23 2,0 23-2,0-22 0,0-1-1,0 1 1,44-1 1,-21 1-2,21-23 2,0 23-1,0-1-2,-21 1 2,21-1 0,-22 23 1,0 0-2,0 0 2,0-1-1,1 45 0,-1-66 0,0 44 0,-22 0-1,22-23 10,0 1 0,0 22-11,0 0 3,1-1 0,-23 1 6,44 0-4,-22-22 20,22 44-14,1-44-10,-1 21 1,0 23 0,23-44 0,21 0 0,-43 44 0,21-44 0,-22 21 0,23 23-1,-23-22 2,-22 0-1,0 22 0,23 0 0,-23 0 0,0 0 0,-22-22 10,44 22-11,-22-22 1,0 22-1,23 0 1,21 0-1,-22-22 2,23 22-1,-1 0-1,23-23 3,-45 23-3,45 0 1,-1-22 2,23 22-5,22 0 7,-44 0-5,-23 0 1,23 0-1,-1 22 2,1 1-1,21 21 0,-21-44 0,22 44 1,-67-22-2,45 45 0,21-45 3,-65 0-3,43 45 1,23-45 0,-67 22 0,0-22-1,1 0 2,-23 23-1,22-23 1,0 0-2,-21-22 1,21 89 1,-22-67-2,-22 0 0,44 22 3,-44-22-3,22 0 1,-22 1 0,23 43 0,-23-44 10,22 45-11,0-1 0,-22-44 0,0 23 2,0 21 1,22 23-4,-22-45 4,0 22-2,22-21 0,-22 43 0,0 23 0,22-67 0,-22 45 0,0-45 0,0 23 0,0-1 1,0 1-2,0-23 1,0-22 0,0 22 0,0 1 0,0-23 0,0 44-1,-22-44 11,22 45-12,-22-45 10,0 22-5,0 23 3,22-45-6,-22 0 1,-1-22-2,1 44 1,0-21 1,0 21-2,-22 0 2,-1-22-2,23 0 4,0 1-3,-44 21 0,21-22-1,23 0 2,-22 0-2,0-22 1,-1 45 1,23-45-2,-44 22 2,-1 22 6,23-44 0,-22 22-5,21 0-3,-21-22 1,22 23 0,-1-23 0,-21 0 0,0 0 0,21 22 1,-43-22-2,43 0 1,-21 0 0,0 22 9,21-22-10,1 0 0,-22 0 2,21 0-1,-21 0 0,-45 0 0,67 0 0,-45 0 2,45 0-5,-45 0 5,1 0-1,-1 0-1,1 0 0,-1 0 0,-22 0 0,67 0 1,-45 0-2,45 0 1,0 0 8,0 0 0,-1-22 64,1 0-72,22-1 8,-22 23 7</inkml:trace>
    </iact:actionData>
  </iact:action>
  <iact:action type="add" startTime="46631">
    <iact:property name="dataType"/>
    <iact:actionData xml:id="d11">
      <inkml:trace xmlns:inkml="http://www.w3.org/2003/InkML" xml:id="stk11" contextRef="#ctx0" brushRef="#br0">12800 7620 0,'0'-44'143,"0"22"-134,0-45-1,0 45 0,0-22 0,0 22 0,0-23 0,0 1 0,22 0 8,-22 22-8,22-23 8,-22 1-8,0 22 0,0 0 0,0 0 0,0-1-1,0-43 2,0 44 1,-22-22-4,22 21 4,0 1-2,-22-44 0,22 44 0,-23-45 0,1 67 0,22-44 0,0 22 0,0-23-1,0 1 3,0 0-3,0 22 1,0 0 0,0-1 0,0-21 0,0 22-1,0 0 1,22 0 1,-22-23-1,45 1 1,-23 0 6,0 22-7,22-1 0,1 1 8,21-22-9,-44 44 2,67-44 0,-23 22-1,1 22-1,21-45 1,1 23 0,22 0 2,-23-22-5,-44 44 6,1 0-3,21 0-1</inkml:trace>
    </iact:actionData>
  </iact:action>
  <iact:action type="add" startTime="48419">
    <iact:property name="dataType"/>
    <iact:actionData xml:id="d12">
      <inkml:trace xmlns:inkml="http://www.w3.org/2003/InkML" xml:id="stk12" contextRef="#ctx0" brushRef="#br0">12667 7244 0,'0'-22'153,"22"22"-146,0 0 1,0 0 0,0 0 0,0 0 0,23 0 3,-23 0-5,0 0 4,22 0-3,-22 22 9,1 0 16,-1 22 24,0-22-40,22 0 0,-22 23-8,0-45 0,-22 22 138,0 44-121,-22-66-18,22 22 1,-22 23 0,-22 21 3,22-44-5,0-22 0,22 23 3,0-1 31,-23-22 81,1 0-80,-22-45-17,22 23-17,22 0 2,-44-44 0,44 43-2,0 1 1,-23 0 0,1-44 0,0 66 0,22-22-1,-22-1 3,22 1-3,-22 22 9,22-22 10</inkml:trace>
    </iact:actionData>
  </iact:action>
  <iact:action type="add" startTime="53601">
    <iact:property name="dataType"/>
    <iact:actionData xml:id="d13">
      <inkml:trace xmlns:inkml="http://www.w3.org/2003/InkML" xml:id="stk13" contextRef="#ctx0" brushRef="#br0">6400 2481 0,'44'0'144,"0"22"-136,-22-22-1,89 45 2,-22-23-1,44 22 0,-23-22 0,45 0-1,45-22 2,43 23 0,-21-1-3,-45-22 3,44 0-2,1 0 2,-45 0-1,-44 0 0,0 0 0,-23 0 0,-21 0-1,0 0 2,-23 0-1,0 0 0,1 0 4,-1 0-8,1 0 3,-23 0 4,0 0-5,23 0 12,-1 0-10,-22 0 1,23 0-2,44 0 0,44 0 2,0 0-2,-22 0 2,44 0-2,0 0 2,0 0-1,22 22 0,-22-22 0,-44 0 0,0 0 5,-22 0-11,22 0 7,-45 0-1,1 0 0,-45 0 0,1 0 0,-23 0 0,22 0 9,-22 0 5,0 0 4,45 0-10,21 0-7,1 0 0,22 0-4,44 0 6,-23 0-3,46 0-1,-46-22 1,23 22-1,-22 0 1,-22 0 1,-22-22-1,-23 22 0,-44 0 0,0 0 0,1 0 0,-68 0 233,23 0-233,-22 0 1,-23 0-2,1 0 1,-23 0 0,23 0 0,-1 0 1,-21 0-2,21 0 2,-21 0 0,-1 0-3,1 0 3,-1 0 5,-66 0-10,22 0 3,-22 0 0,45 0 1,-90 0 0,67 0 0,-44 0-1,44 0 1,-44 0 1,66 0 2,-44 0-7,-22 0 6,67 0-3,21 0 5,-44 0-6,45 0 0,-67 0 4,88 0 1,-21 0-7,-1 0 5,-66 0 4,44 0-10,23 0 4,-67 0 2,66 0 3,-44 0-8,45 0 4,-1 0 0,0 0 0,45 0 0,-22 0 1,21 0-3,-21 0 3,44 0-1,-22 0 4,-23 0-9,-21 0 6,21 0-1,-21 0-1,-45 0 2,44 0-1,-44 0 0,45 0 0,-23 0 0,22 0 4,-21 22-8,43-22 3,23 0 4,22 0-5,0 0 4,-23 0 5,23 0 10,-22 0 0,22 22-19,0-22 4,-23 0-2,1 0 3,22 0-7,0 0 3,0 0 11,88 0 788,67 0-799,-22 0 1,66 0 6,0 0-12,66 0 6,-21 0 0,88 0 0,-89 0 0,45 0 1,-22 0-1,21 0 0,-65 0-1,-23 0 1,0 0 0,22 0-1,1 0 1,-67 0 1,44 0 0,44 0 0,1 0-3,-45 0 2,0 0-1,67 0 3,-67 0-1,0 0-3,-66 0 3,21 0 0,-21 0-4,-22 0 6,-23 0-3,-22 0 0,1 0 7,-23 0 2,0 0 31,22 0-24,1 0-16,21 0 1,-22 0-1,45 0 0,22 0 0,-1 0-1,-43 0 1,-1 0 0,45 0 0,-22 0 1,-1 0 3,-44 0-1,-21 0-1,-1 0 13,22-111 146,-44 89-160,0-22 6,22-1-11,-22-21 3,0-23-1,22 23 0,-22-45 3,0 67-1,0-45 0,0 45 10,0-45-14,0 45 2,0-45-1,0 45 4,0-22-1,0 21-1,-22-43 2,22 21-2,0 23 2,0 0-1,0-23 0,-22 23 7,22-23-7,-22 45 1,22 0-1,0 0-1,0 0 19,-44-22 53,44-1-71,-45 23 0,45-22 0,-44 44 0,-22-89 2,43 89-4,-43-44 2,0 0 2,21 21-5,1-21 6,-22 22-3,-45-45 0,66 67-1,1-22 2,-44 0-1,43 22 0,-43-22 0,21 22 0,-21 0 0,-67 0 0,44 0 0,22 0-1,-110 0 2,66 0-1,-66 0 0,44 0 3,-22 0-7,22 0 5,44 0-1,-66 0 0,22 0 2,44 0-5,23 0 4,-67 0-1,66 0 0,-44 0 0,0 0 0,-22 0 0,-22 0 0,22 0 6,-22 0-10,-22 0 1,21 0 6,1 0-3,0 0-2,44 0 4,-44 0-1,44 0-2,0 0 1,23 0-1,-45 0 2,44 0-1,44 0 0,-21 22 0,-1 0 0,1-22 2,66 22-3,-23-22 2,23 0 6,-22 23 56,0-23-63,-67 0 0,-155 44 0,89-22-1,-44 22 2,43-21 3,1-1-6,44-22 1,23 0 1,65 22 0,23-22 8,22 22 130,0 44-130,-22-21-9,22-1 1,0-22 0,0 23 0,-22 87 0,22-87 0,0 43 5,-22 1-10,22 110 5,0-44-1,0 0 2,0-66 1,0 0-4,0-23 5,0 1-4,0-23 6,0 0-9,0 0 3,0-21 1,0-1 0,0 0 19,22-22 137,22 0-155,23 0-1,65 0 2,23 0-4,45 0 4,110 0-4,-44 0 4,88 0-2,133 22 5,0-22-10,67 0 4,44 0 2,-111 44 0,67-44-2,-222 0 5,-44 0-9,-67 0 6,-66 0-1,-88 0-1,-1 0 2,-44 0-1</inkml:trace>
    </iact:actionData>
  </iact:action>
  <iact:action type="add" startTime="63598">
    <iact:property name="dataType"/>
    <iact:actionData xml:id="d14">
      <inkml:trace xmlns:inkml="http://www.w3.org/2003/InkML" xml:id="stk14" contextRef="#ctx0" brushRef="#br0">10762 11607 0,'0'-22'22,"0"0"57,45-22-36,-23 44-28,22 0-3,22-22-9,1 22 5,21 0 0,-43 0 0,21 0 0,23 0 0,-45 0 1,0 0-1,1 0 0,-1 0 6,22 0-12,-21 0 6,21 0 0,-44 0 0,22 0 1,23 0-1,-23 0 0,1 0-1,21-22 1,-22 22 0,23 0 0,21 0 0,-21 0 0,21 0 0,1 0-1,-45 0 3,45 0-4,-45 0 6,45 0-8,-45 0 7,-22 0 5,0 0-13,0 0 12,0 0 15,1 0-5,21 0-10,22 0-7,-44 0 0,23 22 0,21-22 6,-22 0-12,-21 0 6,21 0 4,-22 0-8,0 0 4,0 0 8</inkml:trace>
    </iact:actionData>
  </iact:action>
  <iact:action type="add" startTime="64950">
    <iact:property name="dataType"/>
    <iact:actionData xml:id="d15">
      <inkml:trace xmlns:inkml="http://www.w3.org/2003/InkML" xml:id="stk15" contextRef="#ctx0" brushRef="#br0">10563 12183 0,'66'0'95,"-43"0"-87,43 0 4,-22 0-9,45 0 6,-45 0 2,45 0 2,-1 0-12,1 0 8,66 0-4,-67 0 6,-21 0-4,21 0 1,-43 0 2,43 0 2,-21 0-10,-1 0 7,-21 0-2,21 0 10,23-22-10,-45 22 2,67 0-1,-23 0 1,1 0-3,66 0 2,-67 0 0,45 0 1,-44 0-1,-1 0 4,-21 0-8,-23 0 4,-22 0 0,22 0 10</inkml:trace>
    </iact:actionData>
  </iact:action>
  <iact:action type="add" startTime="66199">
    <iact:property name="dataType"/>
    <iact:actionData xml:id="d16">
      <inkml:trace xmlns:inkml="http://www.w3.org/2003/InkML" xml:id="stk16" contextRef="#ctx0" brushRef="#br0">10585 12848 0,'22'0'159,"0"0"-142,1 0-9,21 0 4,22 0-9,1 0 20,-1 22-9,-44-22-11,0 0 9,23 0-5,-23 0 0,44 0-1,-21 0 5,21 0-4,-22 0 0,23 0 1,21 0 1,67 0-2,-66 0 3,66 0-2,-44 0 4,44 0-8,22 0 4,-44 0 0,-45 0 5,23 0-10,-22 0 4,-45 0 3,22 0 2,-21 0-9,21 0 4,-22 0 2,23 0 0,-23 0-2,0 0 1,45 0 0,-23-22-1,23 22 2,-45 0 8,45 0-14,22 0 3,-23 0 1,-44 0 1,1 0-1,-1 0 1,0 0 1,23-22-2,-45 22 1,22 0 0,23 0 0,-1 0 9,-44 0-8,22 0-3,-21 0 4,43 0-3,-44 0 2,22 0-1,23 0-1,21 0 1,1 0 0,-45 0 0,67-22 1,-22 22-1,-1 0 0,-44 0 7,45 0-14,-45 0 8,1 0-1,-1 0 6,0 0-13,1 0 6,-23 0 2,22 0 4,-22 0-10,22 0 30</inkml:trace>
    </iact:actionData>
  </iact:action>
  <iact:action type="add" startTime="68400">
    <iact:property name="dataType"/>
    <iact:actionData xml:id="d17">
      <inkml:trace xmlns:inkml="http://www.w3.org/2003/InkML" xml:id="stk17" contextRef="#ctx0" brushRef="#br0">11117 13557 0,'44'0'38,"44"0"-23,-65 0-2,65 0-6,45-22 7,-44 22-8,43 0 3,-21 0 1,-22 0-3,66 0 1,-67 0 0,1 0-1,44-23 2,-45 23-1,1 0 0,44-22 0,-45 22 0,1-22 0,66 22 1,0 0 2,-44-22-7,110 22 4,-110 0 0,88 0 0,-22 0 0,1 0 8,-46 0-12,-43 0 2,-23 0 1,23 0 1,-45 0-1,-22 0 5,1 0 1,-1 0-5,0 0 11,0 0-5,22 0-8,1 0 5,21 0-5,-44 0 3,22 0-1,1 0 0,21 0 0,-44 0 0,0 0 0,1 0 8</inkml:trace>
    </iact:actionData>
  </iact:action>
  <iact:action type="add" startTime="90647">
    <iact:property name="dataType"/>
    <iact:actionData xml:id="d18">
      <inkml:trace xmlns:inkml="http://www.w3.org/2003/InkML" xml:id="stk18" contextRef="#ctx0" brushRef="#br0">20152 8130 0,'-45'22'102,"1"0"-92,-45-22-2,1 0 0,-1 0 1,45 0-1,-45 0-1,1 0 1,-23 0 0,67 0 0,0-22 0,21 0 0,-21 22 0,44-22 8,-22 22 0,22-45 0,0 1-8,-22 22-1,0-22 1,0-1 0,22 23 1,-45-22-1,45 22 0,-22-45 0,0 45 0,0-22 0,22 22 1,0-1-2,0 1 0,0-22 1,0 0 1,0 21 8,0-65-9,22 88-2,22-67 6,-22 45-6,45-44 5,-1 22-4,-21-23 0,65 23 1,-43-1 0,43-21 0,-65 44 0,-1 0 1,67-23-3,-67 45 12,-22 0-11,0 0 6,0 0-10,1 0 12,21 0 9,-22 0-15,0 23-2,22-23 2,-21 44-2,-1-44 2,0 22-1,0 0 0,0 22 4,22 1-9,-21-23 6,-23 22-2,22-44 3,-22 22-4,0 45 4,0-45-2,0 44 0,0-21 0,0 21 1,0-22-2,0 1 2,0-1-2,0 0 1,0 1 1,0-23-1,0 22 0,22-22 1,-22 23 14,0-23 1,0 0-16,0 0 7,0 22 2,-44-21 7,21 21-8,1-44 3,-22 44-14,0-22 11,22-22-8,-45 22 4,45-22-8,0 0 6,-22 23-2,21-23 0,-21 22 9,22-22 6</inkml:trace>
    </iact:actionData>
  </iact:action>
  <iact:action type="add" startTime="92586">
    <iact:property name="dataType"/>
    <iact:actionData xml:id="d19">
      <inkml:trace xmlns:inkml="http://www.w3.org/2003/InkML" xml:id="stk19" contextRef="#ctx0" brushRef="#br0">21082 8063 0,'44'0'136,"22"0"-132,45 0 5,0 0 1,-23 0-4,23 0 3,44 0-1,-44 0 2,-23 0-2,68 0 0,-24 0 0,-43 0 0,0 0-2,-1 0 2,-44 0 1,1 0-1,-1 0 0,-22 0 16,0 0-9,0 0 42,1 0-34</inkml:trace>
    </iact:actionData>
  </iact:action>
  <iact:action type="add" startTime="93838">
    <iact:property name="dataType"/>
    <iact:actionData xml:id="d20">
      <inkml:trace xmlns:inkml="http://www.w3.org/2003/InkML" xml:id="stk20" contextRef="#ctx0" brushRef="#br0">19044 8839 0,'67'0'87,"-45"0"-79,0 0-1,45 0 1,-23 0 1,22 0-1,-21 0 0,-23 0-1,0 0 10,0 0-1,0 0 48,22 0-24,-21 0 18,43 0-2,-22 0-48,-22 0 1,1 0-1,-1 0 15</inkml:trace>
    </iact:actionData>
  </iact:action>
  <iact:action type="add" startTime="97649">
    <iact:property name="dataType"/>
    <iact:actionData xml:id="d21">
      <inkml:trace xmlns:inkml="http://www.w3.org/2003/InkML" xml:id="stk21" contextRef="#ctx0" brushRef="#br0">20506 8883 0,'0'22'45,"22"-22"-4,0 0-33,23 0 2,-23 0-4,44 0 3,-22 0 1,1 0-3,-23 0 2,44 0-1,-44 0 8,1 0-9,-1 0 0,0 0 1,0 0 73,0 0 17,45-44-74,-23 22-16,0 22-2,0 0 3,-21 0-1,-1 0 0</inkml:trace>
    </iact:actionData>
  </iact:action>
  <iact:action type="add" startTime="98979">
    <iact:property name="dataType"/>
    <iact:actionData xml:id="d22">
      <inkml:trace xmlns:inkml="http://www.w3.org/2003/InkML" xml:id="stk22" contextRef="#ctx0" brushRef="#br0">21879 8816 0,'44'0'102,"0"0"-93,1 0-3,43 0 3,-43-22-1,65 22-1,-43 0 2,21 0 1,1 0-5,0 0 5,-45 0-2,44 0 1,-43 0-2,21 0 1,-44 0 1,0 0 3,1 0-6,-1 0-1,22 0 20,22 0-9,-43 0-9,43 0 2,0 0-2,1 0 2,21 0-1,-21 0-1,21 0 2,-43 0-2,-23 0 2,22 0-1</inkml:trace>
    </iact:actionData>
  </iact:action>
</iact:actions>
</file>

<file path=ppt/ink/inkAction3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3705">
    <iact:property name="dataType"/>
    <iact:actionData xml:id="d0">
      <inkml:trace xmlns:inkml="http://www.w3.org/2003/InkML" xml:id="stk0" contextRef="#ctx0" brushRef="#br0">4230 5516 0,'-45'0'135,"23"22"-117,0 22-1,-22-44-11,-1 22 4,1-22-2,-22 23 0,-45-1 0,67-22 0,-45 0 0,45 0 0,0 0-1,-1 0 9,-21 0-7,22 0 7,21 0-9,1 0 1,0 0 0,0 0 0,0 0 0,-23 0 1,1 0 6,0 0-7,22 0 1,-23 0-2,1 0 2,-22 0-2,21 0 1,-21-22 1,22-1-2,-1 23 1,-21-44 0,0 22 3,21 0-6,1 0 5,-22-23-1,21 23-4,23 0 5,-22-22-3,22 22 3,0-23-2,-23 1-1,45 22 2,-44-22-2,44-1 1,-22 1 5,0 0-10,0 22 5,22-45 1,0 45-1,-23 22-1,1-44 2,22-1-1,0 1 8,0 22-8,0-22 8,0 21-8,0-43-1,0 22 9,0-23-7,45 23 0,-45 22-1,44-45-1,0 23 1,23-22 2,-23-1-5,22 23 6,1-23-3,-23 45-3,0-22 6,23 22-6,-45 0 7,22-1-5,23 1 1,-23 0 0,-22 22 0,44-22 0,-66 0-1,45 22 2,-23 0-2,0 0 1,0 0 0,45 0 1,-45 0-1,44 0 0,1 0 0,-1 0-1,45 0 1,-23 0 1,1 0-1,-45 0 1,45 22-1,-23 22-1,-21-44 2,-1 45-2,0-23 0,0 0 2,1 22 7,-1-22-9,-22-22 1,0 45 1,0-23-2,1 0 2,21 0 1,-44 0-4,44-22 4,23 45-2,-23-1-1,-22-44 2,0 22-1,0-22 0,45 44 0,-45-22 15,-22 1-6,22 21-2,0-22-6,-22 0 7,0 45-9,0-23 1,0 22 0,0 1 1,0-23-1,0 23 0,0-23 0,0 0 7,-22 1-7,22-23 0,0 22 1,-22-22-1,0 0 2,22 0-4,-22 1 4,-1 21-3,1-22 0,0 0 2,0 23-1,0-23 8,0 0-7,0 0-1,-23 0 0,23 22 0,0-44-1,0 23 2,0-1-2,0 22 2,-1-44-1,1 22 0,0 0 0,-22 0 0,22 1 8,0-1-9,-1-22 1,-21 22 1,22 0 8,0 0-9,0-22 33</inkml:trace>
    </iact:actionData>
  </iact:action>
  <iact:action type="add" startTime="9289">
    <iact:property name="dataType"/>
    <iact:actionData xml:id="d1">
      <inkml:trace xmlns:inkml="http://www.w3.org/2003/InkML" xml:id="stk1" contextRef="#ctx0" brushRef="#br0">4163 5449 0,'111'23'144,"-23"-23"-137,-43 0 2,88 0-2,-45 0 1,67 0 0,0 0 0,22 0 1,-44 0-2,44 0 3,45 0-4,-45 0 4,0 0-1,-66 0-2,44 0 1,-22 22 0,-23-22 5,-21 0-10,66 0 5,-66 0 0,21 0 1,45 0-2,0 0 1,0 0 0,23 0 0,21 0 1,0 0-1,-22 0-1,0 0 1,1 0 0,-23 0 1,0 0 3,-67 0-8,1 0 3,-1 0 1,1 0 1,-23 0-2,23 0 5,0 0-8,-23 0 5,23 0-2,-45 0 1,0 0 1,23 0-1,-23 0 0,0 0 8,-22 0-6,0 0 5,1 0 421,-1-22-331,0-23-97,22-65-1,-22 21-1,23 0 4,-23-21-2,0 21 0,-22 0 1,0-21-1,22 21 0,-22 23-1,0 21 2,0 1-2,0 0 1,0-1 1,0 23-1,0 0 7,0 0 108,-22 22-99,-45 0-16,45-22 4,-44 22-9,-1 0 5,23 0 0,-44 0 1,-1 0-1,-66 0 5,22 0-11,-44 0 7,-44 0-1,-1 0-1,-21 0 1,-23 0 0,44 0 1,-88 0-2,45 0 1,-45 0 0,44 0 0,0-22 0,67 22 1,-23 0-2,45 0 1,44 0 1,45-23-1,21 23 1,45 0-2,0 0 8,0 0 11,0 0-10,0 0-8,-23 0 0,1 0 0,0 0 0,-1 0 0,1 0 1,22 0-2,-44-22 1,43 22 8,1 0 17,-22 0 7,-45 0-32,-44 0-1,23 0 1,43 0 0,-21 0 1,-1 0-1,67 0 0,0 0 15,0 0 35,-67 0-35,1 0-14,43 0-1,-43 0 1,-23-22-2,22 22 1,45 0 0,0 0 0,0 0 0,-1 0 1,1 0-1,22 0 7,0 0-6,0 0-2,-1 0 1,1 0 1,0 0 80,-22 0-74,22 0-3,0 0-9,-23 0 7,23 0-1,0 0-3,-22 0 4,22 0 14,-1 0-17,1 0 9,-44 0 0,21 0-8,-21 0 0,22 0 0,-45 0 0,1 0 0,-23 0 1,67 0-1,-1 0 0,1 0-1,22 0 2,0 0 6,22 22 131,-22 0-138,-1 45 0,23-45 0,0 44 1,0 1-2,0-1 1,0 23 0,0-45 1,0 45-2,0-45 1,0 1 9,0-1-2,0-22-6,0 22-2,0-22 18,0 23-17,0 21 0,0 1 7,0-23-7,0 22 1,23-21-1,21 65 0,-44-65-1,22-45 1,0 44 3,-22-22-6,22-22 7,-22 22 4,0 0-2,22-22 50,133 0-47,-110 0-10,88 0 2,22 0-1,0 0-1,-45 0 1,-21 0 1,66 0-2,-22 0 1,0 0 1,-67 0-1,23 0-1,21 0 1,23 0 1,-22 0 3,22 0-9,-45 0 6,67 0 0,1 0-3,-46 0 4,112 0-2,-112 0-2,45 0 5,-44 0-4,22-22 1,22 22 0,-44 0 0,44 0 0,-89 0 0,-22 0 0,1 0 1,-1 0-2,-22 0 2</inkml:trace>
    </iact:actionData>
  </iact:action>
  <iact:action type="add" startTime="13773">
    <iact:property name="dataType"/>
    <iact:actionData xml:id="d2">
      <inkml:trace xmlns:inkml="http://www.w3.org/2003/InkML" xml:id="stk2" contextRef="#ctx0" brushRef="#br0">11094 5627 0,'45'0'55,"-1"0"-47,22 0 0,-43 0 0,21 0 0,0 0 0,0 0 1,1 0-1,-1 0-1,-22 0 2,22 0-1,1 0 0,-1 0-1,0 0 5,23 0-7,-23 0 2,45 0 2,-23 0-2,23 22 2,-1-22-2,67 0 1,-66 0 0,-1 0 0,23 0 0,0 22 1,44-22-2,-67 0 3,45 0-4,-22 0 4,-45 0-2,1 0 0,88 0 0,-89 0 0,23 0 0,0 0 1,66 0-2,-67 0 3,23 0-3,-23 0 4,23 0-6,-22 0 4,-1 0-2,1 0 6,-23 0-11,45 0 6,-67 0 0,45 0 1,-45 0-1,0 0 0,-21 0-1,21 0 2,-22 0-2,22 0 2,-22 0-2,1 0 2,-1 0 6,0 0-6,0 0 6,22-22 10,1 22-8,-23 0-9,22-22 1,-22 22-2,45 0 2,-23 0-2,22 0 1,1 0 0,21 0 0,-43 0 1,43 0 1,-43 0-4,21 0 1,-22 0 1,-22 0 1,1 0 7,-1 0-9,22-23 26,-22 1-9,0 22-17,23 0 9,-23 0 0,-22-22-8,22 22 24,0 0-5,-22-22-12,22 0 9,22-111-8,-21 89-7,21-23-2,-22-21 2,0-23-2,0 22 2,0-21-2,-22 43 1,0 1 0,23-1 1,-23 23-2,0 0 2,0-1-1,0 23-1,0 0 1,0 0 0,0 0 0,0-1 8,0 1-7,-23-44-1,23 22-1,0 21 2,0-21 0,-22 0-3,22 0 12,-22 21-12,22 1 5,0 0 5,-22 0 16,-67-22 7,23 44-29,-67-23-4,22 23 3,23-22-1,-67 22 0,-44 0 0,21 0-1,23 0 2,-22 0-1,-44 0 5,21 0-10,23 0 5,0 0 0,0 22 0,0-22 0,0 23 0,44-23 0,-44 0 0,22 22-1,44-22 3,-44 0-4,44 0 4,-66 0-1,22 0-4,44 0 6,-44 0-3,0 0-1,-22 0 1,0 0 0,0 0 1,-23 0-2,23 0 2,44 0-3,-44 0 3,67 0 0,-45 0-1,88 0 3,-21 0-6,21 22 2,23-22 2,22 0-1,22 22 95,0 22-79,0-21-15,0-1 0,0 0-1,0 0 0,0 0 0,0 0 1,0 0 2,22 23-6,-22-23 3,22 22 0,-22 0-1,44 1 2,-22 43-1,1-21-1,21 44 2,0-1-2,-22-21 1,45 110 1,-45-66-1,-22-44-1,22-1 3,-22-21-4,0 21 3,22-43-1,-22-23 0,0 0 0,22 0 8,23-22 153,43 22-161,23-22 0,66 0 0,22 0 0,45 0 0,44 0 0,22 0 1,-67 0-2,90 0 1,43 0 1,-88 0 0,0-22-2,44 0 1,-66 22 0,-1-22 0,-43 22 0,-1 0-1,-43-22 4,-1 22-6,44 0 3,-44 0 3,-44 0-6,44 0 6,-22 0-3,-44 0 0,0 0 4,-1 0-9,-65 0 5,-1 0 1,0 0-2,-22 0 1,1 0 89</inkml:trace>
    </iact:actionData>
  </iact:action>
  <iact:action type="add" startTime="21201">
    <iact:property name="dataType"/>
    <iact:actionData xml:id="d3">
      <inkml:trace xmlns:inkml="http://www.w3.org/2003/InkML" xml:id="stk3" contextRef="#ctx0" brushRef="#br0">10807 5538 0,'44'0'112,"22"0"-105,23 0 1,22 0 0,21 0 0,23 0 0,23 0 1,-23 0 2,22 0-7,0 0 4,0 0 0,0-22 1,-22 22-2,22 0 1,-66 0 1,22 0 3,22 0-7,-44 0 3,-23 0-2,1 0 5,0 0-4,-1 0 3,23 0-3,0 0 5,-23 0-8,1 0 3,-1 0 2,45 0-1,-44 0 0,-1 0 0,1 0-1,-1 0 1,-21 0 0,21 0-1,1 0 2,22 0-2,-67 0 1,45 0 1,-45 0-1,67 0 0,-67 0 0,45-22 2,66 22-2,-67 0-1,67-22 1,-44 22 0,44 0-1,-44 0 1,21 0 1,-87 0-1,21 0 2,-44 0-5</inkml:trace>
    </iact:actionData>
  </iact:action>
  <iact:action type="add" startTime="24041">
    <iact:property name="dataType"/>
    <iact:actionData xml:id="d4">
      <inkml:trace xmlns:inkml="http://www.w3.org/2003/InkML" xml:id="stk4" contextRef="#ctx0" brushRef="#br0">2857 6911 0,'0'-22'104,"132"0"-87,-21 22-11,-22 0 2,110 0 1,-22 0-2,-22 0 2,67 0-1,-45 0 0,0 0-1,0 0 1,-44 0 3,-22 0-5,44 0 1,-89 0 3,23 0-4,66 0 5,-67 0-4,1 0 1,0 0 1,66 0-2,-67-22 1,89 22 1,-44 0-2,22 0 1,-44 0 1,44 0-1,-44 0-1,44 0 2,-45 0 2,45-22-6,-22 22 6,-44 0-7,44 0 4,-67 0 1,23 0-2,21 0 2,-21-22-3,0 22 4,-1 0-2,67 0 0,-44 0 0,-23 0 0,67 0 4,-66 0-9,44 0 6,-44 0 0,21 0 0,-21 0-3,-1 0 6,23 0-6,-22 0 2,-1 0 0,1 0-1,-1 0 2,1 0-1,0 0 0,-1 0 0,45-22-1,-44 22 1,66 0-1,0-23 1,-67 23 0,23 0 1,-22 0-1,21-22 0,-21 22 0,-23 0 1,23 0-1,-23 0 1,1 0 2,-1 0-8,-22 0 5,45 0 1,-45 0-2,1 0 1,43 0 1,-21 0-1,21 0-1,-44 0 1,23 0 0,21 0 2,-21 0-4,-1 0 5,1 0-4,-23 0-1,23 0 4,-23 0-1,0 0-1,23 0 1,21 0-2,-44 0 0,67 0 2,-44 0-2,-1 0 1,23 0 1,-1 0-1,1 0 4,-23 0-9,23 0 5,-1 0 0,-43 0 0,43 0 0,-44 0 0,45 0 1,-45 0 3,23 0-9,-1 0 5,1 0 1,-23 0-2,0 0 1,45 0 0,-45 0 1,23 0-1,-1 0-1,-22 0 1,1 0 1,-1 0 1,-22 0 1,44 0-6,-21 0 2,-1 0 0,89 0 2,-89 0 0,0 0 3,45 0-9,-45 0 6,23 0-1,21 0-1,-43 0 1,-1 0 0,0 0 1,0 0-3,23 0 4,-23 0-3,-22 0 2,0 0-2,1 0 2,-1 0 7,0 0 0,0 0 24,22 0 0,-21 0-23,21 0-1,-22 0-7,0 0-3,22 0 4,1 0 2,21 0-1,-22 0 6,-21 0-9,21 0-1,-22 0 2,0 0-1,0 0-1,0 0 1,1 0 0,43 0-1,-22-22 11,1 22-10,-23 0-1,0 0 2,22 0-2,-22 0 2,0 0-2,1 0 2,21 0-2,-22 0 2,0 0-1,0 0 0,0 0 2,1 0 12,-1 0-5,22 0-8,-22 0 6,22 0-6,-21 0-2,-1 0 1,0 0 0,22 0 0,23 0 8,-23 0 0,-22 0-7,22 0 8,1 0-9,-23 0-1,22 0 8,-22 0-7,45 0 9,-1 0-9,-22 0-1,-21 0 1,43 0 1,-22 0-2,23 0 2,-23 0-2,-22 0 1,22 0 1,1 0 0,-23 0-3,44 0 2,-44 0 9,1 0-8,-1 0-1,22 0 1,0 0 7,-22 0 0,1 0-8,-1 0 7,0 0-7,0 0 9,0 0-9,22 0 0,-21 0 0,-1 0 0,0 0-1,22 0 1,-22 0 0,0 0 0,1 0 0,-1 0 2,44 0-3,-44 0 1,23 0 9,-1 0-9,-22 0-2,22 0 2,1 0 3,-23 0-6,22 0 5,-22 0-2,22 0-1,-21 0 2,-1 0 0,0 0-2,22 0 17</inkml:trace>
    </iact:actionData>
  </iact:action>
  <iact:action type="add" startTime="27325">
    <iact:property name="dataType"/>
    <iact:actionData xml:id="d5">
      <inkml:trace xmlns:inkml="http://www.w3.org/2003/InkML" xml:id="stk5" contextRef="#ctx0" brushRef="#br0">18402 6712 0,'22'0'151,"67"0"-134,-67 0-10,111 0 1,-89 0 0,45 22 1,-1-22-2,1 0 2,66 0-1,-66 22-1,66-22 1,-67 0 0,67 0 0,-88 0 0,21 0 0,1 0 0,-1 0 0,1 0 0,-45 0 1,23 0-2,-1 0 2,-22 0 0,45 0-2,-45 0 6,45 0-9,-23 0 2,23 0 4,-1 0-2,23 0-1,-22 0 2,-1 0-2,23 0 2,-22 0 0,21 0 0,-21 0-2,44 0 2,-67 0-3,23 0 2,-23 0 1,23 0-1,-23 0-1,23 0 1,-1-22 0,1 22 0,-23 0 0,23 0 0,0 0 0,-1 0 1,-21 0-2,-1 0 2,23 0-1,-45 0 0,22 0 0,-21 0 0,-1 0-1,-22 0 1,0 0 1,0 0 1,0 0-5,1 0 5,21 0-1,-22 0-3,0 0 3,0 0 0,0 0-2,1 0 1,21 0 0,-22 0 8,0 0 17</inkml:trace>
    </iact:actionData>
  </iact:action>
  <iact:action type="add" startTime="29581">
    <iact:property name="dataType"/>
    <iact:actionData xml:id="d6">
      <inkml:trace xmlns:inkml="http://www.w3.org/2003/InkML" xml:id="stk6" contextRef="#ctx0" brushRef="#br0">2237 7665 0,'88'0'136,"-66"0"-128,67 0 0,66 0 0,22 0 0,44 0 0,23 0 0,0 0 0,-1 0-1,1 0 1,22 0 0,-67 0 0,-22 0 0,44 0 1,-21 0-1,-1 0-1,0 0 1,-21 0 0,21 0 0,22 0 0,-21 0 0,21 0 0,23 0 0,-23 0 0,45 0 1,-23 0 4,23 0-9,-67 0 3,45 0 2,-67 0 0,0 0-2,1 0 2,-68 0-1,23 0 0,-44 0 0,-1 0 0,-43 0-1,-1 0 1,22 0 1,-21 0 8,-23 0-2,0 0 413,22 0-414,23 0-5,-1 0 0,0 0-1,23 0 0,0 0-1,66 0 1,-67 0 1,23 0-1,44 0 0,-44 0 0,22 0 0,-45 0 0,45 0 0,-22 0-1,-45 0 2,-22 0-3,1 0 3,-1 0-1,0 0 1,-22 0-2,1 0 17,-1 0 42,0 0-45,0 0-3</inkml:trace>
    </iact:actionData>
  </iact:action>
  <iact:action type="add" startTime="42916">
    <iact:property name="dataType"/>
    <iact:actionData xml:id="d7">
      <inkml:trace xmlns:inkml="http://www.w3.org/2003/InkML" xml:id="stk7" contextRef="#ctx0" brushRef="#br0">16298 16747 0,'-22'0'6,"0"-23"3,0 23-2,0 0 2,0-22-2,0 22 11,-1 0-11,1-22 0,0 22 9,0 0-9,0-22 1,0 22 9,0-22-8,-1 22 5,-21 0-5,22 0 0,-44 0-1,43 0 4,-21 0-9,-44 0 5,21 0 1,-21 0-1,43 0-1,-43 0 1,-23-22 1,22 22-2,1 0 1,-1-23 3,1 23-6,-1 0 5,-22-22-2,23 0 0,43 22 0,-21-22 1,0 22-2,-1 0 1,23-22 0,-23 22 0,23-22 2,0 0-3,-23 22 0,-43-45 1,65 23 1,-43-22-1,21 22 0,-21-23 0,21 1 0,23 44-1,0-44 1,-23 22 1,45-1-2,-22-21 2,22 22-2,0 0 2,-23 0-1,1-23 1,22 23-1,-45 0-1,1-22 1,0 22-2,21-23 4,-43-21-3,-1 44 4,45-23-6,-45-21 6,23 22-4,-23-45 2,1 23-1,-1-23-1,45 45 2,-23-1-1,1-21 0,66 44-1,-44-23 1,22-21 0,-1 44 1,1-22-2,0-23 1,22 23 1,-22-45-1,22 1-1,0-23 1,-22-22 0,22 0 0,0-22 0,0 22 0,0 0 0,0 0 0,0 0 0,0 0 0,0 45 1,0-67-1,0 66-1,0 23 2,0-23-2,22 1 4,0-23-6,-22 22 6,22 45-4,45-67 3,-67 67-3,66-45 1,-44 45 0,23-45 0,21 1 0,-22 21 0,23 23-1,43-67 1,-65 67 1,-1 0-1,67-45-1,-23 23 2,-43 43-2,43-43 1,-44 44 0,67-23 1,-67 1-1,1 44 0,21-44-1,23 22 1,-23 0 0,23 22 0,-1 0 1,1 0-2,0 0 1,-1 0 0,67 0 1,0 0-2,-44 0 1,44 0 1,-44 0-2,-1 0 1,23 0 0,0 0 3,-44 0-5,66 0 3,-67 22-1,23 0 1,0 0-1,-1 0 0,45 22-1,0 1 1,-44-1 0,0 0 0,44 23 0,-22-23 0,0 0 1,-45 1-1,67-1 0,-66 22 0,-45-43 0,45 21 0,-23 22 1,23 23-2,-23-45 2,1 23-2,-23-1 0,0-21 2,0 21-2,-21 0 1,65 23 1,-66-45-1,23 67 1,-23-44-2,44 21 0,-44-44 1,0 45 0,23-23 0,-1 23 3,-44-45-7,22 1 8,0 43-5,0-21 2,-22 44-1,0-67-1,0 44 2,0-43-2,0-1 1,0 0 0,0 23 1,0-23 4,0 0-11,0 23 6,0 21 0,0-21 1,-22-67-2,22 44 1,-22 23 1,0-23-2,0 45 1,0-45 0,0 22 1,-45 23-1,67-23-1,-66 23 2,44-45-2,-45 67 2,23-67-1,22 1 0,-45 21 0,23 1 0,0-23 1,-1-22-4,1 44 6,-22-21-4,44-1 3,-45-22-2,1 45-1,21-23 2,23-22-1,-44 22 1,22 1-3,21-23 2,-43 22 1,-1 23-2,23-45 0,-22 44 2,-1-44-1,23 23 0,-22-23 0,21 0 0,1 0 0,-45 22 0,45-21 1,0-23-2,-23 44 2,23-44-2,-22 22 2,-1-22 6,23 22-6,22-22-2,-22 0 2,-23 22-2,45-22 2,-22 0-1,-23 0 1,45 0-3,-22 0 5,22 0-3,-23 23-2,-21-23 4,22 0-2,22 0 0,-23 22 0,1-22-1,0 0 2,22 0 6</inkml:trace>
    </iact:actionData>
  </iact:action>
  <iact:action type="add" startTime="49191">
    <iact:property name="dataType"/>
    <iact:actionData xml:id="d8">
      <inkml:trace xmlns:inkml="http://www.w3.org/2003/InkML" xml:id="stk8" contextRef="#ctx0" brushRef="#br0">9212 15949 0,'-88'0'47,"65"0"-39,-21 0 1,0 0-2,-45 0 3,23 0 2,22 0-10,-23 0 7,1 0-2,-1 0 1,23 0 1,-45-22 3,45 22-7,-22-22 1,-23 22 2,45 0 1,-23 0 1,-21-22-5,43 22 6,-21-23-3,-23 1 0,23 0-1,22 0 1,-45-22 0,23 44 1,21-45-1,-65 1-1,65 44 2,-43-66-1,44 44 1,-67-23-2,44 23 1,-21-44 1,21 66-2,-21-67 0,44 23 1,-45 0 0,-22-23 0,0-22 0,1-21 0,65 65 0,-65-65 0,-1-1 0,-44-44 0,0 0 0,44 44 0,-44-88 0,0 44 1,22-67-1,45 67 0,-45-22 0,44 0 1,1 22-3,21 22 5,1 0-4,22 44 2,21-22-1,23 23 0,-22 44 0,22-45-1,0 0 1,0 1 0,0-23 0,0 22 0,22-66 1,-22 67 4,45-45-11,-45 88 6,22-43 0,22-23 1,-22 67-2,0-1 1,45-43 1,-45 44-2,22-45 1,45-22 1,-45 67-2,67-67 2,-67 67-2,67-67 1,66 0-1,-66 23 3,44-1-2,-89 23 0,45 21-1,-67 23 1,1-22 2,-23 44-4,22-44 4,-22 44-2,0-23-1,0 1 2,1 0-1,-1 22 1,-22-22 6,22 22 2,0-22 0,22 0-1,1 22-8,21 0 0,0 0-1,23 0 1,0 0 3,-1 0-7,67 22 4,0 0 0,22 22 0,-22 1 1,45 21-1,-67 1 0,22-23-1,-45 22 1,23 1 0,-22-23 0,-67-22 0,45 23 0,-67-23 0,0 0 2,22 22-3,-44 0 3,23-21-4,-23-1 4,0 22-2,0 22 0,0 1-1,22-23 1,-22 1 0,0-23 1,0 44-1,22-22 4,-22 23-9,44-23 6,-22 23-2,23 43 1,21-65 0,-22 21 0,67 45 0,0-45 0,-67-21 0,67-1 0,-23 22 0,23 1 0,0-1 0,-23-21 0,-43-1 1,65 22-1,-65 1 0,-1-23-1,-22-22 1,22 23 1,23 21 0,-23 1-3,0-23 5,-22 67-4,23-67 2,-1 44-2,0 23 1,-21-44 2,43-1-4,-44 45 2,0-45 0,0 23 1,1-45-2,-23 23 2,22 21-2,-22-43 1,0-1 1,0 0 0,0 23-2,0-45 1,0 22 0,0 23 0,0-23 0,0 0-1,0-22 2,0 23-1,0-1-1,0 0 1,0-22 0,0 23 1,0-23-2,0 22 2,0 0-1,0 23 7,0-45-7,0 22 0,0 1 0,0-1 1,0 22-2,0-21 3,0-1-4,0 22 4,0-21-2,-22-1 0,-1 0 1,23 1-2,-22-1 1,-22 22 2,44-43 2,-22 21-10,22-22 6,-44 22 0,21 1 0,1-45 0,0 44 0,0-44 0,0 22 0,0 0 1,-1-22-3,-21 0 3,22 22-1,-22 1 0,-23-1 0,23 0 0,-89 0 1,89-22-2,-45 22 1,45 0 1,-45-22-1,45 0 0,0 0-1,0 0 2,-1 22-2,1-22 11,0 0-11,22 0 11,22 23-3,-23-23 2,23 22 707,0 22-709,0-22 25,0 23-14,0-23-10,0 0-8,23 0 1,-1 0 6,-22 0-6,22-22 14,-22 22 2,22-22-10,-22 23 10,0-1 30,0 0-30,0 22-10,0-22 0,0 0-5,0 1-3,0-1 4,-22 0 5,0 0-9,0-22 10,-1 22 6,-21 0-7,22-22 8,-22 0-8,22 0 1,-1 0-10,1 0 2,0 0-1,0 0-1,-22 0 1,22 0 9,-45 0-9,45 0 0,-22 0 7,22 0 2,-23 0-9,45-22 3,-44 22-5,22-22 11,-45 0-10,45 22 1,0 0 0,-44-22-1,21 0 3,1 22-3,0 0 1,-1 0 0,-21-23 0,22 1 0,-23 0 1,23 0-2,-45-22 1,1-1 0,-1 1 1,23 0-2,-23 0 3,-21-23-4,-45-44 3,44 23-2,-22-1 1,22 0 0,23 23 0,-23 0 1,-22-1-1,22 1-1,23 44 1,-23-45 0,22 1 1,23 43-2,-23-65 1,-21-1 0,65 23 3,-65-45-5,-45-66 3,66 88-1,-44-66 0,23 0 0,-1 22 1,0-22-1,-22 0-1,45 0 2,43 44-1,-21 1-1,-1-1 3,1-22-4,22 0 4,-23 0-1,23-66-1,22 21-2,22 1 2,0 0 0,0-67 6,0 67-10,22 0 3,44 44 0,23-66 0,0 44 1,-1 66 0,23-22 0,0 23 1,-23-1-2,23 0 2,-45 45-1,-21 22-1,-1-22 3,-22 22-4,-22-1 4,44 23-3,-44-22 3,23 22-2,21 0 1,0-22-2,23 22 0,21 0 0,1 0 2,110 0-2,22 44 3,45 23-3,0 21 2,22 1-2,66 44 0,-155-22 2,89 0-2,-44-1 4,-23 1-5,23 0 3,-111-67-1,44 67-1,-44-45 2,-22-21-1,-23 21-1,1 23 2,-45-45-1,67 67 0,-67-67 0,-22 67-1,45 22 1,-23-45 0,0 67 1,0-22-2,-21 22 2,-1 23 0,0-90-2,22 45 2,-22 66-1,23-66-2,-1-22 5,-22-45-4,22 45 1,1-22 0,-23-45 0,22 67 0,-22-45 0,23 1 0,-23 21 0,0 1 0,22 0 2,0 21-2,1-21-1,-23 22 1,0-45-1,0 1 3,0-23-4,0 0 2,1 45 0,-23-67 1,0 22-2,22 23 1,-22-45 0,22 22-1,-22 23 2,0-1-1,0 1 9,0-23-8,0 0-3,0 0 3,0-21 0,0 43-2,0-44 3,-22 23 6,0-1-8,-23-22-1,23 0 10,-22 0-9,-23 23 0,23-23-1,-22 0 2,21 0-2,-21-22 2,-23 44 0,23-21-3,-23-1 3,45-22-1,-22 0-1,-23 0 3,45 0-2,-23 22-1,-21-22 1,43 0 0,-43 0-1,21 0 1,-21 0 3,-1 22-6,1-22 4,21 0-2,1 0 1,-1 0 0,1 0 3,0 0-6,-23 0 5,45 22-2,-1-22-1,1 0 2,-45 0-1,23 0 0,-23 0 1,1 0-2,-1 0 2,1 0-2,-1 0 3,-22 0-3,-44-22 2,111 0-2,-22 0 0,21 0 3,-21-23-3,0 45 1,66-44 0,-67 0-1,67 21 2,-22-43-1,-22 0-1,44 21 2,-45-21-1,1-45-1,-22 22 2,44-21-2,-45-1 2,1 22-1,44 23 0,-45-23 1,23 45-2,22-45 1,-23 23-1,23-1 11,0 23-11,-22 0 2,22-23-1,22 1 1,-67-23-1,23-44 0,0 45-1,-23-67 1,-21 22 0,21-22 1,1 22-2,-1 22 3,1-22-3,-1-22 1,45 44 0,-44-21-1,22 43 2,-23-22-2,45 23 2,-22 21-2,44-22 2,0-21-1,0 21-1,0-66 1,0 66 0,0 1 0,0-67 0,0 44 1,22-44-2,22 44 1,-22 0 1,23 1-1,-23 65-1,0-43 2,0 21 1,0 23-5,0 0 5,-22 22-2,45-45 2,-1 1 4,0 21 2,0 1-7,-21 22-1,65-45-1,-21 23 3,43 0-4,-65 0 4,87-23-5,-21 45 5,44-22-3,0 22 1,-44-1 0,66 23 0,-22 0 1,-22 0-1,0 0-1,-67 0 1,67 0 0,-22 0 0,-67 23 1,45-1-2,21 22 1,-65-22 0,43 0 0,23 23 1,-22-1-2,-1-22 1,23 22 4,44 1-8,-22-23 7,22 22-5,0 45 3,-22-67 1,-45 44-2,1-21 0,-45-23-1,0 44 2,-21-66-2,-23 22 0,44 67 1,-22-89 1,-22 66-2,22-21 3,0 21-3,23 45 6,-45-67-9,44 45 2,0 44 3,0-67-2,-21 67 1,43-22 1,1 44-2,-1-22 2,0 22-1,45 22 1,-44-44-2,21 66 0,-21-44 1,-45-88 2,22 88-3,0-89 2,-22 45-2,1-22 3,-23-1-6,22 23 7,-22-22-3,0-1-1,0 1 1,0 0 3,0-23-4,0 0 2,0 1-2,0 21 0,0-21 1,0-23 2,0 1-3,0-1 2,0 22-3,0 1 3,0-23-1,0 0 0,0-21 0,-22 43-1,22 0 1,-45 23 0,1-45 0,22 23 0,-22-23 0,-1 23-1,1-23 1,-22 44 0,-1-65 0,1 21 1,-1 22 0,-43 1-1,65-45 1,1 22-3,0-22 5,-23 23-5,1-23 2,21 0 1,23 0-2,0-22 3,-22 22-1,22 0-3,-45 1 2,45-23 1,-22 44-1,-23-44-1,45 22 1,-22 0 1,-22-22-1,-1 45 0,23-23 0,0 0 0,-23 0 1,45-22-1,-22 22-1,22-22 1,-1 0 0,-21 44 0,22-44-1,0 0 2,0 0-2,0 23 1,-23-23 0,-21 0 0,22 0 0,-23 0 1,-21 0-2,43 0 3,1 0-3,-45 0 1,45 0 9,0 0-8,22 0 7,-23 0 23,1 0-23,-45 0-8,45 0 1,0 0-2,-23 0 1,1 0 1,44 0-1,-45-23-1,45 1 10,0 22 14,-22-44-14,0 22-2,-23-45-7,-44 1-1,67-1 5,-44 23-4,-23-44-2,67 21 1,-67-22 2,67 23 0,-23 22 0,23-1-2,-23-43 3,23 44-3,-44-67 0,65 44 1,-21 1-1,0-23 3,-1 1-4,1-23 3,0 22-1,0-88 0,-1 22 2,23 44-2,22-44 0,-22 0-1,22 22 1,0 22-1,0-21 1,0-1 0,0 44 1,44-44-2,-22 67 3,1-1-3,-1-43 1,0 65-1,-22 1 1,44-45 0,-44 45 0,0 22 0,0-45 3,0 23-6,0-22 4,22 66 1,-22-67-4,22 23 3,-22-23-1,23 23 1,-23-22-2,22-23 3,0 23-3,0 21 0,0-43 1,23 43 0,-23-21 0,0 44 0,22-23 1,0-21 0,1 22-2,-23 22 1,44-45-1,-44 45 9,1 0 9</inkml:trace>
    </iact:actionData>
  </iact:action>
  <iact:action type="add" startTime="58207">
    <iact:property name="dataType"/>
    <iact:actionData xml:id="d9">
      <inkml:trace xmlns:inkml="http://www.w3.org/2003/InkML" xml:id="stk9" contextRef="#ctx0" brushRef="#br0">7817 16791 0,'22'0'135,"22"0"-126,1 0-1,21 0 0,23 0-1,-1 0 1,-43 0 0,43 0 1,1 0 0,-45 0-3,45 0 2,-45 0 3,22 0-5,-21 0 4,-1 0-1,22 0-3,-21 0 3,-1 0-1,-22 0 0,67 0 0,-23 0 0,1 0-1,-23 0 2,44 0-2,-43 0 1,-1 22 9,-22-22-9,-155 0 145,45 0-146,-1 0 6,-22 0-9,-21 0 2,-23 0 5,44 0-4,22 0 1,1 0-1,21-22 3,1 22-3,-1 0 1,23 0 0,0 0 0,-1 0 8,1 0-8,22 0 9,-22 0-10,22 0 9,-23 0-8,-21 0 1,22 0-1,21 0 0,-21 0 1,0 0-2,-23 0 1,45 0 0,0 0 8,66 0 161,-21 0-169,43-22 0,45 22 0,-1 0 0,-21 0 0,22 0 0,-23 0 0,67 0 0,-66 0 0,0 0 1,21 0-1,-43 0 0,21 0-1,-43 0 2,43 0-2,-44 0 3,23 0-4,-23 0 2,0 0 2,1 0-3,-23 0 3,0 0 38,-44 22 40,-22 0-81,-111-22 2,0 0-1,-23 0 0,23 0-1,-66 0 2,44 0-1,0 0 0,-23 0 0,90 0-1,-1 0 1,67 0 0,88 0 139,22 0-139,-21 0-1,21 0 1,0 0 1,23 0-2,0 22 1,66-22 0,-67 0 0,1 0 0,-45 0 0,0 0 0,1 0 2,-1 0-3,-22 0 1</inkml:trace>
    </iact:actionData>
  </iact:action>
  <iact:action type="add" startTime="63711">
    <iact:property name="dataType"/>
    <iact:actionData xml:id="d10">
      <inkml:trace xmlns:inkml="http://www.w3.org/2003/InkML" xml:id="stk10" contextRef="#ctx0" brushRef="#br0">10873 16016 0,'22'0'29,"45"0"-20,-1 0-1,0 22 1,23-22-2,22 0 2,-67 0-2,89 0-1,-89 0 6,45 0-7,-23 0 5,-22 0-1,1 22-2,-1-22 0,-22 0 18</inkml:trace>
    </iact:actionData>
  </iact:action>
  <iact:action type="add" startTime="65923">
    <iact:property name="dataType"/>
    <iact:actionData xml:id="d11">
      <inkml:trace xmlns:inkml="http://www.w3.org/2003/InkML" xml:id="stk11" contextRef="#ctx0" brushRef="#br0">17206 10766 0,'-22'66'94,"-66"67"-81,21-89-11,-66 111 6,-44 23 2,44-23-4,-66 44 5,44 0-4,-22 1 2,0-23-2,22 22 1,0-66 1,66-22-1,23-22 0,21-45-1,45-22 2,-22 22-2,22-21 9,0-1-8,0-67 275</inkml:trace>
    </iact:actionData>
  </iact:action>
  <iact:action type="add" startTime="66731">
    <iact:property name="dataType"/>
    <iact:actionData xml:id="d12">
      <inkml:trace xmlns:inkml="http://www.w3.org/2003/InkML" xml:id="stk12" contextRef="#ctx0" brushRef="#br0">15546 12117 0,'0'44'31,"0"1"-23,0 21 1,-23-22-1,1 23 0,0 44 0,0-67 0,-22 44-1,22-43 1,-1 65 0,1-65 0,0-1 0,22-22 0,-44 23 2,44-23-3,0 0 1,-22-22 1,22 22 7,-22 0 0,22 0 9,0 0-10,110-44 106,45 0-115,22 22 4,45 0-2,-1-22-1,89 22 1,-110 0 0,65 0 0,-87 0 0,-68 0 1,-65 0 2,-23 0-6,-44 0 358,-133 0-354,66 0-2,0 0 2,-66 0-1,22 0 0,-44 0 0,-44 0 0,44 0-1,0-22 1,-67-22 0,111-1 0,22-21 1,23 21-1,44 23 0,-1-22 0,45 0 1,-22-1-3,22 23 2,0-22 0,0 22 8,0 0 8</inkml:trace>
    </iact:actionData>
  </iact:action>
  <iact:action type="add" startTime="68489">
    <iact:property name="dataType"/>
    <iact:actionData xml:id="d13">
      <inkml:trace xmlns:inkml="http://www.w3.org/2003/InkML" xml:id="stk13" contextRef="#ctx0" brushRef="#br0">15590 12050 0,'0'45'113,"-44"21"-107,-1 67 0,23-44 5,-44 22-4,21-23 2,-21 1-2,22 21 2,-23-21-2,1 22 2,-23 0-1,67-67-1,0 0 2,0-22-1,22 23 8,-22-23 0,66-22 162,-22-22-170,44 22 0,1 0 0,22 0 0,66-23-1,0 23 1,-45 0 0,67 0 0,23 0 1,-23 0-1,-44 0 1,-23 0-2,-43 0 1,-23 0 0,-22 0-2,-22-44 213,-22 0-203,-44-23-9,44 45 2,-45-44-1,1-1 0,-45-43 1,0-1-2,-22 0 1,1-22 1,-46 0-1,46 45 0,-46-23 0,46 44 0,21 1-1,44 44 2,23 0-1,22 0-1,22 44 275,0 0-274,-22 44 0,22-44 2,0 23 4,0-23 53</inkml:trace>
    </iact:actionData>
  </iact:action>
</iact:actions>
</file>

<file path=ppt/ink/inkAction3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300">
    <iact:property name="dataType"/>
    <iact:actionData xml:id="d0">
      <inkml:trace xmlns:inkml="http://www.w3.org/2003/InkML" xml:id="stk0" contextRef="#ctx0" brushRef="#br0">15103 2880 0,'-89'44'63,"67"-44"-55,-111 45-1,44-1 2,-21-22-1,-23-22 1,22 22-1,23-22-2,-23 0 3,22 0-2,1 0 1,21 0 0,-21 0 0,-1 0 1,1 0-2,-1 0 2,45 0 0,-45 0-2,-66 0 1,66 22 0,-43-22 2,-1 0-4,-44 0 4,-45 0-2,111 0-1,-66 0 2,0 0 0,22 0-2,44 0 2,23-22-1,43 0 0,1 0 0,0 0 0,-23-45 0,45 67-1,-44-44 2,22 22-1,-67-45-1,44 45 1,-21-22 1,-67-23-1,44 23 0,23-22-1,-45-1 1,22 45 2,22-22-4,-21-23 2,-1 1 1,67 44-1,-45-45-1,45 23 2,22 0-1,-23-1-1,1 1 3,22-22-4,22 43 2,0-21 0,0 0 1,0-23 1,0-43-4,44 65 6,0-65-7,67-1 4,-22 0-1,88-44 0,-22 22 1,44-22-3,23 22 3,21 0-2,1 0 2,66 0-2,-44 0 2,66 23-2,89-68 2,-45 68-2,-22 43 1,45 1 1,-67 22-2,-44 21 1,44 1-1,-110-22 2,-45 44-2,-44 0 2,-45 0-1,-43 0 0,-23 0-1,0 0 26,-22 22-23,22 22 4,22 23-4,23-1-4,-45 1 5,44-1-4,23 45 2,-1 0-2,1 44 3,-45-89-3,23 89 1,-1-44 0,-22-45 0,1 45-1,-45-44 2,0-1-2,22 1 1,-22-1 1,0 1-1,0-23-1,-22 44 1,22-21 0,-22-1 1,-45 23-2,45-45 2,0 23-1,-45 43-1,23-65 2,0 21-1,-23-22 0,-43 67-1,65-44 1,1-1 0,-22-22 0,21 1 0,-43 21 0,44-21 0,-67 21 2,111-44-3,-44 0 3,21-22-3,23 22 1,-44 1 9</inkml:trace>
    </iact:actionData>
  </iact:action>
  <iact:action type="add" startTime="13352">
    <iact:property name="dataType"/>
    <iact:actionData xml:id="d1">
      <inkml:trace xmlns:inkml="http://www.w3.org/2003/InkML" xml:id="stk1" contextRef="#ctx0" brushRef="#br0">12047 12560 0,'-22'0'103,"-23"0"-77,23 22-18,-22 0 0,0 0 1,-23-22-3,1 0 3,21 0-2,1 0 3,0 0-2,-23 0-1,23 0 2,22 0-2,0 0 2,-23 0-1,23 0-1,-22 0 1,22 0 0,-22-22 0,-23 0-1,-44 0 1,23-22 1,21 22-1,-43-23 1,43 45-1,-21 0 0,-1-22 1,1 22-2,21 0 1,1 0-1,21 0 2,23 0-1,-22-22 0,22 22 2,-45 0-5,45 0 5,22-22-1,-44 22 3,0-45 0,-1 45 5,45-22-11,-22 22 6,0-44 2,0 44-7,22-22 0,-22 0 10,0 0-2,-23-23-7,23 1 9,0 22-9,22 0-1,0-23 2,0 1 7,0 0-8,0 22 0,0-1-1,0-21 2,0 0-2,44 0 3,-22-23-3,23 23 1,-45 22 0,66-45 0,-22 23 1,-21 22-3,-1 0 4,44-45-2,-44 67 0,1-22 0,21 0 0,0 0 0,0-1-1,-21 1 2,21 0-2,0 0 2,23 22 1,-23-22-2,67 22-1,-23-22 1,23 22-1,-23 0 2,1 0-2,22-22 2,-1 22-1,1 0 5,-44 0-10,-1 0 4,-22 0 2,-22 0-1,23 0 0,-23 0 16,0 0-1,22 22-6,1-22-8,43 44-1,-43-22-2,-23 0 5,22 23-3,22-23-1,-66 0 2,45-22-1,-45 22 0,22-22-1,-22 44 2,22-21 7,-22-1-8,22 0 7,-22 0-8,0 0 3,22 22-2,0 1 8,-22-23-9,0 0 2,23 0-1,-1 45 0,-22-45 7,44 44-7,-44-44 1,22 23 6,-22-23-7,0 44 8,0-44-8,0 1 3,0-1-7,0 0 8,0 0-5,0 0 2,0 0-1,-22 45-1,0-45 9,22 0-7,-22 0-1,0 23-1,-1-23 10,1 0-9,0 0-1,0-22 1,0 22 9,-22 0-10,-1-22 11,-21 23-11,66-1 0,-22-22 1,-45 0 1,45 0-1,-22 0 0,22 0-2,-1 0 3,1 0-1,-22 0 1,22 22-2,0-22 1,0 0 9,-1 0-6,1 0-2,0 0-2,-22 0 0,-23 0 1,1 0 0,-23 0 0,45 0-1,-44 0 1,43 0 1,-43 0-2,43-22 2,1 22-1,0 0 0,22 0-1,0 0 1,-1 0 0,23-22 8,-44-1 8,0 1-15,0 0-1,-23 0-1,-44-45 1,23 23 0,-23 22 0,67 0 1,-45-22-1,45 21-1,-23 1 3,67 0-2,-22 22-1,22-22 2,-22 0 8,22 0-1,0-23-2,0 23-5,0-44-1,-22 44 1,22-23-2,-22-43 1,22 43 0,-22-21 0,0 22 1,22-1-1,0 23-1,0-22 1,0 22 0,0-23 1,0 23-2,0-22 1,22 44 0,22-67 1,-22 45-1,22 0 0,-44-22 0,89 0-1,-22-1 2,-23 23 0,44-44-2,1 66 1,0-45 0,66 23 2,0 0-3,0 0 0,-45 0 0,45 22 1,-22 0 3,-22 0-5,-23 0 3,1 0-1,-45 0 0,1 0 1,21 0-2,-22 0 1,-21 0 9,-1 22 23,0 0-24,22 22-8,-22-21-1,0 21 9,45 0-7,-45-22 0,0-22-2,0 45 1,-22-23 16,22 0-9,-22 0-7,0 0 10,0 0-12,0 0 14,23 23-16,-23-1 14,0-22-10,0 23 9,0-23 6,0 0-14,0 0 6,0 0-7,0 22 1,0-21-1,0-1 1,0 0-1,0 0-1,0 0 1,0 0-1,0 1 1,0-1 0,0 0 0,0 0 0,0 0 0,0 0 0,0 0 0,0 1 1,0 43-2,0-22 9,0-22-8,0 1 0,-23-1 0,23 22 19,0-22-12,0 0 10,-44 45 79,44-45-97,-44 67 2,22-67-1,-45 44-1,23-21 1,0-23 1,-1 22-2,1-22 2,0-22-2</inkml:trace>
    </iact:actionData>
  </iact:action>
  <iact:action type="add" startTime="18292">
    <iact:property name="dataType"/>
    <iact:actionData xml:id="d2">
      <inkml:trace xmlns:inkml="http://www.w3.org/2003/InkML" xml:id="stk2" contextRef="#ctx0" brushRef="#br0">10408 12914 0,'0'0'0,"-22"0"7,0 0 2,0 0-1,-1 0 0,1 0-1,0 0 1,0-22 9,0-22-9,0 44-1,22-22 10,-22 0-10,22-1 9,-23 1-1,1 0-6,-22 0 6,22 0-7,-23-22 0,1 44 0,-44-67 0,-1 1 0,45 44 2,-67-67-3,67 45 3,-23-1-3,-43-43 0,65-1 4,-43 0-4,43 23 1,1-23 1,22 23-1,0-23 0,22-21 0,0 43-1,0 1 1,0-23 1,22 0-1,0 45 0,22 0 0,-21-23 0,43 23 0,-22-22 0,45-1 0,-45 23-1,0 22 2,89-45-1,-88 67-1,-1-44 0,44 0 1,23 22 2,-22-1-2,-1 23 0,23-22-1,0 22 1,-45 0 0,23 0 1,66 0-2,-67 0 4,1 0-6,0 0 5,43 0-2,-21 45 0,0-23 0,0 22 4,44 22-8,-67-21 4,23-1 0,-45 23 0,45-45 1,-22 44-2,21 1 2,1 21-1,-67-66 0,1 45 0,-1-1 0,22 45-1,-43-67 1,-1 23 1,0 21-1,-22-43 0,0 21 0,0 23 0,0 21 0,-67-21-1,23 22 2,0 0-1,-23-67-1,1 67 1,0-67 0,21 0-1,1 23 2,-67-1-1,67-22 2,-45 1-3,45-1 3,0-22-3,-23 0 1,1 23 0,22-45 0,-45 22 1,23-22-2,-23 0 1,0 0 1,1 0-1,-1 0 0,-66 0 0,22 0-1,1 0 2,-23 0-1,0 0 0,44 0 0,22 0 0,23 0-1,21 0 1,23 0 1,0 0 16</inkml:trace>
    </iact:actionData>
  </iact:action>
  <iact:action type="add" startTime="21362">
    <iact:property name="dataType"/>
    <iact:actionData xml:id="d3">
      <inkml:trace xmlns:inkml="http://www.w3.org/2003/InkML" xml:id="stk3" contextRef="#ctx0" brushRef="#br0">8504 13668 0,'0'22'134,"0"0"-92,-45-22-27,-43 22 2,65-22-10,-65 22 0,21-22 4,1 0-5,22 0 2,-45 0 2,23 22-4,21-22 4,1 0-1,0 0-2,0 0 1,-23 0 1,23 0-1,0 0 0,-1 0 0,1 0 0,-22 0 0,43 0 0,-21 0 0,0 0 0,-23 0 0,23 0 0,-22 0 0,-45 0-1,67 0 2,-1-22-1,1 22 0,-44-22 0,43 22 0,1 0 0,0-44 0,21 44 0,-43-22 0,44-1 7,0 23-6,0 0-1,22-44-1,-23 44 18,23-22-8,-22-45 8,22 45-17,-22-44 0,22-1-1,0 23 2,0-22 3,0 21-9,0-43 5,0 43 1,22-21-1,-22 44 0,22-22-1,-22 21 2,23-21-1,-23 22 0,22 0 4,0 0-9,-22-1 6,0 1-2,44-22 2,-44 22-1,22 0 8,0 0-9,1-1 1,65-21 1,-21 0-1,-1 22-1,23-23 1,21 1 3,45 0-6,23-23 6,-23 45-3,0-22-1,-45 44 2,23 0-1,-44-22 0,-23 22 0,-22 0-1,23 0 2,-23 0-1,-22 0 0,0 0 0,1 0-1,-1 22 2,0-22-2,0 22 2,0-22-1,67 66-1,-45-43 2,23 43-2,-23-44 2,22 45-1,-21-45 0,-23 22 0,44 0 0,-22 1 7,-21-1-6,-1 0 6,0-22-7,-22 1 2,0-1-4,22 44 3,-22-44 1,0 1-4,22 21 6,-22 0-7,0 23 8,0-45-10,0 22 6,0 0-1,-22 23 0,22-23 0,-22 0 0,-22 1 0,44-23-1,-23 22 1,1-44 0,0 44 1,0-21-1,0-1 0,-22-22 0,21 44 0,1-44 0,0 0-1,0 22 2,0 0-1,0-22 0,-45 0 0,23 23 0,0-1-1,-23-22 2,23 0 5,-67 0-13,23 0 7,-67 0 1,44 0-1,-44 0 0,0 0 2,-22 0-4,44-22 3,0 22-2,22-23 2,45 1-2,22 0 2,-1 0-2,1 0 2,22 0-1,0 22 8,22-23 9,-67-21-9,67 0-10,-44-45 5,22 45-5,0 0 2,-23-67 0,45 22 0,0 23 1,0-23-2,0 1 1,0-1 0,22 0 0,23 1 0,-23 44 0,22-1 1,1 1-1,-1-23 0,-22 45-1,0 0 2,45 0 1,-1 0-5,0-22 5,1 44-2,21-23 1,1 23-2,66-22 1,0 22 0,-44 0 0,110 0 0,-44 0 1,23 0-1,43 0-1,-88 0 1,22 22 1,-22 1-2,-44 21 2,-22-22-1,-45 0-1,0 0 1,-22 0 0,1 1 0,-1-1 0,-22 0 1,0 22-2,0-22 1,22 23 0,0 21 0,-22-22 0,22 1 0,-22 21 0,0 1 0,0-23 0,0 22 2,0-21-4,-22-1 2,0 0 2,0 23-4,-23-1 4,23-22-1,-44 1-1,-1 43 0,23-65 0,-44 21-1,-1 22 2,-22-21-1,23-23 0,-23 0 0,45 0 0,-1 0 0,1 0 0,21-22 0,1 0 0,-22 0 0,43 0 0,-21 23-1,22-23 2,0 0-1,-22 0 0,-23 0 0,23 0 0,-23 0 0,23 0 0,-44 0 0,21 0 0,-21 0-1,43 0 1,1 0 1,0 0-1,22 0 0,-1 0 73,-21 0-65,22 0-7,-44 0-1,21-23 5,1 23-11,0 0 6,-1 0 0,1-22 1,22 0-1,0 0 24,22 0-17,-22-45 1,22 45-7,0-22-1,-22 0 0,22 21 0,0-21 0,0-22-1,0-23 2,0 45-1,0-23 0,0-21 0,0-23 1,22 67-3,0-45 4,22 45-1,-22 22-2,0-45 1,45 23 1,-1-23-2,-21 45 2,21-22-2,45 0 1,-67 21 0,67-21 0,44 22 0,-89 0 0,89 0 1,-66 22-2,44 0 1,-23 0 0,-21 0 1,0 0-2,-1 0 2,1 0-1,-1 22 0,-43 0 0,-1-22-1,22 44 2,1 1-1,-23-23 5,-22 0-11,22 44 7,-21-43-1,43 21 0,-22 44 0,-22-43 0,23 21 2,-45 45-5,22-67 6,-22 45-3,0-1-1,0-43 2,-22 43-1,-23-21 0,45-23 0,-44 0 0,0 1 0,-23 21 0,45-44 0,-22 23-1,-22-23 2,-1 22-1,23-44-1,-23 44 2,-21-21-1,21-1 0,-21-22 0,-45 0 0,-22 0 0,0 0 6,-22 0-13,44 0 8,-66-22-1,21-45-1,1 1 2,44-1-1,45 45 0,-1-22 0,1-23 0,43 23 0,23 0 0,0-1 2,0-65-5,22 21 6,0 45-4,0-45 2,0 0-1,44-21 0,-22 21-1,23 23 2,43-23-1,-21 45 0,66-45 0,-45 45 0,111-23-1,1 1 1,-23 44 1,66 22-1,1 0 0,-22 0 0,43 44-1,-21 23 2,-23 21-2,-66-21 2,-22 21-1,-44 1 0,-1 22 0,-66-23 0,-22 1 0,0 22 0,0-23 0,0 1 0,-66 21 0,0-43 0,-23 44 0,0-1 0,-43-43 2,21-1-5,-22 1 6,-22-23-3,-66 0-1,43-44 1,46 0 1,-46 0-1,45 0 0,1-66-1,-23 22 1,88-23 0,1 45 0,21-22 1,1-23-2,22 1 1,0 22 1,0-45-1,22 22 0,0 23 0,0 0 0,0 0 0,0-45 0,22 89-1,22-44 1,0-23 1,1 45-1,65-22 0,-21 22 0,0 22 0,43 0 0,-43 0 0,66 44 0,-44 0 0,-45 23 0,45 21 1,-22-21-2,-45-1 2,-22-22 0,0 23-1,-22-23-1,0-22 2,0 23-1,0 21 0,0-44 0,-44 0-1,22 1 2,-23 21-1,23-44 0,0 0 0,0 0 0,0 0 7,0 0 35</inkml:trace>
    </iact:actionData>
  </iact:action>
  <iact:action type="add" startTime="49684">
    <iact:property name="dataType"/>
    <iact:actionData xml:id="d4">
      <inkml:trace xmlns:inkml="http://www.w3.org/2003/InkML" xml:id="stk4" contextRef="#ctx0" brushRef="#br0">10209 10079 0,'-45'0'88,"23"0"-72,0 0-1,0 0-7,-22 0 0,21 0 0,1 0 0,-22 0 1,0 0-1,-23 0-1,23-22 2,-45 22-3,23 0 3,-23-22-1,1 22 0,-23-22 5,67 22-10,0 0 5,-1-23 0,1 1 2,0 22-2,-1-22 0,1 0-2,22 22 4,0 0-4,-22-22 2,21 0 2,-65 0-4,44-1 5,-23 1-3,-21-22-1,21 22 1,-21-23 0,43 23 0,1 0 0,0-22 0,-45 22 0,67-23 0,0 23 0,22 0 1,-22-22-2,22 22 1,-23-1 0,23-43 0,0 44 4,0-22-8,0-1 4,23 1 0,-1 22 0,0-22 1,0 21-2,0 1 1,45-44 0,-45 66 0,0-22 1,22-1-1,1 1-1,-1 0 3,22 0-3,-21 22 0,43 0 1,-21 0 3,21 0-6,1-22 6,44 22-4,22 0 1,-23 0 0,46 0-1,-1 0 1,0 0 1,-44 0-2,22 0 2,-89 0-1,1 0 0,-45 0 0,0 22 1,0 22 7,-22-22 0,0 1-8,0 43-1,0-44 1,0 0 5,0 45-9,0-45 3,0 0 1,0 22 1,0-21-2,0 21 2,0 0-1,-22 0-1,22-21 1,0-1 1,-44 22-2,44-22 3,-22 0-3,22 1 27,-23-1-19,1-22 10,0 22-9</inkml:trace>
    </iact:actionData>
  </iact:action>
  <iact:action type="add" startTime="51550">
    <iact:property name="dataType"/>
    <iact:actionData xml:id="d5">
      <inkml:trace xmlns:inkml="http://www.w3.org/2003/InkML" xml:id="stk5" contextRef="#ctx0" brushRef="#br0">9832 10744 0,'22'44'54,"0"-22"-47,1 22 2,21 23-1,0-23 0,-22-22 0,45 111-1,-23-89 2,0 23 0,-44-1-3,23-66 2,-1 45 2,22-1-4,-44 0 5,22-44 12,-22 22-6,-66-22 174,-1 0-183,23 0 0,-23 0 0,23 0 9,22 0-8,22-44 79,0 22-79,0 0-1,0 0-1,0-1 2,0-21-2,0 22 1,0 0 1,0 0-2,0 0 1,0-1 9,22 1 14,0 22-15,23-22 3,-23 22-14,0 0 3,22 0 3,-22 0-6,23 0 5,-23 0-2,44 0 1,-44 0 6,1-22-7,-1 22 0,0 0 17,-22 22 70,0 0-78,22 0-9,0 1-1,-22-1 10,0 0-8,22-22-3,-22 22 11,0 0 81,0 45-83,0-45-7,-44 22 0,22 0 1,0-21 7,-23-1 16,45-44 47</inkml:trace>
    </iact:actionData>
  </iact:action>
  <iact:action type="add" startTime="53262">
    <iact:property name="dataType"/>
    <iact:actionData xml:id="d6">
      <inkml:trace xmlns:inkml="http://www.w3.org/2003/InkML" xml:id="stk6" contextRef="#ctx0" brushRef="#br0">7241 11076 0,'0'44'85,"0"-22"-76,22 23-3,-22-1 4,23-22 2,-1 44-8,0 1 2,0-67 4,0 66-1,0-21-1,0 21 0,23 23 0,-1-23-1,-44-44 2,22 23 0,0 21-1,0-22-1,-22-21 1,0-1-1,0 0 11,0 0-10,0 0 0,0 0 32,-22-22 122,-22 0-155,0 0 1,-23 0 0,45 0 0,-22-22 1,-23 0-1,23 0-1,44 0 2,-44 0 2,44-1 1,-22 1 5,22 0 0,0 0 45,44-22-44,-22-1-9,22 23-4,1-44 7,-1 44-5,45-45 0,43 1 1,-65 21 0,44-21 0,-1 22 0,-65 44 1,-1-23-3,-22 23 4,0 0-3,-22 23 50,0 21-50,0 22 1,0-21 8,-22-1-7,22-22-2,-66 45 1,-1-1 0,-21-44 0,-1 45 0,23-45 1,21 0-2,23 0 1,0-22 0,22 22 0</inkml:trace>
    </iact:actionData>
  </iact:action>
  <iact:action type="add" startTime="54828">
    <iact:property name="dataType"/>
    <iact:actionData xml:id="d7">
      <inkml:trace xmlns:inkml="http://www.w3.org/2003/InkML" xml:id="stk7" contextRef="#ctx0" brushRef="#br0">9876 10633 0,'0'22'47,"23"0"-31,-23 22-7,44-21-1,0 43-1,-22-44 1,0 0 0,23 45 1,-23-45-2,22 0 1,1 22 1,-45-21-2,44 21 1,0 0 9,-44-22-1,22-22-8,-22 22 18,0 23 30,0-1-41,0-22-7,0 0 0,22 0 9,-22 1-9,0-1 4,23 0-8,-23 0 3,22-22 2,-22 22 7,-89-22 127,23 0-133,-23 0-2,45-22 0,-45 0 1,1 0-1,21 0 0,67-1-1,-22 23 1,22-22 9,0-22 38,44 0-31,-22 22-15,1-1-1,-1 1-1,0 22 1,0 0 1,0-22-2,0 22 2,0 0-1,1 0-1,-1 0 1,0 0 0,0-22 0,0 22 3,0 0-6,1 0 5,21-22-2,0 22 0,-22 0 0,0 0 0,1 0 0,21 0 0,-22 0 1,0 0-1,-22 22 88,0 22-79,0-22-10,0 1 1,0 21 15</inkml:trace>
    </iact:actionData>
  </iact:action>
  <iact:action type="add" startTime="56838">
    <iact:property name="dataType"/>
    <iact:actionData xml:id="d8">
      <inkml:trace xmlns:inkml="http://www.w3.org/2003/InkML" xml:id="stk8" contextRef="#ctx0" brushRef="#br0">7020 10788 0,'22'22'80,"22"22"-72,-22-22 1,45 23-3,-1 43 3,45 1-1,-67-23 0,45 45 0,-23-67-1,1 67 1,-1-22 0,-22-23 0,-44-21 0,23-1 1,-1-22-2,-22 0 108,0 0-100,0 1-6,22 21-1,0 0 7,-22-22 10,-22 23 70,0-45-86,-23 0 1,23 0-4,-44 0 4,22 0-3,-1 0 1,-21 0 0,44 0 0,0-23 56,22 1-55,0 0 4,-23 0-11,23-44 7,0 43-1,0 1 0,0-22-1,0 0 2,0 21-2,23-21 2,21 22-2,-22 0 1,0 0 0,0 0 1,45-1-2,-1 23 1,-22 0 1,23 0-1,-23 0 2,0 0-4,23 0 1,-23 0 4,-22 0-6,0 0 13,-22 45 47,0-23-58,0 22 1,0 0 1,0-21 3,0-1-9,0 0 5,0 0 9</inkml:trace>
    </iact:actionData>
  </iact:action>
  <iact:action type="add" startTime="62744">
    <iact:property name="dataType"/>
    <iact:actionData xml:id="d9">
      <inkml:trace xmlns:inkml="http://www.w3.org/2003/InkML" xml:id="stk9" contextRef="#ctx0" brushRef="#br0">9079 9990 0,'22'23'8,"1"-23"-1,21 0 1,22 22 8,-21-22-7,-23 0-1,22 0 0,0 0 2,1 0-5,-1 0 3,-22 0 0,44 0 0,-43 0 3,21 0-6,22 0 5,1 0-1,-23 0-5,22 0 7,-21 0-2,43 0-2,-43 0 1,43-22 0,-43 22 1,21 0-1,23 0-1,-45 0 1,22 0 1,-21-23 6,-23 23-7,0 0 0,0 0 5,0 0-10,0 0 5,0 0 0,1-22 1,-1-22-2,66 0 8,-66 22-5,1-23-2,-1 45-1,22-88 1,-22 88-1,0-67 3,-22 45-3,22 0 1,1-22 0,-23-1 3,0 23 4,0 0-7,0 0-2,0-23 4,0-21-2,0 0 9,0 43-1,0-43-5,-23 44-7,23-22 4,-22-1 1,0 45-2,22-22 1,-44 0 1,0-45-3,-1 45 3,-21-44 0,22 44-1,-23-23-1,23 45 1,-45-22 1,45-22-2,-67 44 1,23-22-1,21 0 3,-21 0-3,-1-1 1,0 23 1,-66-22-2,67 0 2,-45 22-1,44 0 1,1 0-3,-1-22 3,-66 22-1,67 0-1,43 0 4,-43 0-4,44 0 1,-23 0 0,23 0-1,0 0 2,-23 0 8,45 0-10,0 0 1,0 0 0,0 0 0,-45 22 0,45-22 0,-45 22 0,23-22 0,-22 0 0,21 0 0,1 0 0,-44 22 1,43-22-2,1 23 1,0-1 8,-1 0-9,1 0 11,22 0-10,0 0 0,0 0 1,-23 45-2,45-45 3,-22 0-4,22 22 3,0 1-1,-22-1 1,22-22-1,0 23 0,0-23-1,0 22 1,0-22 0,0 0 0,0 45 1,0-45-2,22 0 2,0 22-2,23-22 1,-45 1 0,66 43 1,-66-44-1,44 23 0,23-1-1,-45-22 1,44 44 1,-43-66-1,43 67-1,-22-23 2,23 1-2,-1-1 1,1-22 0,21 22 0,-21-22 0,21 23 0,1-1 0,-23-44 0,23 0 0,-23 0 2,23 22-4,22-22 3,-67 0 0,44 0-1,-43 0 0,21 0 1,-22 0-3,45 0 4,-45 0-3,1 0 1,-1 0 0,22 0 1,1 0-2,-23-22 9,22 0-8,-43 22 1,21 0-2,-22-22 2,22 0-1,1 22 0,-1-23 0,-22 23-1,22-22 0,1 22 3,-45-22-2,66 0 0,-22 0 9,1 0-11,-23 0 3,44-23 1,-44 45-2,1-22-3,-1 22 5,0-22-1,22-22-4,-22 44 6,0-23 4,1 23-6,-1-22-1,0 0-1,0-22 9,0 44-7,22-44-1,-21 21 0,21-65-1,-22 66 1,0-23 1,0 1-1,0 0-1,1-1 1,-1-21 2,-22 22-4,22 22 4,-22-45-3,0 23 0,0 22 2,0-23-1,0-21 0,0 22 1,-22-23-2,0 45 0,-1-22 1,-21-1 3,22 23-5,0 0 3,-45-44-2,45 66 1,-44-45 1,44 45-2,-23-22 4,23 0-5,-44 22 4,22-44-3,-23 22 1,-21 22-1,43 0 1,-21-23 0,-23 23 0,23 0 0,21 0 0,-43 0 0,-1 0 0,1 0 0,-67 0 0,66 0 1,23 0-2,-67 0 1,44 0 0,1 0 1,21 0-2,23 0 1,-45 0 0,23 0 1,22 0-2,-23 23 1,23-23 0,0 22-1,-23 0 2,23-22-1,-22 0 0,-23 44 2,45-22-4,-23 0 4,23-22-2,0 23 1,-23-1-1,23 0-1,-23 0 2,67 0-2,-44-22 1,0 22 0,44 1 1,-44-23-2,44 22 2,-23 0-2,23 0 1,-44 0 0,44 0 0,-22 23 1,0-1-1,22-22-1,0 22 1,0 23 1,0-45-2,0 22 1,0-22 0,0 23 0,0-23 1,0 22-2,0 0 1,0-21 9,0 43-9,0-44 0,22 0-1,-22 0 2,44 1 6,1 43-4,-23-44-4,44 23 2,1 21-2,-1-22 2,0 1-2,45 21 2,-67-44-1,89 45 0,-22-23-1,-22 0 1,21 1 1,-21-23-1,22 22 0,-23 0 1,1 1-2,-45-45 0,45 22 2,-45 0-2,0 0 0,1-22 2,-1 0-1,22 0 5,-21 0-10,21 0 13,-44 0-8,22 0 0,-21 0 0,43 0 0,-22 0 1,1 0 1,21 0-5,-44 0 5,22 0-2,1 0-2,43-22 4,-43 0-2,-1 0 0,22-1 0,-21 1 1,-1 0 0,22-22-3,1 22 2,-23-23 0,23-21 0,-45 66 1,22-66 0,22-1-1,1 1-1,-23 21 1,0-21 0,1-45-1,-1 67 1,-44-1 0,22-21 1,-22 22-2,22 22 1,-22-23-1,0 1 2,0 0-2,0-1 2,0 23-2,0-22 2,-22 0-1,0-23 8,0 67-8,-22-44 1,21 0 0,1 21-2,0 1 4,0 0-3,-67-22 0,45 22-1,-22 0 0,-23-1 2,23 1-1,-23-22 0,1 44-1,-1-22 1,-88-23 0,88 23 0,-66 0 0,0 0 1,44 22-2,-44-22 1,0 22 0,45-22 0,-23 22 0,44-22 0,-66 22 0,67 0 0,-23 0 0,22 0 0,-21 0 0,21 0 0,0 0 0,23 0 1,22 0 0,-45 22-2,45-22 1,-23 22-1,45 0 1,-22-22 3,22 22-7,-45 0 7,45 0 5,0 1-8,0-23 0,0 44 0,0-44 0,0 44 0,-1-22 8,1 1-7,22 21-2,-22-22 1,22 22-1,0 1 2,0-1-1,0-22 0,0 22 1,0 23-2,0-23 2,0 23-2,22 21 0,0-21 2,23 21-1,-23-44 0,22 45 0,0-22 0,-21-23 0,43 0 1,-66 0-2,66 1 0,-43-23 4,-1 0-5,0 0 4,0-22-2,0 22-2,45 1 5,-45-23-3,22 22 0,22 0-1,1 0 2,-23-22-1,45 0 0,-23 0 0,23 0 0,-1 0 0,-21 0-1,21 22 1,1-22-1,-45 0 3,45 0-2,-23 0 0,23 0-1,-45 0 1,-22 0 1,23 0-1,-1 0 0,-22 0-1,0 0 1,22 0 0,-21 0 4,21 0-8,0 0 4,-22 0 1,23-22-2,43 0 2,-44 0 4,-21 0-11,21-1 6,-22 23 3,44-44-6,-21 22 14,-1 0-10,-22 0-1,22-23-1,-21 23 2,-1 22-3,22-44 3,-22 0 6,0 21-6,23 1-1,-23 0-1,0-22 2,22-1 0,-22 23-1,1-22-1,-1 44 1,0-44-1,44-23 1,-44 23 0,1 22 1,-1-45-2,0 1 9,-22 22 1,22-1-9,-22 23-1,0-22 1,0 0-1,0-1 10,0 23-7,0 0-4,-22 0 5,22 0-4,-22 0 1,0-1 1,-1 1-2,1 0 1,-44 0 8,22 0-6,-1 0-3,-43-1 1,21 23 0,-21-44-1,-67 22 2,66 22-2,-44-22 2,45 0-2,-45 22 1,0 0 0,22 0 0,45 0 1,-1 0-2,1 0 2,-1 0-2,1 0 1,0 0 0,21 0 0,1 0 0,-22 0 0,21 0 1,1 0-1,-22 22 0,21-22 0,-21 0-1,21 0 4,23 0 4,-22 22-7,44 0 8,-44 22 48,22 1-56,-1-23 0,1 44 0,22 1 1,0-1-1,0-21-1,-22 43 1,22-44 0,0 23 1,0 22-2,0-45 1,0 0 0,22 23 1,0-1-3,1-22 3,21 1-1,0-1 0,0 0 1,1 1-1,21 21 0,1-22 1,-1 23-2,-22-45 2,45 22 0,-45-22-1,45 45-1,22-23 1,-23 0 1,23 1-1,44 21 1,-44-22-2,-23 1 0,67-1 1,0-22 0,-88 0 0,88 1 0,-22-1 0,-45-22 1,1 0-2,-1 0 1,-21 0 1,21 0-2,-43 0 2,-1-22-2,22-1 2,1 1-2,-67 0 1,44 0 0,22-45 1,-43 67-1,43-44-1,-44 22 1,45-22 0,-45-1 0,22 1 0,22-22 3,-43-1-6,43-21 6,-22 21-4,-22-44-1,23 23 5,-1-23-4,-22 22 3,0-21-4,-22 21 3,0 0-1,0 45-2,0-22 3,0-1-1,-22 45 0,0-22 1,0 22-1,-45 0-1,23-1 1,-44 1 0,-45 0 0,0 22 0,-22 0 0,-89 0 0,-21 0 0,-1 0 0,0 0 0,-44 0 0,44 0 0,1 22 1,21-22-2,-22 0 1,89 22 0,0-22 2,0 23-4,44-1 2,89-22 2,-1 22-4,45 0 4,-22-22-2,0 22 0,22 22 0,-22 23 0,22-1 0,0 23 0,0 0 0,0 66 1,22 0-2,22-45 1,1 1-1,21 22 4,-22-44-4,23 21 1,-23-65-1,22 21 1,-43-66 1,21 67 0,44-45-3,-88 0 2,45 0 0,-1-22 0,0 22 0,-44 0 0,45-22 1,-23 0-1,0 0 0,44 0 0,-21 0 0,21 0 0,23 0-1,66-44 2,-45 22 0,45-45-3,23 1 5,21 0-2,-22-23-3,-44 23 2,66-23 0,-44 22 0,-88 23 0,-23 0 1,22 0 0,-43-45-2,21 22 1,-44 1-1,0 0 1,0-23 1,-22 45-2,-45-67 2,45 67-2,-66-45 0,43 45 4,-43-23-3,21 1-2,-44 22 3,23 21 0,44 1-1,-111 22-2,66 0 2,0 0 0,-21 0 1,21 0-1,-66 0 0,44 22-1,23 1 1,21-23 0,-43 44 3,65-22-6,1 0 5,22 0-2,-44 0-2,21 23 13,23-23-10,22 0-3,-44 44 4,44 1-4,-22 44 4,22-23-3,0 1 0,0-1 1,0 68-1,0-46 2,44 1-1,22-22 0,-43-1-1,43-43 2,-44-1-2,45 22 2,-45-66-1,22 22 0,22 1 1,-21-23 0,21 0-1,1 0-1,43-67 1,-43 23-1,66-23 1,-1-65 2,23 21-4,-44 0 2,-22 22 2,21-21-4,-21-1 4,0 0-2,-67 67-1,22-45 2,-44 45-1,0 0 1,0-23-2,0 1 1,-22 21 0,-45-21 0,1 0 0,-67-23 0,0 45 0,-22-23 0,-22 23 0,-22 0 0,22 44 0,-67-23 0,45 23 1,22 0-2,-23 0 2,23 0-3,44 0 3,-22 0-2,89 23 2,-23 21-1,67-22 0,0 0 0,0 0 1,22 0 6,-22 45-7,22-45 0,0 0 0,0 23 3,0-23-6,0 0 6,22 0-4,-22 0 2,0 0-1,22-22-1,-22 22 10,22 1-2,0-23 2</inkml:trace>
    </iact:actionData>
  </iact:action>
</iact:actions>
</file>

<file path=ppt/ink/inkAction3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123">
    <iact:property name="dataType"/>
    <iact:actionData xml:id="d0">
      <inkml:trace xmlns:inkml="http://www.w3.org/2003/InkML" xml:id="stk0" contextRef="#ctx0" brushRef="#br0">7773 2747 0,'22'0'71,"22"0"-62,89 0-1,-44 0-1,43 0 1,112 0 1,0 0-1,44 0 0,66 0 1,133 0-3,0-44 4,133 44-2,-22-22 0,-22-23 0,88 1 0,-66 44 0,-22-22 0,-200 0 1,1-1-2,-89 23 2,-22-44-1,-1 44 0,-43-22 0,-45 22 0,0 0 0,0-22-1,-66 22 1,44 0 0,-44 0 1,21 0-1,68 0-1,-67 0 1,-23 0 0,45 0 0,-66 0 1,22 0-2,-23 0 2,-21 0-1,-1 0-1,1 0 1,-23 0 1,0 0 1,0 0-5,-21 0 6,21 0-4,0 0-1,23 0 12,-23 0-9,22 0-2,-21 0 2,21 0-2,-44 0 2,22-22 0,1 22-1,-23 0 0,0 0 1,0 0 13,-22-22 2,0-1-8,22 1-1,-22-22-7,0 0 1,0-67-1,0 44 0,-22-43 0,-44-1 4,-1-44-7,-21 0 1,-1 0 2,-22-45 0,1 68 3,-45-68-5,22 45 4,44 66-2,-44-43 0,67 65 0,22 1 0,22 44 0,-23-23 0,23 45 48,0 0-40,-22 0-8,-23 0 1,23 0-3,-89 22 2,-22-22 0,-44 23 1,-45-23-2,45 0 1,-89 0 0,-88 0 1,66 0-1,-89 0 5,67 0-10,-111 0 4,0 0 2,-44 0-2,132 0 1,-65 0 1,-23 0 0,-22 0-3,133 0 5,22 0-3,0 0-1,0 22 2,88 0-2,45 0 2,-67 0-1,67 0-1,0 0 1,44 1 1,0-23-2,0 22 2,45-22-1,21 0 0,23 22 1,0-22-2,-23 0 1,45 0-1,-44 0 9,44 0-7,-45 0-2,23 22 2,-111 0-2,22 0 1,0-22 1,-22 22-1,44 1 0,-44-1 0,23 0-1,87-22 2,23 0-1,22 44 146,-22 45-137,22-45-9,0 67-1,-22-22 1,22 66-1,0-45 1,-22 45 0,22-88 1,0 21-2,-22 1 1,22-23 1,0 1 0,0-23 3,0-22-10,0 1 6,0-1 17,132 0 121,-43 0-138,44 0 0,0-22-1,110 0 1,1 0 0,44 0 1,0 0-1,66 0 0,-22 0 0,67 0-1,-67 0 2,0-22 3,22 22-8,-132 0 3,21-22 1,-43 22 2,-67 0-1,-67 0-4,-22 0 5,-22 0 6</inkml:trace>
    </iact:actionData>
  </iact:action>
  <iact:action type="add" startTime="5967">
    <iact:property name="dataType"/>
    <iact:actionData xml:id="d1">
      <inkml:trace xmlns:inkml="http://www.w3.org/2003/InkML" xml:id="stk1" contextRef="#ctx0" brushRef="#br0">7219 4209 0,'0'44'88,"-22"23"-73,0-1-6,-22 1 1,21 21-3,-21-21 1,-22 43-1,-23 46 0,45-46 2,-23 45-1,23-66 0,0 66-1,-1 0 1,23-89 1,22 90-1,0-112 0,0 22 2,0-21-4,0-1 4,0 0-3,0 1 9,0-23 1,0 44-9,0-22 0,0 23 8,0-1 1,0-44-9,0 23-1,0-23 1,0 0 0,0 0 0,0 0 7,0 1 2,0-1-1,0 22 0,0-22 0,-22-22-8,22 44 7,0-21 116,0-1-107,-22-44 338,22-1-346,-22-21-8,0 22 8,-23-22-8,1 22 8,44-1 0,-22 1-7,0 0 8,0 0-8,22 0 8,22 22 205,22 0-215,23 0 3,-1 0 6,-22 0-7,1 0-4,21 0 5,-44 0-1,23 0-2,-23 0 1,0 0 25,44 22 70,-66 0-94,22-22 7,-22 22 106,-66 23-106,44-23-9,-45 22 2,45-22-1,-22 22-1,22-21 2,-23-1 15,23 0 8</inkml:trace>
    </iact:actionData>
  </iact:action>
  <iact:action type="add" startTime="8675">
    <iact:property name="dataType"/>
    <iact:actionData xml:id="d2">
      <inkml:trace xmlns:inkml="http://www.w3.org/2003/InkML" xml:id="stk2" contextRef="#ctx0" brushRef="#br0">9212 7532 0,'-22'0'129,"-44"0"-122,43 0 1,-21 0 0,0 0 0,22 0 4,-23 0-9,-21 0 5,22 0 1,22 0-1,-45 0-1,23 0 10,22 0-10,-23 0 1,1 0 1,22 0-2,-22-23 1,-1 1 1,1 0 0,22 22-3,-22-22 2,-1 0 1,1 22 1,22-22 3,-45-23-12,45 45 6,-22-22 2,0 0 0,-1 0-2,-21 0 3,66 0-2,-44 0 1,-1-1-2,1 1 1,22 0 0,0 22-1,0-44 2,22 22-1,-22 22-1,-1-23 9,1 1 1,0 0-2,0-22 1,0 22 1,0 0-2,0-23 3,22 23-12,-23 0 3,23 0 7,0 0-8,0 0 0,0-1 1,23-21 15,-1 22-17,0 0 6,0 0-9,22-1 5,23-21-1,-1 22 0,-22-22 0,89 22-1,-44-23 1,22 23 0,-45-22 0,23 44 1,-1-22-1,-43 22 0,43 0 0,-21 0-1,-23 0 2,22 0-1,-21 0 0,-1 0-1,0-23 2,23 23-2,-23 0 3,22 0-3,-21 0 1,43 0 1,23 0-2,-23 0 2,45 0-3,-22 0 3,0 0-1,-23 0 1,1 0 0,-1 0-4,-21 0 6,-1 0-3,-43 0 7,-1 0-6,0 0-1,44 45 72,-21-23-72,-23 0-1,44 22 2,-44-21-1,23 21 0,21 0 1,-44-22-2,22 23 1,-21-23 0,-1 0 1,0 0-1,-22 0 0,22-22 7,-22 45-7,22-23 18,-22 22-12,22-22-4,-22 22-3,0-21 10,22 21-1,-22-22-1,0 0-6,0 0-2,0 0 1,0 1 1,0-1-2,0 22 1,0-22 0,0 23 11,0-23-12,-22 0 0,0 0 1,0 0 0,0 22-1,-45-21 2,-21 21-1,-1 22-1,23-66 2,-67 67 3,22-23-9,23-22 6,-45 23-1,44-45 0,1 22 0,-1-22-1,23 0 4,21 0-3,-43 0-1,21 0 2,23 0-1,-22 22 0,21-22-1,23 0 2,-22 0-1,0 0 0,-23 0-1,1 0 1,21 0 1,-21 0-2,0-22 2,43 22-2,-21-22 1,-22-1 0,44 23 0,-23 0 0,23-22 5,-44 22-10,44-22 6,-1 22-2,1 0 2,-22 0 7,22 0 0</inkml:trace>
    </iact:actionData>
  </iact:action>
  <iact:action type="add" startTime="11365">
    <iact:property name="dataType"/>
    <iact:actionData xml:id="d3">
      <inkml:trace xmlns:inkml="http://www.w3.org/2003/InkML" xml:id="stk3" contextRef="#ctx0" brushRef="#br0">11117 7532 0,'-23'-23'151,"-21"-21"-134,-44-44-2,88 65-4,-67-21-6,45 0 6,0 0-4,0 21 1,0 1 1,-1-22-1,1 44 0,22-22 8,0 0 0,0-1-1,-22 1 9,22 0-8,0-22 9,0 22-18,0 0 2,0-1 7,0 1-9,0 0 18,0 0-2,22 22 1,0-22-8,1-22 10,-1 21-9,22 1-9,-22 0 23,22 0 34,1 22-40,-23 0-18,44 0 3,-44 0-5,23 0 4,-1 22-2,0 0 2,1 0-2,21 1 2,-44-23-2,22 44 1,-21-44 1,-1 0-2,-22 22 92,22 22-84,0-22 2,0 23-10,0-23 2,0 22-2,-22-22 2,23 0-1,-23 1 0,0-1 8,0 22 7,0-22 9,0 23-15,0-23 9,0 0-21,0 0 12,-23 22-7,1-44-2,22 22 7,-22 23-6,0-1 14,0-44-15,22 22 9,-44 0 6,21 0-6,-21 23-2,22-23-6,0-22-1,0 0-1,0 22 1,-1-22 9,1 0 6,22 22 18,-22-22-23,0 0 5,0 0 1,0 0 25,-23 0-33,1 0-1,22-22 1,0 22-7,0-22-2,0 22 2,-1-22-1,1 22 0,22-22 17,0-1-11,-22 23 12,0-22 13,22-22-21,-22 22-2,22 0-3,0 0-2,0-1 21,0 1-8</inkml:trace>
    </iact:actionData>
  </iact:action>
  <iact:action type="add" startTime="15571">
    <iact:property name="dataType"/>
    <iact:actionData xml:id="d4">
      <inkml:trace xmlns:inkml="http://www.w3.org/2003/InkML" xml:id="stk4" contextRef="#ctx0" brushRef="#br0">6688 7598 0,'-23'0'143,"1"0"-134,0 0-1,0 0-1,-44 0 2,43 0-1,-21 0 1,0 0-3,0 0 4,-1 0-2,1 0 9,22 0-2,-22 0-6,21 22 6,1-22 17,22 22 113,0 23-122,0 21-14,0-44 4,0 23-11,0 21 8,0-22-1,0 23-1,22-23 0,-22 23 0,0 21-1,23 45 2,-1-44-2,-22-1 1,22 67 1,0-66-1,0 44 3,-22-45-6,22 68 2,0-68 2,-22 45 0,0-44-2,23 66 1,-23-67 0,22 1 0,-22 44 0,0-45 0,22 67 0,-22-66 0,0 44 0,0 22-1,0-22 1,0 0 1,0-22-1,-22-1 0,22 45 0,-22-44 3,-1 44-7,1-88 7,0 88-3,0-44-2,0-23 4,22-44-2,-44 23 0,21-1 0,1 1 1,22-23-2,0 0 0,0 1 1,-22-23 1,22 0 14,0 0 43,0 0-51,22 23 24,0-23-23,-22 0 1,0 0 14,0 0 4,0 0 5,23-22-17,21 0 129,-22 0-141,44 0-5,1 0 1,21 0 4,-43 0-5,21 0 5,-22 0-5,1 0 3,-23 0-2,0 23 2,0-23-2,0 0 2,1 0 7,-1 0 683,-67 0-553,23 0-138,0 0 0,0 0 0,-45 0 1,45-23 0,0 23-2,-22-22 2,0 22-2,-23 0 1,67-22-1,-44 22 1,0-22 0,21 22 9,1 0 47,0-22-33,0 22-20,0 0 4,22-22 58,0-1-57,0 1 2,0-22-12,0 22 18,0-22-16,0 21-1,0 1 2,0-22-1,0 0 0,0-23 0,0 1-1,0 21 1,0-43 1,0-67 0,0 66-2,0-44 3,0-22-5,0 67 3,0-45 2,0 0-3,0-22 5,0 22-7,-22-67 3,22 45 1,0 22-2,0-22 2,0-66-2,0 44 1,0 66 1,22-66-2,22 22 1,0-45 1,-21 90-1,21-45 0,-44 88 0,0-88-1,22 66 2,-22 23-2,22-45 3,-22 67-4,0 0 3,0-1-2,0 23 2,0-22-2,0 22 1,0 0 0,0-1 1,0 1-1,0 0-1,0 0 2,0 0-1,0 0 2,0-1-5,0 1 62,0 0-52,0 0 11,44 22 489,-21 0-508,-1 0 1,-22 22 219,-22-22-219,-1 22 0,1 0 9,0-22-10,-22 45 1,22-45-1,0 22 1,-1-22 1,1 22 8,22 0-2,0 23 129,0 21-137,0 0 2,0 45-2,0-22 1,0 22 3,22 88-4,1-22 1,43 67 1,-44-67-2,22 89 2,-21-23-2,21-21 1,22 44 0,23 0 1,-45-45-1,1-44-1,-1 1 2,-22-1-1,-22-44 0,22 22 4,0-89-9,-22 23 6,0-45-2,0 45 2,0-67-1,0 22 0,0-22-1,0 23 1,0-23 1,0 0 0,0 22-1,0 23-1,0-45 2,0 22-2,0-22 1,0 23-1,0-1 1,0-22 2,0 0-3,0 0 10,0 0 192,-44 1-183,44-1-19,-44-22 2,44 22 5</inkml:trace>
    </iact:actionData>
  </iact:action>
  <iact:action type="add" startTime="21316">
    <iact:property name="dataType"/>
    <iact:actionData xml:id="d5">
      <inkml:trace xmlns:inkml="http://www.w3.org/2003/InkML" xml:id="stk5" contextRef="#ctx0" brushRef="#br0">7020 8639 0,'44'0'119,"-22"0"-110,23 0-2,21 0 3,0 0 2,1 0-9,-1 0 6,23-22-2,-1 22 2,1 0-2,-45 0 2,1 0-1,-1 0 4,-22 0-9,0 0 5,0 0 25</inkml:trace>
    </iact:actionData>
  </iact:action>
  <iact:action type="add" startTime="22685">
    <iact:property name="dataType"/>
    <iact:actionData xml:id="d6">
      <inkml:trace xmlns:inkml="http://www.w3.org/2003/InkML" xml:id="stk6" contextRef="#ctx0" brushRef="#br0">8570 8595 0,'22'0'129,"0"0"-122,45 0 0,-23 0 2,67 0-2,-67 0 1,45 0 3,-23 0-5,23 0 4,-1 0 2,1 0-11,-1 0 10,1 0-3,-23 0-1,1 0 1,-1 0 0,-22 0 1,23 0-2,-1 0 2,-21 0 6,-23 0-6,0 0 14,0 0 2,0 0-10</inkml:trace>
    </iact:actionData>
  </iact:action>
  <iact:action type="add" startTime="24699">
    <iact:property name="dataType"/>
    <iact:actionData xml:id="d7">
      <inkml:trace xmlns:inkml="http://www.w3.org/2003/InkML" xml:id="stk7" contextRef="#ctx0" brushRef="#br0">11094 8661 0,'23'0'119,"43"0"-111,0 0 2,1 0-4,-23 0 6,45 0-6,-1 0 3,1 0-2,-1 0 1,1 0 1,22 0-1,-23 0 0,-43 0-1,-1 0 2,-22 0-2,0 0 2,0 0 22,1 0 9,-1 0-23,0 0-1,22 0-8,0 0-1,1 0 2,-1 0-2,-22 0 2,22 0-1,1 0 0,-1 0-1,-88 0 148,-23 0-147,-21 0-1,-67 0 2,0 0 4,22 0-10,-44 0 5,44 0 0,-22 0-1,44 0 1,0 0 0,1 0 1,43 0 3,45 0-9,0 0 14,0 0-7,110 0 400,23 0-402,22 0-1,-45 0 2,45 0-1,22 0 4,-44 0-8,-22 0 4,-1 0-1,-66 0 2,45 0-2,-266 0 140,43 0-140,-21 0 1,-22 0 0,22 0 1,-22 0-1,66 0-1,22 0 1,-22 23 1,89-23-2,22 0 1,0 0 1,154 0 103,-21 0-104,44-23-1,0 23 2,22 0 1,-66 0-4,66 0 4,-22 0-2,-44 0-1,-22 0 2,-45 0-2,0 0 1,-22 0 17,-199 45 62,66-23-78,1-22-1,-68 22 0,23-22 0,23 0-1,-23 22 1,44-22 1,89 0 3,-23 0-8,23 0 11,177-22 51,-88 0-57,-23 22-1,22 0-1,23 0 2,66-22-2,-66 22 1,21 0 0,45 0 1,-66 0-1,44 0 0,-45 0 4,-43 0-9,-23 0 13,-44 0 32,-45 0-40,-43 0 0,-46 0 0,68 0 0,-23 0 0,-44 0 0,22 0 0,45 0 1,66 0 1,-1 0-5,1 0 6,67 0 36,65-22-39,67-23 0,-88 45 0,44 0 1,22-22-2,-44 22 2,-23 0-2,-21 0 1,-1 0 0,-44 0 1,0 0-2,1 0 2,-46 0 55,1 0-56,0 0 355</inkml:trace>
    </iact:actionData>
  </iact:action>
  <iact:action type="add" startTime="28383">
    <iact:property name="dataType"/>
    <iact:actionData xml:id="d8">
      <inkml:trace xmlns:inkml="http://www.w3.org/2003/InkML" xml:id="stk8" contextRef="#ctx0" brushRef="#br0">14593 8839 0,'-22'-23'135,"0"23"-127,0-22 9,-22 0-10,-1-22 2,1 22-1,22 0-1,-45-23 1,45 23 0,0 0 2,0 0-2,0-45 0,0 67-1,0-22 9,22-22-8,0 0 9,0 21 6,0 1-16,0 0 3,0 0 5,0 0 1,0 0-1,0-1 1,22 1 0,0-22 3,0 22-5,22 0 4,-44 0-2,45-1 0,-23 1-8,22 0 8,-22 22-8,0-22 5,23 22-11,-23-22 15,0 22-10,0 0 1,0 0 1,0 0 0,0 0-1,1 0 0,-1 0-1,0 0 1,0 0 16,0 0 0,0 22-8,23 0-6,-45 22 5,22 1-6,0-45-4,-22 66 7,0-44-5,0 23 1,0 21-1,0-22 2,0 1-1,0-1-1,0 0 2,0-22-1,0 23 0,0-23 4,-22 0-9,22 0 7,-22-22 6,-1 45-1,1-45 1,0 22 0,0-22 66,-89 22-61</inkml:trace>
    </iact:actionData>
  </iact:action>
  <iact:action type="add" startTime="29903">
    <iact:property name="dataType"/>
    <iact:actionData xml:id="d9">
      <inkml:trace xmlns:inkml="http://www.w3.org/2003/InkML" xml:id="stk9" contextRef="#ctx0" brushRef="#br0">10740 9171 0,'0'-22'81,"-66"0"-72,21 22-1,1 0 0,22 0 0,-67 0 0,45 0 4,-22 0-9,-45 0 6,22 0-2,1 0 2,43 0 0,-43 0-2,-1 0 1,45 0 4,0 0-8,-1 0 4,1 0 0,22 0 8,-22 0 8,44 22-6,-22 22-4,-1-22 4,23 22-6,-22-21-6,22-1-1,0 0 4,0 22-1,0-22 0,0 0 0,0 1 0,22 21 8,23-44-1,21 44-5,1-22-3,21 1 0,23-1 2,-23-22-1,68 0 0,-1 22-1,22-22 1,-67 0 0,90 0 1,-67 0-2,44 0 2,-89 0-1,23 0-1,-45 0 2,-43 0 4,-1 0-3,-22-22 33,0 0-37,0-23 5,0-21-4,-22-1 10,-1 45-9,23 0-1,-44-22 1,22-1-1,0 45 2,0-22 0,-67 0-3,45-22 3,-23 22-1,1 22-1,22 0 1,-45 0 1,1 0-1,43 0 0,-43 0 5,43 0-10,23 0 5,0 0 0</inkml:trace>
    </iact:actionData>
  </iact:action>
  <iact:action type="add" startTime="31224">
    <iact:property name="dataType"/>
    <iact:actionData xml:id="d10">
      <inkml:trace xmlns:inkml="http://www.w3.org/2003/InkML" xml:id="stk10" contextRef="#ctx0" brushRef="#br0">11249 11231 0,'-22'22'116,"-22"0"-98,-45-22-9,45 0-1,-22 0-1,-23 0 1,1 0 0,-45 0 6,22 22-12,-44 23 6,0-45 1,-22 22-2,44 22 1,0-22 2,-22 23-3,89-1 0,-23 0 2,23-22-1,21 0 0,1 1-1,22 21 1,-22-22 9,44 0-10,0 23 1,-23-23 0,1 22 0,22 0 1,-22 23-1,22-23-1,0 22 1,0-21 3,0 43-6,0-43 5,0-1-2,0-22-1,22 45 3,0-67-3,23 44 1,-45-22 0,66 0 1,-44 0-2,23 1 2,-1-23-2,22 0 1,45 0 0,-67 0 0,45 0 1,-1 0-1,1 0 0,0 0-1,66-23 1,0 1 0,-22 22 1,-45-22-2,45 0 1,-44 0 0,-1 0 1,-44-1-1,23 23-1,-23-44 2,-44 22-1,44 0-1,-44 0 1,45-45 0,-23 45 0,-22-44 0,0-1 1,0 1 9,0-1-2,-22 45-9,0-22 1,-1 22 0,1 0 1,-44-23-1,44 45-1,-23-22 1,-21 0 1,0 0-2,21 22 1,23 0 0,-22 0 1,0 0-2,-1 0 2,45-22-1,-22 22 0</inkml:trace>
    </iact:actionData>
  </iact:action>
  <iact:action type="add" startTime="34707">
    <iact:property name="dataType"/>
    <iact:actionData xml:id="d11">
      <inkml:trace xmlns:inkml="http://www.w3.org/2003/InkML" xml:id="stk11" contextRef="#ctx0" brushRef="#br0">12866 7399 0,'22'0'135,"0"0"-126,45 0-2,21 0 2,67 0-2,0 0 1,-44 0 0,88 0 0,-21-22 1,-46 22-1,46 0 4,-23-23-9,-45 23 5,1-22 1,-45 22-2,-21 0 1,43 0 1,-43 0 6,-1 0-6,0 0-1,-22 0 0,0 0 0,1 0 0,21 0 13,-22 0-17,0 0 13,0 0-9,0 0 7,1 0 17</inkml:trace>
    </iact:actionData>
  </iact:action>
  <iact:action type="add" startTime="35887">
    <iact:property name="dataType"/>
    <iact:actionData xml:id="d12">
      <inkml:trace xmlns:inkml="http://www.w3.org/2003/InkML" xml:id="stk12" contextRef="#ctx0" brushRef="#br0">13176 7044 0,'-22'0'24,"0"0"15,-45 45-14,45-45-17,0 22 0,-22 0-1,-1 0 2,45 0-2,-44 0 1,0-22 0,22 23 1,0-23-2,-1 22 26,-21-22 6,0 22-23,22 0 3,0-22-13,-1 0 1,1 22 4,22 0-6,-22-22 5,22 22 63,0 23-33,177 65-17,-110-43-15,-45-67 1,22 22-2,23 22 2,-45-44 6,0 0-7,0 0 43,0-22-20,0-22-25,-22 22 29,0-23 45,0 1-73,0-22 2,0-1 6,0 23-6,0 22-1,22-22-1,-22-23 1,0 45 1,0-22-2,0 21 18</inkml:trace>
    </iact:actionData>
  </iact:action>
  <iact:action type="add" startTime="37373">
    <iact:property name="dataType"/>
    <iact:actionData xml:id="d13">
      <inkml:trace xmlns:inkml="http://www.w3.org/2003/InkML" xml:id="stk13" contextRef="#ctx0" brushRef="#br0">16321 7753 0,'-23'22'55,"-21"-22"-39,22 0-8,0 0 0,-45 0 0,23 0 0,-67 0 0,67 0 0,-44 0 0,-23 0 1,22 0-1,1 0-1,-1 0 1,45 0 0,0 0 1,-1 0-1,-21-22 2,44-22 7,0 22-2,-1-23-6,23 1 7,-22 44-9,22-22 0,0 0 2,0 0-2,-22-1 9,22 1-7,0 0 7,0-22 0,0 22-8,0-23 8,22 45-9,-22-22 2,45-22-2,-23 22 2,22 0-1,22-23-1,-21 23 3,21 22-3,-22-22 1,45 22-1,-23-22 3,23 22-3,22 0 3,-23 0-3,-21 0-1,21 22 5,-43 0-3,-1 0-1,22 1 2,-21 21-2,-23-22 11,0 22-10,-22-22 0,0 1 0,0-1-1,0 22 1,0-22 0,0 22-1,0 1 2,-22-23-2,22 0 2,-67 45-1,45-67-1,-44 44 2,21 0-2,-21-22 1,22 0 1,-23 1-2,1-23 2,-1 22-2,23-22 1,-44 0 1,21 0-1,-21-22 0,43-1 0,-43 1 1,21 0-3,23-22 4,0 0 6,-1 44-8,45-23 0,-44 1 1,44 0-1,0 0-1,-22 0 2,22-23-1,0 1-1,0 22 1,0 0 1,0 0-1,22-45 0,0 45 8,67-44-9,-23 21 2,-21 45-1,87-44 0,-65 22-1,21 22 1,45 0 1,-22 0-1,22 0 2,-67 0-4,89 22 1,-88 22 1,-23-21 2,0 21-3,1 0 0,-1 0 9,-44-21-8,0-1 1,0 0 0,0 0-2,0 0 2,-22 0 0,22 0-2,-111 45 1,67-45 1,-1 22-1,-65 1-1,-1-23 1,22-22 0,23 0 1,-23 0-2,1 0 2,-1 0-2,45 0 1,-45 0 1,23 0-2,22-22 10,-1 0-10,45-1 2,-22-21-1,0-22 0,22 21 0,0-21 0,0 22 0,0-1 4,0-43-8,0 43 3,22 1 1,0 0 1,1 22-2,-1 22 3,22-67-4,0 67 4,1 0-2,65 0 0,-65 0 0,43 0 0,23 0 0,-23 44 0,23 1 0,-22-1 0,-23-22 1,1 23-2,-67-23 2,22-22-2,-22 22 1,0 22 1,0-22-2,0 0 1,-67 45 1,-21-1-1,21-44-1,1 1 3,22-1-4,21-22 3,1 0-2,0 0 2,0 0 31,22-22 0</inkml:trace>
    </iact:actionData>
  </iact:action>
</iact:actions>
</file>

<file path=ppt/ink/inkAction3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864">
    <iact:property name="dataType"/>
    <iact:actionData xml:id="d0">
      <inkml:trace xmlns:inkml="http://www.w3.org/2003/InkML" xml:id="stk0" contextRef="#ctx0" brushRef="#br0">8946 2902 0,'45'0'64,"21"0"-57,1 0 2,21 0-2,23 0 2,22 0-1,-23 0 0,90 0 0,-23 0 4,0 0-9,67 0 5,-45 0 1,45 0-1,-45 0 0,67 0-1,-23-22 1,23 22 0,0 0 0,-67-22 1,67 22-1,-23 0 1,-66-22-2,23 22 6,43 0-10,-43 0 4,43-23 1,-43 23 0,-23 0 1,44 0 0,-44-22-3,-22 22 4,-44 0-1,0 0-4,-1 0 6,1 0-4,-22-22 1,-23 22 1,1 0-2,21-22 2,-21 22-2,43-22 2,-21 0-2,22 0 2,44-23-1,-67 23 1,1 22-1,-23-22-1,23 22 1,-45 0 0,0 0-1,23 0 2,-23 0-1,-22 0-1,0 0 4,1 0-6,-1 0 4,0 0-2,0 0 10,0 0 6,0 0 28,0 0-35,1-67 24,-23 45-32,22-44-1,-22-1 2,0-43-1,0 21-1,0-66 2,0 22-1,-22-66-1,-1 66 2,23-44-1,0-23-1,-22 23 1,22 44 1,0 0-2,0 67 2,0-23-1,0 1 0,0 43-1,0 23 1,0 0 0,-22 22 43,-44 0-36,66 22-6,-22-22-2,-23 22 1,1-22 9,44 22-9,-22-22-1,0 0 2,-23 0-1,23 0 0,-44 0-1,22 0 1,-67 0 1,22 0 2,-66 0-7,0 0 4,-22 0 0,66 0 0,-154 23 0,87-23 1,-43 22-2,-23 0 2,23-22-2,-23 22 2,45 0 1,-44 0-5,65-22 3,-65 45 0,43-45 1,23 0-1,22 0 0,22 0 3,23 0-5,43 0 1,23 0 2,0 0-3,-1 0 5,23 0-4,0 0 1,0 0 32,-67 0-23,67 0-9,-133 0 4,22 0-8,-22 0 4,-22 0-1,0 0 2,44 22 0,22-22-2,23 0 1,21 0-1,1 0 2,44 0-2,-45 0 2,45 0-2,0 0 11,0 0-3,-22 0-7,22 0 0,-1 0-1,1 0 5,-22 0-7,0 0 5,-23 0-2,23 0-2,22 22 4,-22-22-3,-23 0 1,45 0 1,-22 0-2,-1 0 2,23 0-1,0 0-1,-22 22 2,22-22-1,-1 0 64,-21 22-47,22-22-18,0 22 9,0-22-8,0 0-1,-1 23 2,1-23-2,0 0 1,0 0 0,-22 22 2,22 0-4,-23-22 6,1 0-4,-22 22-1,21-22 11,23 0-12,0 22 138,0 22-120,22-21-16,0 21 0,-22 0-1,0 23 2,22 43-1,-23-21 0,23 66 2,0 44-5,0-88 6,0 66-3,0-66-1,0-44 1,0-45 0,0 22 9</inkml:trace>
    </iact:actionData>
  </iact:action>
  <iact:action type="add" startTime="6320">
    <iact:property name="dataType"/>
    <iact:actionData xml:id="d1">
      <inkml:trace xmlns:inkml="http://www.w3.org/2003/InkML" xml:id="stk1" contextRef="#ctx0" brushRef="#br0">3255 5627 0,'133'22'87,"-89"-22"-78,23 22-2,-23-22 2,45 22-1,-1-22-1,1 0 2,22 0-1,-23 0-1,1 0 1,-1 0 1,-21 0-1,-23 0 0,0 0-1,1 0 4,-1 0-6,-22 0 6,22 0-4,-22 0 2,1 0-1,-1 0 0,22 0-1,-22 0 2,45 0-1,-45 0 3,44 0-6,-22 0 2,1 0 2,21 0-2,-22 0 2,1 0-1,21 0 0,-21 0 0,-23 0-1,0-22 2,22 0-1,-22 22-1,0-22 2,1 22-2,-1-23 10,22 1-9,-44 0-1,66 0 2,-43 0-2,43 0 2,-44 0-1,22-1 0,1 1 3,-1 0-7,-22 0 14,0 22 7,0-22-10,23 0 10,-23 0-17,0-1 0,22-21 0,1 0 7,-23 22-6,22-23-2,-22 1 2,0 22-1,23-22-1,-23-1 2,0 23-2,0-22 1,-22 22 1,22 0-2,-22-1 2,0-21-2,0 22 2,0 0-2,0 0 2,0-1 6,0 1-6,-22-22 15,0 22-6,0 0-3,-23 0-7,1-1 0,0 1 1,-23-22-1,23 22-1,-67-23 2,45 23-1,-23 0 0,-21-22 0,65 22 0,-43 0 0,44 22 0,-1 0-1,-21 0 1,-1 0 1,23 0-1,-22 0 0,-23 0-1,45 0 2,-1 0-2,-43 0 2,21 0-1,-21 0 0,-1 0 0,1 0 0,-67 0 0,66 0-1,1 0 3,-67 0-3,88 0 1,-66 0 1,45 0-2,21 0 3,-21 0-3,43 0 2,1 0-1,-45 0-1,45 0 1,0 0 2,0-23-3,-1 23 2,23 0-3,-22 0 3,0 0-1,21 0-1,-43 0 6,22 0-10,-23 0 5,1 23 1,-1-1-2,23 0 2,0-22-2,0 22 2,-1 22-2,-21-44 1,44 22 1,0-22-1,-23 23 0,23-23-1,0 0 2,22 22 6,-22-22 2,22 22 10,0 0 28,0 89-39,0-89-9,44 22 2,-44 1-2,44 21 1,-21-44 0,-1 23 1,0-1-2,22 0 9,-22 0-8,23-21 1,-1 21-2,22 22 2,1-44-1,-23 23-1,0-1 1,-22-22 1,67 0-2,-45 45 1,1-23 1,43 0-1,-44 1-1,1-1 4,-1 0-5,45 1 3,-45-1 0,0-22-3,1 0 3,-1 0 0,-22-22-1,0 23-1,0-23 9,0 0-7,1 0 31</inkml:trace>
    </iact:actionData>
  </iact:action>
  <iact:action type="add" startTime="22964">
    <iact:property name="dataType"/>
    <iact:actionData xml:id="d2">
      <inkml:trace xmlns:inkml="http://www.w3.org/2003/InkML" xml:id="stk2" contextRef="#ctx0" brushRef="#br0">12002 6358 0,'23'0'103,"21"0"-94,-22 0 8,44 0-10,-43 0 1,43 22 3,0-22-7,-21 0 4,43 0 1,-21 0-2,21 0 1,1 0 2,-1 0-4,67 0 3,-66 0-2,0 0 2,21 0-1,-21 0-1,22 0 1,-23 0 0,-21 0 0,21 0 0,-43 0 2,-1 0-4,-22-22 5,44 22-3,-21 0 0,-23 0 0,22 0 0,23 0-1,-23 0 1,22 0 0,23 0 1,-23 0-2,23 0 1,-45 0 0,23 0 1,21-23-1,-44 23 4,45 0-9,-45 0 10,1 0-10,-23 0 6,44 0-1,-22 0-1,-21 0 1,21 0 0,-22 0 0,44-22 0,1 22 0,-23 0 0,23 0 0,-23 0 1,0 0-1,23 0 0,21 0-1,-43 0 1,43 0 1,-44 0 1,23 0-5,21 0 6,-43 0-3,-1 0 0,67 0-1,-45 0 2,-22 0-2,67 0 2,-67 0-2,1 0 1,43 0 1,-21 0-2,-23 0 1,45 0 1,-45 0-2,22 0 2,-21 0-1,21 0 0,-22 0 0,1 0-1,-1 0 5,22 0-7,-21 0 3,-1 22 4,22-22-9,1 0 6,-1 23-1,-21-23-1,-1 0 1,44 0 1,-43 22-2,21-22 1,23 0 2,-45 0-3,45 0 0,-45 0 4,22 0-5,1 0 3,-23 0 0,22 0-2,1 0 2,-23 0-1,23 0-1,-23 0 2,0 0-1,45 0 5,-23 0-10,-21 0 6,43 0-2,-44 0 1,45 0-1,-45 0 2,89 0-2,-44 0 1,-1 0 1,1 0-2,-1 0 1,1 0 2,-45 0-3,45 0 1,-1 0 0,-21 0-1,-1 0 1,1 0 1,-1 0-2,-22 0 2,23 0-1,-23 0-1,-22 0 4,45 0-5,-1 0 1,1 0 3,-23 0-4,22 0 5,1 0 1,-23 0-9,0 0 5,1 0 0,21 0 0,-22 0 0,1 0 1,21 0-2,-22 0 1,1 0 1,-23 0-2,22 0 2,-22 0-2,23 0 1,-1 0 9,-22 0-1,0 0-8,0 0 0,0 0-1,23 0 2,-1 0-2,-22 0 1,45 0 1,-23 0-2,22 0 1,-21 0 0,43 0 1,1 0-2,-23 0 2,23 0 2,-23 22-6,45-22 5,-45 0-2,1 0 0,-1 0-1,1 0 2,-1 0-2,-22 0 1,1 0 0,-1 0 1,0 0-1,-22 0 1,45 0-2,-45 0 1,22 0 0,-22 0-1,23 0 1,-1 0 0,0 0 0,-22 0 0,23 0 0,-23 0 0,0 0 1,0 0 2</inkml:trace>
    </iact:actionData>
  </iact:action>
  <iact:action type="add" startTime="25986">
    <iact:property name="dataType"/>
    <iact:actionData xml:id="d3">
      <inkml:trace xmlns:inkml="http://www.w3.org/2003/InkML" xml:id="stk3" contextRef="#ctx0" brushRef="#br0">2879 7687 0,'44'0'104,"22"0"-97,23 0 1,22 0 1,-23 0-1,23 0-1,-22 0 1,66 0 1,0 0-2,-67 0 1,23 0 1,0 0 2,-1 0-6,-21 0 3,0 0-1,-1 0 2,23 0-2,-67 0 1,45 0 1,-1 0-2,1 0 1,-45 0 0,45 0 1,-1 0-1,1 0 0,0 0 0,-23 0 0,0 0 0,1 0 0,-23 0-1,23 0 2,-45 0-2,22 0 2,-22 0 0,0 0 16,0 0 14,23 0-13,-1 0-19,22 0 1,1 0-1,-23 0 2,23 0-1,-23 0 0,44 0-1,-43 0 2,-1 0-2,-22 0 1,45 0 155,21 0-155,-44 0 0,23 0-1,21 0 2,1 0 4,66 0-11,-66 0 6,44 0 0,-1 0 0,-21 0 2,0 0-4,-23 0 2,1 0 0,0 0 1,-23 0-2,23 0 3,-45 0-4,0 0 3,0 0 3,1 0-9,21 0 6,-22 0 0,-21 0-2,21-22 1,22 22 0,1 0 0,-23 0-1,45 0 2,-1 0 1,1 0-5,-1 0 5,67 0-2,-66-23-2,66 23 5,-66 0-3,66 0 0,-45 0-1,45 0 2,-44 0-1,44-22 0,-66 22 0,-23 0 0,23 0 0,-1 0 0,-21 0 0,-23 0 0,0 0 0,1 0 9,-23 0-2,0 0 1,0 0-7,0 0 6,22 0-8,-21 0 2,-1 0 0,0 0-1,0 0-1,0 0 2,45 0-2,-45 0 0,44 0 2,-22 0 6,1 0-4,-23 0-4,0 0 1,0 0 0,22 0 9,-21 0 6,21 0-15,-22 0 9,22 0-1,-22 0-8,1 0 0,21 0-1,0 0 1,-22 0 1,0 0-2,45 0 2,-23 0-1,23 0 4,-23 0-8,22 0 4,23 0 5,-23 0-11,23 0 6,0 0 0,-1 0 1,-44 0 0,45 0-3,0 0 3,-1 0 0,1 0-3,-45 0 5,22 0-4,-21 0 2,-1 0-2,-22 0 1,22 0 0,-21 0 1,-1 0 7,0 0-1,0 0 18,22 0-8,1 0-10,21 0-8,-44 0 2,22 0-2,45 0 2,-23 0-2,23 0 1,0 0 1,-1 0-2,1 0 2,22 0-1,21 0-1,-43 0 2,44 0 1,22 0-3,-67 0 3,45 0-3,0 0 1,22 0 1,22 0-2,-44 0 0,22 0 1,22 0 0,1 0 1,-1 0-1,-22 0 0,22 0-1,-66 0 2,21 0-2,1 0 2,-66 0-1,-1 0-1,-22 0 1,1 0 2,-23 0 13,0 0 211</inkml:trace>
    </iact:actionData>
  </iact:action>
  <iact:action type="add" startTime="38864">
    <iact:property name="dataType"/>
    <iact:actionData xml:id="d4">
      <inkml:trace xmlns:inkml="http://www.w3.org/2003/InkML" xml:id="stk4" contextRef="#ctx0" brushRef="#br0">8393 9880 0,'0'-45'8,"0"23"0,-22-22-1,22 22 2,0-45-1,0 45-1,-23-22 1,-21-67 1,22 45-1,-67-23 0,45 45-1,-22-23 2,-1 23-1,23 0-1,-67-23 1,67 45 0,-22-22 1,21 44-1,1-45 0,-67 1 0,45 44-1,22-44 1,-45 22 0,23 22 0,-23-45 1,-22 23-2,67 22 2,-45-22 1,1 22-4,-1 0 3,1 0 0,-23 0-1,22 0 0,1 0-1,-67 0 2,66 0-2,-88 0 2,22 22-1,-44-22 0,22 22 0,-67 1 0,67-23 0,0 22-1,-67 0 2,45-22-2,22 22 2,-67-22-1,67 22 0,0-22 0,0 22-1,21 0 1,24 1 0,21-1 0,0 0 1,23 22-2,-23 1 1,22-1 1,-21 0-1,65-22-1,-43 45 2,21-23 0,23 0-3,0 23 5,-1-45-6,23 22 6,-44 45-3,44-23 8,-23-21-9,23 65 1,22-43 1,-22 21 4,0 1-10,0 0 5,22-1-1,-22 67 2,22 0-1,-22-66-1,22 44 1,0 66 0,0-66 0,0 44 0,0-66 1,0 44-2,0-66 2,0 44-2,22-45 2,0 1-1,0 22 1,0-23-1,-22-21-1,44 21 1,-21 23 0,-23-22 0,22-45 1,0 45-1,0 21-2,-22-21 3,22 66 1,0-66-5,0 21 5,-22-65-1,23 65-2,-1-65 2,0 43 7,-22-43-13,22 21 3,0-22 2,0 23-1,0-23 0,23 23 2,-1 43-2,22-65 1,-21-1 1,88 111-1,-23-89 0,1 45 0,44 44 0,-44-66-1,22 22 2,44-1-2,-66-21 2,21 0-2,-43-1 1,22-44 0,-1 23 0,-21-23 0,22 23 0,22-1 0,-45-22 1,67 1 0,0-1-3,-22-22 5,22 23-2,0-23-2,22 22 0,-44 0 1,0-44 1,-44 22-1,66 1-1,-89-1 2,23 0-2,-1-22 1,1 0 2,-23 22-3,1-22 1,-45 0 1,22 0-2,0 0 1,1 0 0,-1-22-1,0-22 9,-22 21-8,23-21 1,-23 0-1,22 0 0,0 21 1,1-43-2,-23 66 0,44-67 2,-21 45-1,-23 0-1,66-22 2,-43 0-1,43-1 0,-21 1 1,43 0-1,1-23 1,-22 23-3,21-23 3,-43 1 0,21 22-1,1-45 0,-23 23-1,1-1 2,-23 23-1,45-67 0,-67 45-1,22 21 1,-22-21 1,0 22-1,0-23-1,1 23 1,21-67 1,-22 67-1,0-67 0,0 67-1,23-111 2,-23 66-1,0-66 0,-22 44 0,22-44 0,-22 22 0,22 0 0,-22 23-1,0-23 1,0 0 0,0 22 0,0 22 0,0 1 0,0-23 0,0 22 0,0 1 3,0 21-5,0-21 5,0 44-4,0-45 0,0 45 2,0-67-2,0 67 2,0-45-1,0 45-1,0-45 2,0 45-2,0-45 2,0 23-2,0 21 1,0-21 0,0 22 0,0-1 0,0-21 1,-22 22-1,0-1 5,0-21-11,0-1 7,-23 23-1,23 0 0,0-23-1,-22 1 3,44 22-4,-22 21 3,-1-21-1,1-22-1,22 43 2,-44-21-2,44 22 3,-22-22-4,22 22 5,0-1-3,-22 1 16,22 0 16,-45-22 8,45 22-33,-44-23 2,44 23-9,-22 0-1,0 0 1,0 0 2,0 0-4,22-1 2,-23 1 1,23 0 6,-22 0 2,22 0-9,-22 0 10,0-23-4,-22 23-5,44 0-2,-45 0 2,23 0-1,0-23 1,-66 23-2,43-22 2,-21 0-2,22 22 1,-23-1 0,-44-43 1,67 66-1,-44-44 0,-45-23-1,-22 23 1,22-23 2,-22 1-2,22 22-2,-22-23 3,22 23-1,-22 0 0,22-1 0,45 23 0,-45 0-1,44 22 2,1 0-2,-1 0 1,-22 0 1,45 0-1,-23 0 0,1 0 6,43 0-12,-43 0 5,43 0 3,-43 0-3,21 0 4,-21 0-5,-1 0 1,1 0 2,-45 0-1,22 0 0,45 0 1,-23 0-2,-66 0 1,67 0 1,-1 0-1,23 0 0,-23 0-1,0 0 2,1 0-1,44 0-1,-67 22 1,66-22 0,-43 45 1,44-45-2,-23 22 2,-44 22-1,67-22-1,0-22 1,-67 67 1,45-45-1,-23 0-1,45 22 2,0-22-1,-23 45 0,23-23-1,0 0 3,-23 45-3,23-45 1,0 1-1,-1 43 2,1-44 0,22 1-2,-22 21 3,-1 45-2,45-67-1,-66 89 1,22-22 1,-23 44-2,45-66 2,-22 88-1,22-66-1,-1 22 1,23-1 1,-22-21-1,22 0-1,0 44 1,-22-66 1,0 43-1,22 24-1,0-68 0,-22 67 2,22-88-1,0 66 0,0-45 0,0 23 1,-22 22-2,22 0 2,0-45-1,0 156 8,0-155-4,0 21-9,0-65 6,0 43 0,0-43-3,0 43 5,0-44-3,0 23-3,0-45 5,0 22-2,0 23 1,0-23-2,0 45 2,0-23-2,22 45 1,0-22 0,0-45 1,0 44-1,0 23 0,1-66 0,21 21 0,-44 0 0,22-21 0,0-23 0,0 44-1,0-21 2,1-1-1,21 0-1,-22 45 3,0-89-4,0 66 2,45-21 1,-1 21-1,1-22 0,-45 1-1,22-1 3,0-22-2,23 45 0,-45-67 0,22 44-1,0-44 0,1 22 3,-23 0-3,22 0 4,-22-22-4,0 22 4,45 1-6,-45-23 2,44 22 1,-66 0 1,67-22-1,-1 22 0,45 0-1,-67 0 1,45 1 0,-1-23 2,23 22-2,-22-22-1,-1 22 1,67-22-1,-66 0 1,-23 22 0,23-22 1,0 0-1,-1 0-1,-21 22 2,-1-22-1,0 0 1,-21 0 5,-23 0-6,0 0 9</inkml:trace>
    </iact:actionData>
  </iact:action>
  <iact:action type="add" startTime="44590">
    <iact:property name="dataType"/>
    <iact:actionData xml:id="d5">
      <inkml:trace xmlns:inkml="http://www.w3.org/2003/InkML" xml:id="stk5" contextRef="#ctx0" brushRef="#br0">7529 12449 0,'0'67'135,"-22"-45"-118,22 0-9,0 0 0,-22 0 0,0 0-1,22 1 1,0-1 1,-22 0-2,22 0 17,0 0-15,22-88 127,0 44-124,0-45-9,0 45 6,-22-22 1,67-23-5,-45 1 5,22 21-1,-22 1-1,0 22-1,-22 0 2,22 0-2,1 22 11,-23 22 53,0 44-63,0 1-1,0-45 2,0 22-1,-23-22 0,23 45 0,-44-23-1,44 0 9,-22-44-8,0 23 1,22-1-2,0-67 91,22-21-89,0 44-1,-22-45 1,22 67-2,0-44 1,1 0 0,-1 44 0,-22-22-1,0 44 58,-22 89-50,-23-67-7,-21 44 2,-23 23-3,1-22 0,21-23 3,23-21-3,-22-23 1,43-22 0,1 0 4,22-22 42,22-23-47,23 1 1,-23 22 1,22-45-1,-22 67-1,23-44 2,-1 0-2,22 22 3,-44 22-3,23-45 1,-23 45 0,22 0 0,-22 0 0,0 0-1,1 0 1,-1 0 17,-22 45 15,0 21-27,0-22-2,0-22-4,0 1 26</inkml:trace>
    </iact:actionData>
  </iact:action>
  <iact:action type="add" startTime="47765">
    <iact:property name="dataType"/>
    <iact:actionData xml:id="d6">
      <inkml:trace xmlns:inkml="http://www.w3.org/2003/InkML" xml:id="stk6" contextRef="#ctx0" brushRef="#br0">5713 13003 0,'-66'0'151,"-45"0"-144,23 0 1,-67-22 0,0 0 0,-23 0 0,23-23 0,-22 23 0,44 0 0,0-22 1,45-1-1,44 23 0,-1 22-1,23 0 1,0-22 1,0-22 62,22 22-54,0-1-8,-22-21-3,0 22 6,22 0-5,0 0 1,0 0 0,0-1 0,0 1 8,0 0-8,0 0 0,0 0 4,0 0-8,0-1 11,0 1-6,0 0-2,22 0 1,0 0 9,44-45-9,-21 45-1,21 0 2,-22 0-2,45-22 2,-23 44-1,67-23 1,-66 23-2,65 0 1,-43 0 0,0 0-1,-23 0 2,-22 0-2,45 0 1,-45 0 4,-22 0-8,45 0 7,-45 0 3,0 0-4,45 23-2,-45-23 8,22 0-8,0 22-1,1-22 2,-1 0-2,22 22 2,45 22-1,-22-22 0,-45 1 0,44-1 0,23 0-1,-67 0 1,45 0 1,-45 0-1,23 23 0,-45-45-1,0 0 1,0 22 0,0 0 9,0-22-1,-22 22-1,23 0 10,-1 23-18,-22-23 4,0 0-6,0 44 6,0-44-4,22 23 2,-22-23-2,0 22 2,0-22-1,0 23-1,0-23 1,0 0 1,0 0 7,0 0 0,-22 0-8,0 23 23,-1-45-14,-21 44-1,22-44-1,0 0-7,-22 22 0,21 0 0,1-22 1,-44 22-2,44-22 2,0 23 2,-23-23-7,1 22 5,0-22-1,-1 22 4,1-22-8,22 0 5,0 0 0,-22 0-1,21 0 0,1 0-1,0 0 2,-22 0 6,22 0 10,-23 0-10,-21 0-5,44 0-3,0 0 1,-45 0-1,1 0 2,22-22-1,-1 22-1,-21 0 1,22 0 0,-1 0 1,1 0-1,-22 0 0,43 0 1,-21 0-2,22 0 9,0 0 0,0 0-1,22-22 4,-89-1 431,23 1-442,-1-22-1,1 22 2,-23 0-1,23 0-1,-23-23 1,-22 23 2,67 22-4,-44-22 3,43 0-1,1 0 1,-22 22 1,43 0 5,1-23-6,-22 23 6,44-22 1,-44 0 0,22 0-4,-1 0-9,-21 22 6,22-22-2,-44-45 2,21 67-1,1-44 0,0 44 0,-23-44 0,45 22 0,-22-1 8,22 23-1,22-22 11,0 0 30,0-22-33,0 22-13,0-1 4,0 1-4,0 0 6,22 0-8,0 0 8,22 0-7,-22 0 6,23-1-8,21 1 3,1-22 5,-45 44-6,22 0-1,0 0 0,45-22-1,-45 22 1,0 0-1,1 0 2,21 0-2,-22 0 1,1 0 1,21 0-1,-22 0 0,1 0-1,-1 0 2,0 0-1,1 0-1,21 0 2,-22 0-1,-22 0-1,23 0 3,21 0-3,-44 0 2,23 0 0,21 0-2,-44 0 2,22 0-1,45 22 0,-45 0-1,45-22 1,-23 22 0,-21-22 0,21 0 0,23 0 1,-45 0 4,0 0-11,45 0 6,-45 0 1,23 0-1,-1 0-1,-22 0 1,1 22 0,-1-22 0,22 0 0,-21 0 1,-23 23-1,22-23 0,-22 0-1,22 0 11,-21 0-2,-1 0-9,0 22 10,0-22-10,0 22 58,0 22-40,0-22-18,1 23 1,-1-23 1,0 0-2,0 44 2,0-21 6,-22-23-6,22 22 7,-22-22-9,0 0 10,0 1-8,0-1 46,0 22-13,0-22-26,0 22 23,-22-21-31,-89 65 9,89-88-9,-22 22-1,22 1 1,-22-1 0,21-22 1,-21 22-2,22-22 1,-22 22 1,-1 0-2,-21-22 9,44 0-7,0 0-2,-23 0 10,23 0-10,0 0 1,0 0 1,0 0-2,-45 22 2,23-22 0,-22 22-2,21-22 0,1 0 4,-22 0-6,-1 0 6,1 0-3,22 0 0,-1 0 0,-43 0-1,21 0 1,-21 0 0,43 0 0,-43 0 1,43 0 4,1 0-10,0 0 4,-23-22 2,23 22-2,-22 0 1,21 0 9,1-22-10,0 22 2,-23 0-1,45-22-1,-22 22 2,-22-22-1,21 22 0,-21 0 0,-1-22 0,23 0-1,0 22 2,0-23-2,-23-21 2,1 44-2,66-22 4,-22 0-6,-1 22 5,1 0-1,22-22-2,-22 22 18,22-23-1,-22-21-9,22 0-6,0 22-2,0 0 2,0-1-1,0 1-1,0 0 2,0-22-1,0 22-1,0-23 2,22 23 8,0-22-10,0 0 9,1 44-8,43-45-1,-44 1 10,0 22-9,0 0-1,1 22 1,-1-22 1,22-1-1,22-21 8,-43 44-7,-1 0-3,0-22 5,44 22-4,-44 0 1,23 0 1,-1-22-2,0 22 2,23 0-2,-23 0 2,45 0-2,-23 0 2,23 0-1,-1 0-1,-44 0 1,45 0 0,0 0 1,21 22-2,-65-22 1,43 22 1,-21 0-1,21-22 0,-43 0 1,43 22-1,-21 1-1,-1-1 1,-22 0 0,1-22-1,21 22 3,23 22-3,-23-44 1,-22 22 0,1 23 0,43-23 3,-44 0-7,23 0 6,-1 0-1,-21 1-1,-1-1-1,-22-22 2,44 22-2,-66 0 1,45-22 0,-1 22 1,-44 0-1,22-22-1,0 45 10,0-23-10,1 0 1,-1 0 0,-22 0 0,22 0 0,-22 0 0,22 1 2,-22-1-3,22 44 9,-22-21 0,22-23-9,-22 0 2,0 0-1,0 22 8,0-22-9,0 1 10,0-1 0,0 0 0,-22-22-11,22 44 3,-44-44 8,44 44-9,-44-44 8,21 45-9,-21-23 2,22-22-2,0 22 2,-22 0-2,-1-22 2,1 22-1,-22 1 0,43-1-1,-21-22 2,0 0-1,0 0 0,-1 0-1,-21 0 8,44 0-6,0 0-2,-23 0 2,23 0-1,0 0 0,-44 0 0,-1 0-1,23 0 2,0 0-1,-23 0 0,23 0 1,-23-22 1,23 22-5,0-23 6,-23 23-3,1-22-1,22 0 1,-1 0 1,1 22-1,-22 0-1,44 0 1,-45-22 1,23 22-1,-23-22 0,23 22-1,0-23 2,-1 23 0,1 0-1,-22-22-1,-1 0 1,23 0 8,0 22-9,22-22 10,-23 22-10,1-22 10,44 0-9,-22 22 0,-22 0 0,44-23 0,-23 1 4,1 22-9,0-22 5,-22 22 10,44-44-9,-44 22-3,44-23 12,-45 23-9,45 0-3,-22 0 4,22 0-3,-22-23 0,0 1 2,22 22 6,0-44-7,0 43 1,0-21 6,0 22-7,0 0 0,0 0 0,0-23 0,22 23 0,-22 0 0,22 0 2,0 0-4,0 0 4,1-23 4,21 45-5,-22-22-1,22 0 0,1 0 0,-23 22 2,22-44-4,0 44 2,23-23 8,-23 1-6,22 22-3,-21 0 2,-23 0-2,44 0 1,1 0 1,21 0-1,-21 0 0,21 0-1,1 0 1,-45 0 1,45 0-1,-1 0-1,1 22 1,22 1 0,-23-1 0,23 0 2,-22 0-4,-45-22 3,44 0-1,1 22 0,-23 0-1,23 0 1,-45 1 0,1-23 0,43 22 0,-44 0 0,1 0 0,-1 0 0,-22-22 0,22 22 0,-21-22 0,-1 23 0,-22-1 10,22 0 8,0 0-11,-22 22-7,0 1 0,0-23 0,0 0 1,0 0-1,0 22 8,0-22-2</inkml:trace>
    </iact:actionData>
  </iact:action>
  <iact:action type="add" startTime="60889">
    <iact:property name="dataType"/>
    <iact:actionData xml:id="d7">
      <inkml:trace xmlns:inkml="http://www.w3.org/2003/InkML" xml:id="stk7" contextRef="#ctx0" brushRef="#br0">7618 10721 0,'-67'45'134,"-21"-1"-125,43-22-2,-43 0 2,21-22-2,-21 22 2,44-22 0,-1 0 0,-43 0-3,43 0 2,-21 0 0,22 0-1,-23 0 4,23 0 5,0 0-9,21 23 9,1-23-8,-22 22 1,22 0-1,0-22-1,0 0 82,-23 0-65,23 22-16,-22 0 2,22 0-4,-45 1 1,23 21 2,0-44-1,-1 22 1,1 0-1,22-22-1,0 0 1,0 0 1,0 0 25,22-22 158</inkml:trace>
    </iact:actionData>
  </iact:action>
  <iact:action type="add" startTime="62138">
    <iact:property name="dataType"/>
    <iact:actionData xml:id="d8">
      <inkml:trace xmlns:inkml="http://www.w3.org/2003/InkML" xml:id="stk8" contextRef="#ctx0" brushRef="#br0">6200 10854 0,'0'22'5,"-44"1"21,0-1-20,22 0 11,-45 44-10,45-66 1,0 45 3,0-45-6,0 44 4,22 0 145,22-22-147,-22 1 1,44-1 2,-22 0-4,23 22 3,-1-22-2,-22 0 1,22-22 1,23 23-2,-45-1 1,22-22 1,23 0-2,-23 0 9,0 0-5,-22 0-6,23 22 3,-23 0 4,0-22-6,0 0 4,-22 22-2,22 0 7</inkml:trace>
    </iact:actionData>
  </iact:action>
  <iact:action type="add" startTime="75686">
    <iact:property name="dataType"/>
    <iact:actionData xml:id="d9">
      <inkml:trace xmlns:inkml="http://www.w3.org/2003/InkML" xml:id="stk9" contextRef="#ctx0" brushRef="#br0">16653 12316 0,'-22'0'69,"-1"22"79,-43 1-125,44-23-16,0 22 2,0-22-1,-1 0-1,1 0 1,0 0 1,-44 0-1,21 0 8,23 0-8,-22 0-1,22 0 2,-22 0-1,-1 0 1,23 0-3,0 0 5,-22 0-4,22 0-1,-1 0 5,-21 0-3,22 0-1,0 0 1,0 0 1,0 0-1,-1 0 0,1 0 0,0 0-1,0 0 2,0 0-2,0 0 9,-45 0-8,45 0 2,-22 0-3,-23 0 1,23 0 0,-22 0-1,-1 0 1,23 0 1,0 0-2,-23 0 1,23 0 0,22 0 1,0 0-2,-1 0 1,1 0 0,0-22 1,0-1 7,-22 1-9,44-22 4,-45 22-6,45 0 6,-44 0-3,44-1 0,-44 1 0,22 0-1,0 0 1,-1 22 0,1-22 1,0 0 6,-22-23 9,44 23-7,0 0-1,-22-22-9,22 22 1,-22-1 0,22 1 0,0-44 0,0 44 8,0-45-8,0 45 1,0-44-1,0 21 0,0 23-1,0-22 2,0 22-1,0 0-1,22-23 2,-22 23 2,22 0-5,0 0 2,-22 0 0,22-1 9,-22 1-10,22 0 9,0 0-7,23 0 7,-45 0 0,44 22 0,-22-22-9,0 22 9,0 0-7,23-23 0,-1 23 7,-22 0-9,0 0 1,0 0-1,23 0 1,-1 0 0,23 0 1,-23 0-2,0 0 2,67 0-2,-45 0 2,23 0 2,22 23-7,-23-23 4,1 0 3,-1 22-6,-21-22 5,21 22-2,-43-22 1,-45 22 0,22-22-2,0 0 1,0 0-1,-22 22 25,44 0-7,67 67-10,-89-89-6,45 66-1,-1-21-1,-22-1 1,23-22 1,-45 0-1,22 23 0,-22-45 0,-22 22 0,22-22 0,1 22 8,-23 0 0,22 0 7,0 45-12,-22-1 5,0-44-8,0 23-2,0-1 4,0-22-2,0 44 1,0 1-3,0-23 11,0-22-9,0 1-1,0-1 18,0 0-10,0 0 50,0 0-41,-22 0-9,22 0 1,-22 1 27,22-1-19,0 0 1127,-45 0-1135,23 0-8,0-22 8,-44 22-8,43-22 1,1 23 0,-22-23-1,22 0 7,0 0-7,-23 0 16,1 22 7,22-22-6,-22 22-18,-1-22 1,23 0 1,-66 0-1,21 0 1,-21 0-2,-1 0 3,45 0-3,-23 0 2,-21 0-2,44 0 1,-1 0 1,1-22 3,22 22-7,0-22 1,-23-1 2,1 1 2,44 0-3,-44 0 1,22 0-1,0 0 3,-1-1-3,-21-21 0,0 22 1,-23-22 2,67 22-4,-44 22 2,0-23 0,-1 1 1,23 22-2,0-22 1,-44 0 1,66 0-1,-22 0-1,-1-1 1,-21 1 1,22 0 0,0 0-3,0 0 3,0 0 0,22-23-2,-45 1 4,23 22-5,22 0 0,-22 0 4,22-23-1,-22 45-2,0-22 1,22 0 1,0 0-1,-22 0 7,22 0-6,0-1-1,0-21 8,0 22 0,0-22-8,0 22 8,0-1-9,0 1 1,22 0 1,0 0-2,0 0 9,0 0-7,0-1 7,23-21 7,-23 44-13,0 0-3,22-22 2,-22 22 1,0-22-5,1 22 6,-1 0-4,44 0 1,-44-22 0,23 22 0,21-22-1,1 22 2,-23 0-2,22 0 1,-21 0 1,-1 0-2,0 0 1,23 0 1,-23 0-1,0 0-1,23 0 2,-1 0-2,-22 0 1,-22 0 1,23 0-1,-1 0 0,-22 0 0,45 0 0,-45 0 0,22 0-1,-22 0 1,22 0 1,-21 0-2,-1 22 2,0 0 0,44 0-2,-44 22 3,1-44-5,43 45 6,-22-23-3,-22 22-3,45 0 5,-1 1 0,-21-1-4,-1-22 3,0 45-1,-22-67-1,23 44 1,-23 0 1,0-44-2,-22 22 1,0 1 0,22-1 9,-22 0-2,0 22 19,0 0-27,0-21 8,0 43-6,0-22 6,0 23-7,0-23 0,0 23 9,0-45-9,0 0 0,-22 22-1,22-22 12,0 0-3,0 1 49,0-1-11,-22-22-29,22 22-9</inkml:trace>
    </iact:actionData>
  </iact:action>
  <iact:action type="add" startTime="81830">
    <iact:property name="dataType"/>
    <iact:actionData xml:id="d10">
      <inkml:trace xmlns:inkml="http://www.w3.org/2003/InkML" xml:id="stk10" contextRef="#ctx0" brushRef="#br0">18734 12161 0,'-44'-22'215,"22"22"-206,0 0-1,0-22 2,0 0-4,-1 22 10,1-22-8,0-1 24,0 1-17,0-22 10,0 22 7,-1-22-16,23 21 0,0 1 2,0-22-11,0 22 10,0-22-5,0-1 0,0 23-4,0-22 1,0 22-1,23-1-1,-23 1 1,22 0 8,-22 0-8,22 0-1,0 0 10,0 22-2,-22-22 2,22 22 7,-22-23 16,23 23-21,-1 0 2,22 0-3,0 0-2,-22 0-8,1 0 0,-1 23 1,0-1-3,44 22 2,-44-22 2,1 0-3,21 0 0,-44 1 1,88 21 0,-65 0 1,21 1-1,-22-1-1,22 0 2,1-44-1,-45 44-1,22-44 1,-22 23 9,0-1 7,0 0 31,0 0-37,0 22-10,0-22-1,0 23 3,-22-1-3,-1 0 9,1-44-8,22 45 0,-44-45 1,44 22-2,-22 0 10,0 0-1,0-22 8,-1 22-8</inkml:trace>
    </iact:actionData>
  </iact:action>
  <iact:action type="add" startTime="85524">
    <iact:property name="dataType"/>
    <iact:actionData xml:id="d11">
      <inkml:trace xmlns:inkml="http://www.w3.org/2003/InkML" xml:id="stk11" contextRef="#ctx0" brushRef="#br0">13575 12028 0,'110'0'199,"1"0"-191,-22 0 2,21 0-4,23 0 3,-22 0-1,22 0 1,-67 0-1,23 22-1,44-22 1,-89 0 0,0 0 0,-22 0 0,1 0 0</inkml:trace>
    </iact:actionData>
  </iact:action>
  <iact:action type="add" startTime="86562">
    <iact:property name="dataType"/>
    <iact:actionData xml:id="d12">
      <inkml:trace xmlns:inkml="http://www.w3.org/2003/InkML" xml:id="stk12" contextRef="#ctx0" brushRef="#br0">13951 11652 0,'-44'22'87,"44"0"-70,-44 22-10,-23 1 2,23-1-2,0 0 1,21-22 1,-43 45-2,44-45 9,0 0 1,0 0 25,-1-22-2,23 22-25,-22 1 9,0-1-8,0 0 8,22 22 73,0 1-82,22-1 12,0-44-20,67 44 0,-67-44 11,44 22-10,-43 0-1,-1-22 2,0 0 7,0 23 8,0-23 15,0 22-23,0 0 8,1 0-7</inkml:trace>
    </iact:actionData>
  </iact:action>
  <iact:action type="add" startTime="92414">
    <iact:property name="dataType"/>
    <iact:actionData xml:id="d13">
      <inkml:trace xmlns:inkml="http://www.w3.org/2003/InkML" xml:id="stk13" contextRef="#ctx0" brushRef="#br0">13087 10544 0,'45'0'103,"-1"0"-92,45 45-5,-1-23 3,45 22-1,-22-22 0,0 0 1,44 0 0,0 23-3,-45-23 2,1 22 1,22-22-1,-45 0 0,-43-22 0,21 23 0,1-23-1,-45 0 2,0 0 7,0 0-8,22 22 31,1 0-22,21 0-9,0 0 0,-21 0 1,-23 1-2,22-1 1,0 0 0,-21-22 0,-1 22 0,-22 0-1,22-22 3,0 22 7,0 23-10,0-23 0,-22 0 3,0 0-3,23 0 1,-23 22 0,22-44 0,-22 23 1,22-1-2,-22 0 1,0 0 0,22-22 17</inkml:trace>
    </iact:actionData>
  </iact:action>
  <iact:action type="add" startTime="94188">
    <iact:property name="dataType"/>
    <iact:actionData xml:id="d14">
      <inkml:trace xmlns:inkml="http://www.w3.org/2003/InkML" xml:id="stk14" contextRef="#ctx0" brushRef="#br0">18380 12073 0,'0'-23'71,"0"1"-46,0 0 0,0 0-19,0 0 11,0-22-1,0 21-8,0 1 7,0 0-7,22-44 1,-22 44-2,22 22 2,0-45-1,-22 23 1,23 0-3,-1 0 2,0-23 8,22 23 9,-44 0-7,45 0-2,-45 0 24,22 22-23,44 0-10,-44 0 1,45 22 8,-23 0-9,0-22 1,1 0 0,-45 22 0,44-22 1,0 0-1,-22 0 16,23 45 55,-23-45-62,0 66-2,0-66-5,0 44-1,-22-21 6,22-23-6,-22 44-2,22-22 2,1 0-2,-23 0 3,0 0-2,22 23-1,0-45 1,-22 22-1,0 22 2,22-22 7,-22 0-9,0 1 9,0-1-8,0 0 17,0 0-9,0 0 9,0 0 14,0 1-14,0 21-7,-22-22-12,0 0 11,22 0-5,-22-22-1,22 22-2,-23 1 15,1-23 0,22 22-8,-22-22 8,0 0-16,0 22-1,-22-22 2,21 22 0,1-22-2,0 0 1,-22 0 0,22 0 0,0 0 0,-1 0 0,1 0 0,0 0-1,0 0 3,-22 0 14,22 0-15,-23 0 15,23 0-17,0 0 2,0 0-1,0 0 7,0 0-6,-1 0 150,1-44-140,0 22-13,0-1 3,0 1 7,0 0-8,-1 0 2,1 0 5,0 0-1,22 0 3,-22-1 8,0 1-10,22 0 1,0 0 2,-22-22-4,0 21 4,22-21-11,0 0 1,0 0 0,0-1 5,0 1-10,0 0 4,0 22 2,0-23-2,0 1 2,0 0 8,22 21 0,-22 1-10,0 0 10,22-22-10,0 22 10,0 0-8,0-1-1,0 1 0,1-22-1,-1 22 1,22-23 0,-22 1 0,0 44 0,1-44 0,-1 22 0,0 0 0,0-1-1,0 1 2,22 0 7,-21 0 16,-1 0 7,0 22-14,0 0-7,44 22-3,-43-22-7,43 44 1,-22-22-1,1 1-1,-1-1 2,-22-22-2,22 44 3,-22-44-4,1 22 2,-1-22 0,-22 22 0,22-22 9,0 22 39,0 23-32,0-1-1,0-22-15,-22 23 8,23-23 2,-1 44-11,-22-44 2,0 0-1,22 45-1,-22-45 2,0 0 0,0 23-2,0-23 2,22 22-1,-22-22-1,0 0 1,0 0 0,0 1 1,0-1 7,0 0 0,0 0 64,0 0-41,0 0-22,0 0 33,0 1-34,0 21 25,0-22-3</inkml:trace>
    </iact:actionData>
  </iact:action>
  <iact:action type="add" startTime="99562">
    <iact:property name="dataType"/>
    <iact:actionData xml:id="d15">
      <inkml:trace xmlns:inkml="http://www.w3.org/2003/InkML" xml:id="stk15" contextRef="#ctx0" brushRef="#br0">4562 12671 0,'22'0'279,"0"0"-270,44 22 1,-43-22-5,21 22 6,0 0-3,0-22 0,1 22 0,-23-22-1,0 0 1,0 0 0,22 0 7,-21 0 2,21 0-9,-44 22 9,44-22-9,-22 0 0,23 0 0,-1 0-1,22 0 9,-21 0-8,21 23 1,-44-23-2,23 0 2,-1 0-1,22 0-1,1 0 1,-23 0 1,0 22-1,1-22 0,-23 0-1,44 22 2,-44-22 7,0 0-7,1 0 0,-1 0 7,0 0-9,0 0 3,22 0 5,-22 0-7,23 0 7,-23 22-3,0-22-8,0 0 5,-22 22-1,44-22 0,-21 0 15,-1 0-7,0-22 210,0 0-217,-22 0-1,0 0-1,22-1 2,-22 1-1,0 0 8,0 0-4,0 0-6,0 0-1,0 0 3,0-23 1,22 45-1,-22-44-1,0 0 1,22 22 1,-22-23 6,0 23 3,0 0-9,0 0 6,0 0 2,23-1-9,-23 1 8,0 0 24,0 0-17,0 0-6,-89 0 103,89 0-113,-66 22 1,-1 0 2,23-23-3,0 23 3,-23-22-2,-44 22-1,67 0 1,0-22 0,22 22 2,-23 0-4,-21 0 3,44-22 6,0 22-7,0 0 0,-1 0 0,1 0 0,-22 0 17,22-22-17,-22 22 0,-1-22 0,-88-1 0,67 23 0,-23 0-1,1-22 1,21 22 1,-21 0-1,43 0 0,1 0 0,22 0 1,0 0-2,0 0 0,22 22 211,0 1-209,-22 43-1,22 1-1,-23-23 1,1 44 1,22-43-2,-22-1 2,22 0-1,-22 1 0,22-1 7,0-22 5,0 0-15,0 0 5,0 1-2,0 21 32,133 22 187,-67-66-211,-21 22-12,87 1 2,24-1 2,-1 0-4,22-22 4,0 0 0,0 0 1,-44 22-1,-22-22-1,44 0 1,-133 0 1,22 0-2,-22 0 1</inkml:trace>
    </iact:actionData>
  </iact:action>
  <iact:action type="add" startTime="109382">
    <iact:property name="dataType"/>
    <iact:actionData xml:id="d16">
      <inkml:trace xmlns:inkml="http://www.w3.org/2003/InkML" xml:id="stk16" contextRef="#ctx0" brushRef="#br0">12268 13933 0,'-22'0'199,"0"0"-165,-22 22-17,21-22-10,1 0 1,-22 0 0,22 0 9,-22 0-10,-1 0 1,23 0 5,-44 0-10,21 0 5,1 0 0,-22 0 0,-1 0 1,1 0-2,21 0 1,1 0 0,-22 0 1,21 0-1,1 0 0,0 0 0,-23 0 0,1-22 0,22 22 0,-1-22-1,1 22 2,22 0-1,-44-22 0,43 0 8,1 22-7,0 0-3,0 0 13,22-22-13,-22 22 3,22-22 15,-44-1 1,44-21-18,-23 22 10,1-22-2,22 22 0,-22-1-6,0 1-1,22 0 8,-22-22-7,0 22 7,22-23-8,0 23-1,-22 0 1,22 0 0,0-45 0,0 45 1,0-22-2,0 22 1,0-23 1,0-21-2,22 0 2,-22 43 2,22-21-7,0-22 7,0 44-5,22-23 4,-44 23-3,23-22 2,21 22-2,-44-1 1,22 23 1,0-44 7,22 44-7,-21-44 6,-1 44-8,44-44 2,-44 21-1,0 23 0,45-22-1,-45 0 1,22 22-1,-22 0 2,45-22-1,-1 0 1,1 22 6,-23-22-6,-22 22-1,45 0-1,-23 0 1,22 0 0,1 0 9,-23 0-9,23 22 0,-23-22 2,0 22-4,45-22 3,-1 22-1,-43 0 0,21-22 0,-22 22 0,45 1 1,-23-23-2,-21 22 1,-1 0 0,22 0 1,-44-22-1,23 44 0,21-44-1,-22 45 2,-21-45-1,-1 22 0,22 0 0,0-22 8,-44 22-8,22 0-1,1-22 10,-1 22 8,0 23-9,0-23 0,-22 22-9,0-22 3,22 23-5,-22-23 3,0 0 2,0 0-4,22 0 5,-22 0-3,0 0 0,0 23 8,0-23 8,0 0-16,-22 0 8,22 0-1,-22 1 2,0 21 6,-22-22-7,-1 0-8,23 0 1,0 0-2,0-22 1,0 23 1,-23-1-1,1 0-1,22 0 1,-44 0 0,-1 0 1,23 1 6,0-23-6,21 22-2,-21-22 3,22 0-3,0 0 4,-45 0-4,45 0 1,-22 0 0,0 0-1,-23 0 2,45 0-2,-22 0 2,0 0-2,21 0 2,-21 0-2,22 0 1,0 0 1,0 0-1,0 0 7,44 0 3394</inkml:trace>
    </iact:actionData>
  </iact:action>
  <iact:action type="add" startTime="121078">
    <iact:property name="dataType"/>
    <iact:actionData xml:id="d17">
      <inkml:trace xmlns:inkml="http://www.w3.org/2003/InkML" xml:id="stk17" contextRef="#ctx0" brushRef="#br0">10364 14177 0,'44'133'135,"-22"-67"-126,-22 1 6,0-23-7,22 0 0,-22 1 1,0-1-1,0 22-1,0-21 1,0 21 0,0-21 0,0 43 1,-22-44-3,22 23 3,0-23-1,-22 23 0,0-23 0,22 0-1,0 1 2,-22-1 0,22-22 6,-22 0-7,22 22 17,0-21 0,0-46 200,0 1-202</inkml:trace>
    </iact:actionData>
  </iact:action>
  <iact:action type="add" startTime="122566">
    <iact:property name="dataType"/>
    <iact:actionData xml:id="d18">
      <inkml:trace xmlns:inkml="http://www.w3.org/2003/InkML" xml:id="stk18" contextRef="#ctx0" brushRef="#br0">10364 14620 0,'22'-22'33,"0"-22"7,0 21-24,-22 1 0,22 0-8,-22 0 9,22 22-2,1-22 2,21 0 8,0-23-11,0 45-4,67-22-2,-67 22 0,45 0-1,0 0 1,-1 0 0,23 0 0,-67 0-1,45 0 4,-45 0-6,0 0 5,1 22-2,-23 1 1,0-23 7,0 22-1,-22 22 10,22 0-18,-22-22 1,0 45 0,0-23 0,0 23 1,0-1 4,0-22-10,0 1 4,-22-1 1,22 0 0,-22 1 0,0 21 9,0-44-10,-1 0 10,1 0-10,0 1 10,0-1-9,0 22-1,-22-44 2,21 0-1,-43 44 0,0-44-1,-1 23 4,23-23-4,-45 0 2,-21 0-1,21 0 0,45 0-1,-45 0 3,45 0-3,0 0 0,-1 0 1,1 0 1,22 0 7,0 0 8,22-23 218</inkml:trace>
    </iact:actionData>
  </iact:action>
  <iact:action type="add" startTime="123934">
    <iact:property name="dataType"/>
    <iact:actionData xml:id="d19">
      <inkml:trace xmlns:inkml="http://www.w3.org/2003/InkML" xml:id="stk19" contextRef="#ctx0" brushRef="#br0">11670 14886 0,'67'0'112,"-45"0"-88,0 22-16,0-22 8,0 0 7,-22 22 41</inkml:trace>
    </iact:actionData>
  </iact:action>
  <iact:action type="add" startTime="124405">
    <iact:property name="dataType"/>
    <iact:actionData xml:id="d20">
      <inkml:trace xmlns:inkml="http://www.w3.org/2003/InkML" xml:id="stk20" contextRef="#ctx0" brushRef="#br0">11537 15174 0,'0'44'46,"22"-22"-30,23 0 1,-23 1-1,0-1 1,0-22 16,0 0-18,0 0 11</inkml:trace>
    </iact:actionData>
  </iact:action>
  <iact:action type="add" startTime="124961">
    <iact:property name="dataType"/>
    <iact:actionData xml:id="d21">
      <inkml:trace xmlns:inkml="http://www.w3.org/2003/InkML" xml:id="stk21" contextRef="#ctx0" brushRef="#br0">12866 14819 0,'-22'23'17,"-22"-23"-10,21 0 0,1 0 1,0 0-1,0 0 1,0 0 0,-22 0 1,-23 0-2,1 0 9,21 0-8,1 0 0,0 0 3,-23 0-5,45 0 4,-22 0-3,22 0 2,-22 22-1,-1 0-1,1-22 1,44 22 1,-44 0-1,-1 0 8,45 0-8,0 1 32,89 43-8,-23-44-25,23 22 2,22-21-1,-23 21 0,67 22-1,-88-66 1,43 45 2,-65-23-3,-1 22 1,-44-22 48,0 0-30,0 23-19,0-23 9,0 0-8,0 0 9,-22 23-10,0-45 2,0 44-2,-23-44 2,23 44 2,0-44-7,-22 0 4,-23 0 0,1 0 1,22 0-1,-45 0 5,45 0-11,-23 0 6,45-22 0,-22 22 1,44-22 138</inkml:trace>
    </iact:actionData>
  </iact:action>
  <iact:action type="add" startTime="126118">
    <iact:property name="dataType"/>
    <iact:actionData xml:id="d22">
      <inkml:trace xmlns:inkml="http://www.w3.org/2003/InkML" xml:id="stk22" contextRef="#ctx0" brushRef="#br0">13021 14886 0,'22'22'53,"-22"0"-44,0 45-1,0-1 5,0 23-7,0-1-1,0 1 5,0-1-3,0 1 0,0 44 2,0-44 0,0-1-1,0 1-1,0-23 2,22 1-2,-22-23 3,0 22-3,22-21 0,-22-1 2,0-22-1,0 23-1,0-23 1,0 0 0,0 0 0,0 0 9,0 0 22,0-44 27,0-44-59,-22 44 1,0-23 1,0 1-3,22 0 4,0-23-3,-22 23 2,22-67 0,0 22-2,-22 1 1,22-23 0,0 0 0,-22 23 0,22 43 0,0 23 1,0-22-2,0 22 1,0 0 17,0-23 15,22 23-16,22-22-16,-22 0-1,0 21 1,0 1 2,1 0-3,43-44 0,-22 44 1,23-23 9,-23 1 0,0 44-11,-22 0 5,1-22-3,21 22 1,-22 0-3,0 0 10,0 0 1,1 22 23,-1 22-17,-22 1-14,0-1-2,0-22 2,0 0 3,0 0-6,0 45-1,-22-45 3,-23 22 0,1 1 0,-23-23 1,23 22-1,0-22 0,-45-22 0,23 0 0,-23 0-1,45 0 3,-45 0-4,45 0 4,22 0-1,0-22 0,0 22-3,22-22 19,-22 0-10,22 0-7,0-1 9,22-21-9,0 44-1,22-66 1,-22 43 1,0 1-1,1-22 0,-1 22-1,0 0 1,22-23 1,-22 1-2,45 0 3,-23-45-4,0 45 3,45-67-1,-1 67 0,1-67-1,-22 45 2,43-23-2</inkml:trace>
    </iact:actionData>
  </iact:action>
  <iact:action type="add" startTime="127390">
    <iact:property name="dataType"/>
    <iact:actionData xml:id="d23">
      <inkml:trace xmlns:inkml="http://www.w3.org/2003/InkML" xml:id="stk23" contextRef="#ctx0" brushRef="#br0">14106 14066 0,'0'22'95,"0"1"-79,0-1-7,0 44 7,0 1-1,0-1-6,0 23-2,0-1 2,0 23-2,0 22 5,0 0-8,0 0 5,0-45-2,0 23 2,0 0-1,0-67 2,0-22-5,0 0 5,0 1-1,0-46 103,0 1-97,0 0 50,0 0-23,22 0-6,0 0 23</inkml:trace>
    </iact:actionData>
  </iact:action>
  <iact:action type="add" startTime="128332">
    <iact:property name="dataType"/>
    <iact:actionData xml:id="d24">
      <inkml:trace xmlns:inkml="http://www.w3.org/2003/InkML" xml:id="stk24" contextRef="#ctx0" brushRef="#br0">15014 14775 0,'0'0'2,"0"-44"9,0 22-8,-22 22 4,22-23 9,-22 23 24,-45 45-24,67-23-7,-66 22-2,-1 45 3,23-45-4,0 45 2,-67 21 1,67-65 1,0-1-4,-23 45 3,45-45-1,-22 0 0,22-22 1,-1 23 7,23-23 71,178-22-62,-68-22-18,-21-23 2,66-43-2,0 21 1,44-66 0,-66 1 1,0-1-2,-22 22 1,-45 22 1,1-44-2,-45 23 1,-22 65 0,0 23 3,0 0-3,-22 133 48,-23-23-48,45-21 0,-22 44-1,22-23 1,0-43 2,0 43-2,0 1 0,0-45-1,0 45 1,22-45-1,-22 22 2,0-21 3,22-1-7,-22-22 0,0 0 5,23-22 96</inkml:trace>
    </iact:actionData>
  </iact:action>
  <iact:action type="add" startTime="129504">
    <iact:property name="dataType"/>
    <iact:actionData xml:id="d25">
      <inkml:trace xmlns:inkml="http://www.w3.org/2003/InkML" xml:id="stk25" contextRef="#ctx0" brushRef="#br0">16276 14664 0,'-22'0'8,"22"45"71,22 43-68,45-21-5,21 43 4,1 1-2,-1 0 0,1-22-1,22 21 2,0 1-1,-23-22 0,-44-45-1,67 45 2,-89-67-1,0-22 0,-22-22 80,0-1-81,0-21 2,0-22-1</inkml:trace>
    </iact:actionData>
  </iact:action>
  <iact:action type="add" startTime="129993">
    <iact:property name="dataType"/>
    <iact:actionData xml:id="d26">
      <inkml:trace xmlns:inkml="http://www.w3.org/2003/InkML" xml:id="stk26" contextRef="#ctx0" brushRef="#br0">17472 14598 0,'0'44'39,"0"0"-32,0-21 2,0-1-1,-22 44 5,22 1-11,-22-23 7,-45 67-1,1 44-1,0-44 1,-1 66 0,-21-44 2,-1 88-3,-44-21 1,44-23-1,-43 22 3,43-66-3,-44 0 2,67-22-1,-45-1 1,67-65-2,-1-1 2,23 0-1,0-44 0,0 22-1,0-22 121</inkml:trace>
    </iact:actionData>
  </iact:action>
  <iact:action type="add" startTime="131068">
    <iact:property name="dataType"/>
    <iact:actionData xml:id="d27">
      <inkml:trace xmlns:inkml="http://www.w3.org/2003/InkML" xml:id="stk27" contextRef="#ctx0" brushRef="#br0">9301 15993 0,'44'0'40,"89"0"-32,-45 0-1,1 0 1,132 23 1,1-1 0,132-22-2,-22 22 1,178 44 0,154-21 0,-110-23 0,199 22-1,-155-22 1,-23 23 0,-198-23 1,-89 0-1,-45-22 0,-110 0-1,0 22 3,-111-22-4,0 0 4,0 0 87,23 0-73,88 44-13,-67-44-6,23 22 2,-23-22 2,23 0-2,-1 0 2,-44 23 4,45-1-11,0-22 6,66 22 2,-45 0-3,23-22 0,22 22 1,22 0 1,-44-22-2,67 22 1,-68-22 3,46 0 2,-68 0-11,-21 23 6,-45-23-1,-22 0 11,-66 0 37,0 0-37,22 0-11,-23 0 1,-21 0 9,-1 0-2,23-23-8,-22-21 1,-1 44 1</inkml:trace>
    </iact:actionData>
  </iact:action>
  <iact:action type="add" startTime="132865">
    <iact:property name="dataType"/>
    <iact:actionData xml:id="d28">
      <inkml:trace xmlns:inkml="http://www.w3.org/2003/InkML" xml:id="stk28" contextRef="#ctx0" brushRef="#br0">10076 8883 0,'-22'0'6,"-45"0"2,45 0 0,-22 22 0,-23 0 1,45-22-1,-44 44 3,21 1-5,23-23 1,-44 44 2,-1 1-2,45-1 2,-22 1 0,0 43-2,-1-21 1,-21 22 0,22-67 0,-1 45 0,-21 22 1,44-67-1,-45 67-1,23-67 2,22 44-2,-22-43 2,44-1-2,-22 23 3,-1-1-3,1-22 0,22 23 1,0-23 0,-22 45 1,22-23-2,0 23 1,0-1 1,0 1-2,0 66 2,0-66-2,22 66 1,0-22 0,-22-45 1,0 1-2,23-23 2,-23 23-2,0-45 1,0 23 3,0-1-6,0-22 5,0 1-2,0-1 0,22 22 0,-22-21 0,0-1 1,0 22-1,22-21-1,-22 21 2,0 1-2,22-1 2,0-22-2,0 1 1,23 43 0,-1-21 0,0-1 1,0-21-1,1-1 0,-1 22-1,22 1 2,-21-1-2,43-22 2,-43 23-2,-1-45 1,-22 0 1,44 0-2,-21 23 1,-23-23 1,44 22-1,-44-22 7,1-22-3,-1 22-8,0 1 6,0-23 4,0 0 69</inkml:trace>
    </iact:actionData>
  </iact:action>
  <iact:action type="add" startTime="134904">
    <iact:property name="dataType"/>
    <iact:actionData xml:id="d29">
      <inkml:trace xmlns:inkml="http://www.w3.org/2003/InkML" xml:id="stk29" contextRef="#ctx0" brushRef="#br0">13530 9326 0,'0'0'1,"23"66"3,21 45 7,0-67-6,-22 1 5,0 21-2,1 1 1,21 21 0,0-43-2,-22-1 0,0 0 2,1 0-2,21 1 2,-22-1-2,0 0 1,0 1 0,-22-23 1,45 44-2,-45-44 2,22 23-1,-22-23 0,22 44 5,0-44-8,-22 1 0,0-1 4,0 44-2,22-21 2,-22 21-2,22-22 2,-22 45-2,0-45 1,0 67 0,0-67 0,0 45 0,0 44 1,0-23 1,-22 1-4,0-22 4,-22 44-3,22-45-1,-23 23 4,1-22-1,0 21-2,22-65 1,-1 43 0,-21-21 1,0 21-2,22-43 1,0-1 0,-1 45 0,1-45 1,-22 0-2,44 1 1,-22 21 1,-22-22-2,44 45 1,-23-45 0,-21 23 1,44-23-2,-44 0 2,22 23-1,22-1 0,-23-22-1,1 1 2,0-23-2,22 44 2,-22-21-2,22-23 1,-22 22 0,22 23 1,0-45 1,-22 44-5,0-21 14,22-23-14,0 0 6,0 0-4,0 0 26,-23-22 31,1 0-49,0 0 10,0 0-10,0 0 1,0 0 0,0 0-8,-1 22 9,1-22-1</inkml:trace>
    </iact:actionData>
  </iact:action>
  <iact:action type="add" startTime="137304">
    <iact:property name="dataType"/>
    <iact:actionData xml:id="d30">
      <inkml:trace xmlns:inkml="http://www.w3.org/2003/InkML" xml:id="stk30" contextRef="#ctx0" brushRef="#br0">15435 12471 0,'-22'-22'7,"0"0"1,-1 22 0,1 0 8,0 0 1,0 0-2,0-22 2,0 22-2,-23-22-6,23 22 7,0 0-6,0-22-2,0 22 0,-23 0 0,45-23 0,-22 1 0,-22 22-1,22-22 9,0 22-7,0-44-1,22 22-1,-23 0 2,1-45-2,0-22 2,22 45-1,0-22 3,0 21-6,0 1 2,0 0 1,0 22 1,0-45-2,0 1 10,0 44-1,0-1 2,0 1-4,0 0 1,0 0-6,22-22 8,-22-1-8,45 1-1,-23 22-1,44-45 1,-66 45 0,89-44 0,-45 22 1,23-23-1,-1 45-1,-22-22 1,23 44 0,-23-22 1,22-1-1,1 1-1,-1 22 2,23 0 0,-23 0-2,23 0 2,-23 0-2,1 0 0,21 0 1,-21 0 0,-1 0 1,-22 0-2,23 0 1,-23 0 0,-22 0 8,0 0 59,1 89-52,-1-67-14,0 44-1,22-21 0,-22 43-1,0-21 10,1-23-10,-1 0 2,-22-21-1,0 43 0,22-22 0,-22-22-1,0 23 1,0-1 1,0 23 6,0-45 2,0 0-10,0 22 0,0-22 2,0 0 0,0 1 6,0-1-6,0 22-2,0 0 2,-22-22 0,22 1-3,0-1 4,-45 44-1,45-44-3,-22 23 4,0-1-2,0 0-1,0-22 2,22 1-2,-22-1 9,0 0-8,22 0 1,-23-22 15,-21 44-9,22-44 2,-22 23-2,-23-1-7,45 0 4,-44-22-8,21 0 4,1 0 1,-22 0-1,-23 22 1,45-22-3,-23 0 2,23 0 0,0 0 1,-23 0-1,45 0-1,-22 0 3,22 0-4,0 0 5,0 0 4,-1 22 1,1-22 1,0 0-2,-22 0-7,22 0 1,0 0-1,-1 0 5,1 0-11,0 0 6,0 0 1,0 0-2,0-22 1,0 22 0,-1 0 0,23-22 0,-22 22 10,0-22-4,-22 0 3,44-23-1,-22 23-8,-1 0 8,23-45-9,-22 23 1,0 22 1,22 0 0,0 0-3,0 0 5,-22-23-3,22 23-1,0 0 1,0 0 1,0 0-2,-22-45 2,22 45 6,0 0-6,0 0 3,0 0-1,0-1-3,0 1 1,0-22-1,0 22 0,22 0-1,0-23 1,-22 1 0,22 22 0,0-22 0,23-1 0,-23 1 0,22 0 0,-22-1 0,23 1 0,-1 22 1,0-45-2,1 45 2,-1-22-1,-22 22 1,44-22-3,-21-1 5,-23 23-3,22 22-2,0-44 3,1 22 8,-23 0-10,0 22 2,0 0-2,-22-23 2,22 23-1,23 0 23,-23 0-14,0 0-10,0 0 1,0 0 1,0 0-1,23 23 0,-23-23 0,22 22-1,0 0 1,1 0 0,-45 0 1,44-22-1,-44 22-1,22 0 2,22 23-1,-22-23 7,23 66-6,-23-65 8,0 43-10,-22-44 2,22 0-1,0 45 1,-22-45 7,45 44-7,-45-43-3,0-1 2,0 0 1,22 0-1,-22 0 0,22 0 0,-22 23 9,0-23 6,0 22-14,0-22 6,0 0-6,0 1-2,0-1 1,0 0 8,0 0-9,0 0 2,-22 0-2,22 0 2,0 1-1,-22-1-1,22 0 9,0 0-6,-23-22 4,23 22 4,-22-22 86,0 0-41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251">
    <iact:property name="dataType"/>
    <iact:actionData xml:id="d0">
      <inkml:trace xmlns:inkml="http://www.w3.org/2003/InkML" xml:id="stk0" contextRef="#ctx0" brushRef="#br0">5868 2060 0,'22'0'167,"23"0"-149,-23 0-12,0 0 1,44 0 1,23 0 0,22 22 0,22-22 0,-1 23 0,23-23 2,-44 0-3,44 22 2,22-22-3,-22 0 5,23 0 2,-68 0-12,23 0 8,0 0-1,0 22 5,-45-22-11,1 0 7,44 0 1,-45 0 3,1 0-12,0 0 6,-1 0 1,1 0 0,44 0 0,-45 0 0,1 0 0,66-22 0,-44 22 1,-1 0-2,23 0 1,0 0 1,0 0-2,0 0 3,44 0-3,0 0 0,22 0 2,-21 0-1,-46 0 4,46 0-8,-68 0 3,90 0 3,-68 0 2,46 0-10,-23 0 8,22 0-2,0 0 3,-44 0-5,22 0 1,22 0 2,-44 0 5,44 0-13,-44 0 7,0 0 2,22 0-4,-45 0 3,23 22-1,-44-22 3,22 22-5,44 0 1,0 0 2,-67 1-1,23-1-1,-45-22 1,45 22 0,44 0 0,-66-22 2,88 22-4,0-22 2,22 0 0,1 22 1,-23-22 2,0 0-7,0 0 4,-66 0 1,44 0 4,-44 0-11,44 0 5,-67 0 1,45 0 1,-44 0 2,-1 0 5,-43 0-14,43 0 4,1 0 1,-23 0 2,67 0-2,-44 0 0,43 0 2,-43 0-1,66 0-1,-66 0 3,-1 0-3,23 0 2,0 0-1,-23 0 3,1 0-5,-45 0 3,45 0-4,-45 22 5,22 1-4,-21-23 2,-23 0 5,0 0-11,0 0 7,0 0 26</inkml:trace>
    </iact:actionData>
  </iact:action>
  <iact:action type="add" startTime="11178">
    <iact:property name="dataType"/>
    <iact:actionData xml:id="d1">
      <inkml:trace xmlns:inkml="http://www.w3.org/2003/InkML" xml:id="stk1" contextRef="#ctx0" brushRef="#br0">8769 7244 0,'22'0'62,"45"0"-54,-1 0-1,-21 0 1,-1 0 5,44 0-10,23 0 5,-22 0 0,-1 0 5,1 22-11,22-22 6,-67 0 1,89 22 0,-67-22-2,23 0 4,-1 0-4,1 0-2,0 0 5,-1 0-2,-21 0 1,21 0-1,1-22-1,-1 0 1,-43 22 1,21-22-1,-22 22 0,1-23 0,-23 23 16,-67 0 115,-43 0-133,-23 0 2,-88 0-1,22 0 3,-67 0-5,45 0 6,44 0-4,-89 0 0,67 0 3,66-22-3,-22 22 2,23 0-1,65-22 0,1 22-1,0 0 4,0 0 3,154-22 148,-43 22-157,66 0 5,22 0-4,22 0 4,0 0-2,66 0-2,1 0 4,-45 22-1,-21-22-1,-1 22-1,-111-22 1,1 0 0,-45 0 0,0 0 0,0 0 10,-44 0 62,-45 0-62,-21 0-12,-67 0 3,-22 0-2,-67 0 0,67 0 1,0 0 0,0 22 0,-1-22 6,68 0-13,43 23 10,1-23-4,44 0 11,44 0 86,66 0-96,45 0 1,111 0-3,44 0 2,-23 0 0,90 0 0,-67 0-1,-23 44 2,-110-44 5,0 22-13,-66-22 8,-89 22 47,-44-22-48,-1 0 0,-21 0 2,0 0 6,21 0-12,-43 0 2,43 0 2,-65 0-1,-23 0 1,44 0-1,-66 0 2,0 0-3,67 0 3,-23 0 3,22 0-9,23 0 6,22 0-1,-1 0-1,23 0 2,0 0-1</inkml:trace>
    </iact:actionData>
  </iact:action>
  <iact:action type="add" startTime="22177">
    <iact:property name="dataType"/>
    <iact:actionData xml:id="d2">
      <inkml:trace xmlns:inkml="http://www.w3.org/2003/InkML" xml:id="stk2" contextRef="#ctx0" brushRef="#br0">2679 7244 0,'67'0'176,"-1"0"-169,1 0-1,-1 0 3,23 0-1,44 0 0,-67 0-1,0 0 2,-21 0-2,-1 0 3,-22 0 5,0 0-7,1 0 0</inkml:trace>
    </iact:actionData>
  </iact:action>
  <iact:action type="add" startTime="23015">
    <iact:property name="dataType"/>
    <iact:actionData xml:id="d3">
      <inkml:trace xmlns:inkml="http://www.w3.org/2003/InkML" xml:id="stk3" contextRef="#ctx0" brushRef="#br0">4584 7288 0,'22'0'76,"22"0"-67,1 0 0,21 0-3,0 0 3,23 0 3,22 0-10,66 0 7,0 0 4,45 0-10,-1 0 5,0 0 5,-66-22-11,23 22 6,-1 0 4,0 0-8,-66 0 7,44 0-3,-89 0 4,23 0-8,21 0 4,23 0 0,-66 0 0,43 0-1,-43 0 3,66 0-3,-89 0 1,22 0 1,-21 0-1,-1 0-1,-22 0 1,22 0 0,-21 0 0,-1 0-1,0 0 2,22 0-1,-22 0 0,45 0 1,-45 0 3,22 0-9,23 0 4,-23 0 2,0 0 8,1 0-13,-1 0-1,-22 0 5,0 0 6</inkml:trace>
    </iact:actionData>
  </iact:action>
  <iact:action type="add" startTime="24890">
    <iact:property name="dataType"/>
    <iact:actionData xml:id="d4">
      <inkml:trace xmlns:inkml="http://www.w3.org/2003/InkML" xml:id="stk4" contextRef="#ctx0" brushRef="#br0">8902 7377 0,'155'0'7,"22"22"2,23-22-5,43 0 7,23 0-3,-67 22 0,45-22 5,-67 22-10,0-22 4,-44 0 6,-111 0-9,22 0 4,-21 22 5</inkml:trace>
    </iact:actionData>
  </iact:action>
  <iact:action type="add" startTime="26219">
    <iact:property name="dataType"/>
    <iact:actionData xml:id="d5">
      <inkml:trace xmlns:inkml="http://www.w3.org/2003/InkML" xml:id="stk5" contextRef="#ctx0" brushRef="#br0">3897 8218 0,'23'0'96,"-1"0"-87,44 0-3,45 0 4,22 0-2,44-22-2,89 22 3,-89-22 0,66 22-2,-21-22 1,-45 22-1,0 0 2,-22 0 4,-44 0-10,0 0 5,-23 0 0,-21 0 4,-23 0-8,-22 0 8,22 0-8,-22 0 7,1 0-6,43 0 3,-44 0 0,22 0 0,23 0 0,44-22 7,-67 22-14,67 0 7,-23-22 0,1 22 1,44-23 0,-45 23-1,1 0-1,-1 0 3,1 0-1,-23 0-3,1-22 3,-23 22-2,-22 0 2,0 0-2,1 0 33</inkml:trace>
    </iact:actionData>
  </iact:action>
  <iact:action type="add" startTime="27964">
    <iact:property name="dataType"/>
    <iact:actionData xml:id="d6">
      <inkml:trace xmlns:inkml="http://www.w3.org/2003/InkML" xml:id="stk6" contextRef="#ctx0" brushRef="#br0">7153 9326 0,'22'0'55,"44"0"-48,-21 0 2,65 0 4,-21 0-10,66 0 5,-44 22 0,-23-22 0,45 0 4,-44 0-8,66 22 4,-67-22 1,-21 22 2,-23-22-7,22 22 4,-43-22 7,-1 0-6,0 0 47,0 0-47,0 0 14,0 0-15,0 0 10,-22-22 153,-66 0-138,0 22-28,-23 0 3,-22-22-1,-44 0 1,67 0 0,-23 0 0,0 22 0,23-23 0,21 23 0,-21-22 0,-1 22-1,0 0 2,45 0 1,-44 0-5,21 0 6,23 0 2,0 0-9,21 0 2,-21 0 3,0 0-2,0 0 2,21 0 8,-21 0-5,22 0-1,-44 0-1,43 0-3,-43 0 1,44 0 0,-23 0-1,1 0 1,-22 0 0,-1 0 9,1 0-10,22 0 1,-23 0 8,45 0-7,-44 0-1,21 0-2,-21 0 3,22 0 0,-23 0-1,23 0 3,0 0-8,-1 0 8,1 0-3,-22 0-1,43 0 2,-21 0 0,22 0 3,0 0-10,0 0 23,0 0-10,-1 0-6,-21 0 7,22 0-7,-22 0 6,22 0-7,-1 0-1,1 0 3,-44 0 3,44 0-12,-23 0 7,23 0 2,-22 0 2,0 0-10,22 0 14,-1 0-6,1 0-3,0 0 0,0 0 3,0 0-1,-23 0-3,1 0 5,-44 0 3,43 0-4,-21 0-2,-1-22 0,-21 22 2,44 0-4,-1 0 2,1 0-2,-22 0 4,43-22-2,-21 22-1,22 0 9,0 0-7,0 0 7,0 0-8,-1 0 8,1 0-10,-22 0 11,0 0-9,22 0 0,-1 0 17,1 0-10,67 0 227,43 0-234,-44 0-1,23 0 1,21 0 0,1 0 1,22 0-1,-67 0 0,45 0 0,-1 0 3,-44 0-6,45 0 5,-45 0-2,-22 0 4,45 0-8,-45 0 11,45 0-6,-45 0 7,22 0-8,-22 0 1,0 0-2,133 0 11,-88 0-10,-1 0-1,23 0 1,66 0 0,-67 0 0,67 0 1,-44 0-2,-22 0 0,66 0 1,-67 0 0,45 0 0,-44 0 0,-1 0 0,1 0 9,-1 0-13,-21 0 2,-1 0 0,23 0 1,-45 0 1,45 0 1,-45 0-1,0 0-1,23 0 3,-23 0-2,22 0 1,1 0 5,-23 0-5,-22 0-1,0 0 5,23 0-11,-23 0 8,0-22-3,0 22 1,0 0 8,0 0-7,23 0 14,-23 0 1</inkml:trace>
    </iact:actionData>
  </iact:action>
  <iact:action type="add" startTime="30955">
    <iact:property name="dataType"/>
    <iact:actionData xml:id="d7">
      <inkml:trace xmlns:inkml="http://www.w3.org/2003/InkML" xml:id="stk7" contextRef="#ctx0" brushRef="#br0">5226 10190 0,'22'0'36,"-22"-22"-27,22 22 14,1 0-8,-1 0-6,22 0-2,-22 0 2,45 22 8,-23-22-13,44 22 2,45-22 2,-22 0-2,88 0 3,23 0-1,66-22 0,-23 0 1,1 22-2,66-23 1,-88 23 0,66-22-1,-44 22 2,-1 0 0,-43 0 3,-1-22-9,-21 22 4,-45 0 2,-45 0 3,-43 0-9,-23 0 6,22-22-1,-43 22 8</inkml:trace>
    </iact:actionData>
  </iact:action>
  <iact:action type="add" startTime="32317">
    <iact:property name="dataType"/>
    <iact:actionData xml:id="d8">
      <inkml:trace xmlns:inkml="http://www.w3.org/2003/InkML" xml:id="stk8" contextRef="#ctx0" brushRef="#br0">6510 11519 0,'23'0'124,"21"0"-102,22 0-15,-21 0 0,21 0 1,23 0-1,21 0 5,-21 0-7,22 0 7,44 0-6,22 0 0,0 0 6,-22 0-7,-22-22 4,0 22-1,-23-22 1,-43 22-2,21 0 2,-43 0 3,21-23-9,-44 23 14,1 0-2,-23-22 81,-23 22-88,-21-22 0,-22 0 1,21 22-1,-65-22 0,-23 0 0,0 22 0,0 0 2,0 0-4,0 0 4,67 0-2,-23 0 0,45 0 1,-22 0-3,43 0 2,-21 0 4,22 0-9,-44 0 7,21 22 7,1-22-10,22 0 2,0 0-3,0 0 10,-1 22 10,46-22 52,-1 0-69,44 0 4,1 0-12,-45 0 10,22 0 1,22 0-8,1 0 4,-23 0-2,0 0 3,-21 0 0,-1 0 7,0 0 1,-44 0 111,-45 0-120,-21 22 0,-23-22 0,22 0 0,45 0-1,-22 0 1,21 0 2,23 0 5,67 0 163,65 0-170,90 0 2,-23 0-4,0 0 2,-22 0-1,22 0 2,-88 22-1,-23-22 0,-22 0-2,-88 0 85,-89 0-84,-22-44 12,0 22-17,44 0 1,-66-1 6,0 23 4,44-22-11,23 22 7,-1 0-1,67-22 0,21 22 0,1 0 0,44 0 114,45-22-112,-1 22-4,23 0 2,22-22-2,66 22 4,0 0 2,-44 0-9,-45 0 6,-43 0-1,-23 0 8,-44 0 24,-45 0-32,-21 0 0,-67 0 0,0 0 5,44 0-10,-22 0 4,44 0 2,23 0-1,22 0 0,-1 0 0,23 0 0,44 0 91,23 0-93,-1 0 4,-22 0-2,0 0 0,23 0-1,-23 0 10,0 0 6</inkml:trace>
    </iact:actionData>
  </iact:action>
  <iact:action type="add" startTime="39187">
    <iact:property name="dataType"/>
    <iact:actionData xml:id="d9">
      <inkml:trace xmlns:inkml="http://www.w3.org/2003/InkML" xml:id="stk9" contextRef="#ctx0" brushRef="#br0">4850 13402 0,'22'0'90,"44"0"-64,-22 0-20,45 0 2,-22 0-2,21 0 2,-44 0 0,45 0 0,0 0 0,-23 0 0,0 0 0,-21 0 0,-1 0 0,-22 0 0,22 0 1,1 0 0,-23 0-1,44 0 11,-44 0-12,67 0-1,-23 0-1,-21 0 4,43 0 4,1 0-10,-45 0 5,23 0 1,21 0 3,-21 0-8,21 0 3,-44 0 4,23 0 3,-23 0-13,23 0 7,-45 0 1,0 0 3,0 0-9,22-22 5,-21 22 0,-1-23 0,0 23 0,0 0 0,0 0 0,0 0 0,23-22 5,-23 22-10,0 0 5,22 0 4,-22 0-6,23 0 1,-1 0 5,0 0-9,0 0 4,23 0 9,-45 0-6,0 0-4,22 0 4,-21 0 1,-1 0-8,44 0 6,-44 0-1,23 0 5,-1 0-11,22 0 7,23-22 3,-23 22-7,-21 0 1,-1 0 4,-22 0-2,0 0 0,22 0 1,-21 0 6,-1-22-7,0 22 1,0 0-2,0 0 34,0 0-25,0 0 48</inkml:trace>
    </iact:actionData>
  </iact:action>
  <iact:action type="add" startTime="40738">
    <iact:property name="dataType"/>
    <iact:actionData xml:id="d10">
      <inkml:trace xmlns:inkml="http://www.w3.org/2003/InkML" xml:id="stk10" contextRef="#ctx0" brushRef="#br0">9079 13424 0,'22'0'150,"1"0"-109,-1 0-22,0 0 5,22 0 25,-22 0-32,0 0 12,23 0-13,-23 0 2,0 0-4,22 0-5,-22 0 15,23 0-15,-23 0 4,0 0-12,0 0 7,0 0 1,45 22 2,-1-22-8,-44 0 6,45 0 2,-1 0 2,-22 0-12,1 0 8,43 0-1,-21 0 0,21 0-1,-43 0 2,43 0-1,1 0-1,-45 0 2,67 0-1,-45 0 0,23 0-1,-1 0 1,1 0 0,-45 0 1,45 0 0,-23 0 4,-44 0-10,1 0 14,-1 0-3,0 0-6,0 0 33,22 0-19,1 0-13,-23 0 2,0 0-4,0 0 2,22 0 8,-22 0 7,1 0 135</inkml:trace>
    </iact:actionData>
  </iact:action>
  <iact:action type="add" startTime="45163">
    <iact:property name="dataType"/>
    <iact:actionData xml:id="d11">
      <inkml:trace xmlns:inkml="http://www.w3.org/2003/InkML" xml:id="stk11" contextRef="#ctx0" brushRef="#br0">10319 12338 0,'0'-22'118,"0"-22"-93,0 0-17,0 22 5,0-1-12,0-21 8,0 0-1,-22-45 6,22 23-13,-22-23 8,22 1-1,-22-45 0,0 66 0,-22-154 12,21 110-10,23 0-3,0 23-1,-22-1 1,0 0-2,0-21 5,22 65 0,-22-43-2,22 43-1,0-43 9,0-1-10,-22-22 1,22 67-1,0-45-2,0 45 4,0-67 0,0 67 2,0-44 3,0 21-11,-23-66 6,23 45 0,-22-23-1,22 22 3,-22 1 3,22 21-9,-22-21 4,0-45-2,0 88 2,22-21 1,0-23 4,-22 45-12,-1-67 7,1 45 2,0-23-2,22 45 0,0-45 0,-22 45 0,22-23-1,-22 23 2,0 0-1,22 0 1,0 21-1,-22-43 7,-1 22-7,23 22 11,0-1-5,-22 1 18,0-44 8,22 44-32,-22-1-1,22 1 9,0 0-5,-22 0-6,22 0 12,0 0-9,0 0 8,-22-1 0,22 1 26,0 0-2,0 0-1,-22 22 149,-1 0-146,1 0-17,-22 22-13,22 0-4,0 0 0,-23 1 0,45-1 9,-22 0-2,22 0 1,-22-22-8,22 44 17,-22-44-10,0 22 12,0-22-6,0 23-5,22-1-1,-45 0 18,45 0-22,-22 0 13,0 0-1,22 1 16,22-23 10,0 0-32,23 0-5,-23 0 7,0 0-11,0 0 0,0 0 0,0 0 1,0 0-2,1 0 1,21 0 19,-22 0-13,0 0-6,0 0 1,45-23-1,-45 23-1,44 0 2,-21 0-2,-1 0 4,-22 0-5,44 0 7,-43 0-11,-1 0 14,0 0-8,0 0 8,22 0 121,-22 0-119,-22-22-12,23 22 3,-1 0 20,-22-22 103,0 0-114,0 0 4,0-23-6,-22 45-9,-1-22 5,1 0 1,-22 0 3,0 0-5,22 0-4,-23 0 1,23 22 1,0 0-2,22-23 0,-22 23 35,0 0 24,0 0-36,-1 0-22,23-22 0,-22 22 16,0-22-9,0 0 19,0 22-11</inkml:trace>
    </iact:actionData>
  </iact:action>
  <iact:action type="add" startTime="80251">
    <iact:property name="dataType"/>
    <iact:actionData xml:id="d12">
      <inkml:trace xmlns:inkml="http://www.w3.org/2003/InkML" xml:id="stk12" contextRef="#ctx0" brushRef="#br0">9212 15351 0,'22'0'14,"0"0"-6,1 0 10,-1 0-12,66 44 2,-21-44 1,43 22 5,-21 1-13,66-1 7,22 0 3,0 0-6,45 0 3,-45 0 0,0-22-1,0 0 2,45 0 0,-45 0 3,66 0-10,-43 0 10,-23 0-4,0 0 1,67 0-2,-1 0 1,-66 0-1,23-22 2,-67 22 3,22-22-9,-89 22 4,-44 0 2,0 0 8</inkml:trace>
    </iact:actionData>
  </iact:action>
</iact:actions>
</file>

<file path=ppt/ink/inkAction4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7234">
    <iact:property name="dataType"/>
    <iact:actionData xml:id="d0">
      <inkml:trace xmlns:inkml="http://www.w3.org/2003/InkML" xml:id="stk0" contextRef="#ctx0" brushRef="#br0">1240 6446 0,'22'0'270,"22"0"-261,-21 0-1,-1 0 0,22 0 0,0 0 0,-22 0 1,1 0 3,-1 0-10,22 0 7,-22 0-1,0 0-1,0 0 4,23 0-2,-23 0-3,0 0 1,45 0 1,-45 22 0,44-22-1,-22 0 2,1 0-1,21 0 0,-22 23 0,23-23 0,-1 0 2,-21 0-4,43 0 4,-44 0-3,1 0 0,-23 0 2,0 0 0,0 0 32</inkml:trace>
    </iact:actionData>
  </iact:action>
  <iact:action type="add" startTime="8630">
    <iact:property name="dataType"/>
    <iact:actionData xml:id="d1">
      <inkml:trace xmlns:inkml="http://www.w3.org/2003/InkML" xml:id="stk1" contextRef="#ctx0" brushRef="#br0">2945 6491 0,'22'0'104,"67"0"-97,-23 0 0,23 0 2,44 0-2,0 0 3,22 0-2,22 0 0,-66 0-1,44 0 3,-89 0-4,23 22 4,-45-22-2,0 0-2,0 0 4,-21 0 2,-1 0 16,0 0-12,22 0-8,23 0 0,21 0 0,67 0-1,-44 0 1,44 0 0,-66 0 2,-23 0-3,23 0 1,-45 0 1,-22 0-2,0 0 4,0 0 2</inkml:trace>
    </iact:actionData>
  </iact:action>
  <iact:action type="add" startTime="10830">
    <iact:property name="dataType"/>
    <iact:actionData xml:id="d2">
      <inkml:trace xmlns:inkml="http://www.w3.org/2003/InkML" xml:id="stk2" contextRef="#ctx0" brushRef="#br0">3942 7133 0,'22'0'88,"22"0"-73,0 0-7,23 0 0,-23 0 0,45 0 0,-23 0 0,23 0 0,44 0 0,-23 0 4,1 0-8,-22 0 4,-1 0 2,-21 0-4,21 0 2,1 0 1,-45 0-2,23 0 4,-1 0-4,-22 0 1,1 0 1,-1 0-2,67 0 1,-67 0 0,22 0 0,23 0 0,-1 0 0,-43 0 0,43 0 0,67 0-1,-66 0 1,-45 0 2,45 0-4,21 0 3,-21 0 0,0 0-2,-23 0 0,1 0 2,21 0-1,-21 0 1,-1 0-2,0 0 1,-21 0 0,-23-22 0,22 22 0</inkml:trace>
    </iact:actionData>
  </iact:action>
  <iact:action type="add" startTime="12369">
    <iact:property name="dataType"/>
    <iact:actionData xml:id="d3">
      <inkml:trace xmlns:inkml="http://www.w3.org/2003/InkML" xml:id="stk3" contextRef="#ctx0" brushRef="#br0">4008 7820 0,'0'-23'127,"44"23"-101,45 0-18,-23 0 0,-21 0 0,-1 0 0,67 0-1,-45 0 1,23 0 0,-1 0 0,67 0 4,-66 0-8,-1 0 8,-43 0-8,43 0 4,1 0 0,-23 0 4,-21 0-9,-1 0 6,0 0-1,1 0 0,-23 0-1,0 0 2,22 0-1,-22 0 5,0 0-10,1 0 15,-1 0-13,0 0 4,22 0 1,-22 0-3,23 0 3,-23 0-1,22 0-4,0 0 4,1 0 0,21 0 6,-22 23-7,-22-23 0,45 0-1,-1 0 2,-21 0-2,21 0 1,-22 0 1,45 0-2,-1 0 2,1 0-1,66 0 1,-66 0-1,21 0 0,1 0-1,-22 0 1,-1 0 1,-21 0 1,21 0-5,-43 0 3,-23 0 0,0 0 0,0 0 8,0 0 1,22 0 282,1 0-291,21 0-1,23 0 2,-1 0-1,1 0 0,66 0 0,-67 0 0,1 0 0,44 0 0,-44 0 0,-45 0 0,0 0 0,0 0-1,-21 0 19</inkml:trace>
    </iact:actionData>
  </iact:action>
  <iact:action type="add" startTime="16728">
    <iact:property name="dataType"/>
    <iact:actionData xml:id="d4">
      <inkml:trace xmlns:inkml="http://www.w3.org/2003/InkML" xml:id="stk4" contextRef="#ctx0" brushRef="#br0">5890 7155 0,'0'-22'6,"-22"-22"3,22 21-1,0 1-1,0 0 10,0 0-9,0 0 8,0 0 0,0-23 8,0 23-8,0 0 24,0 0 1,22-22-24,-22 22-9,23-1 1,-23 1-2,22-44 1,0 44 0,22-23 5,-44-21-11,22 44 7,0-23-2,1 23 3,-1-44-3,0 66 1,0-22 0,-22-1 0,22 1 8,0 0 24,0 22-1,1-22-13,-1 22-11,44 0 4,-22 0-14,-21 0 6,-1 0-3,22 22 0,-22-22 0,22 22-1,-21-22 1,21 22 0,0-22 0,-22 23-1,0-23 2,23 22-2,-23 0 1,0-22 2,0 0-3,-22 22 1,45 0 8,-45 0-8,44 1 8,-44-1 0,22 0 0,0 0 1,0 22 0,0-22-2,1 1-7,-23-1 1,22 0 7,0 22-10,-22-22 12,0 23-2,0-23-1,0 22-6,0-22 7,0 23-8,-44-23 1,44 0-2,-23 0 2,1 0-2,0 0 1,0 0 0,-22 1 0,44-1-1,-45-22 2,-21 44 7,66-22-8,-22-22 0,-23 0 0,23 0 0,0 0 1,0 22-2,0-22 1,0 0 0,0 0-1,-1 0 5,1 0 67,0 0-39,-22-22-16,0 22-15</inkml:trace>
    </iact:actionData>
  </iact:action>
  <iact:action type="add" startTime="18451">
    <iact:property name="dataType"/>
    <iact:actionData xml:id="d5">
      <inkml:trace xmlns:inkml="http://www.w3.org/2003/InkML" xml:id="stk5" contextRef="#ctx0" brushRef="#br0">7906 4519 0,'0'22'24,"0"23"-16,-23-23 0,1 22 9,22-22-1,-22 22-8,0-21-1,0-1 2,0 22-2,-23 0 2,1 23-2,22-23 1,-67 45 0,45-23 1,0-22 1,-67 67-3,45-44-1,-1-1 5,-43 45-4,65-67 1,-43 45 0,-1-23 0,23 23 0,-1-45-1,67-22 3,-44 23-2,22-45-1,22 22 1,-22 0 0,22 0 32,-23 22 41,1-21-74,22-1 10,0 22-11,-22-22 3,22 0-1,-22 0 3,22 1-6,0-1 5,0-67 143,0 23-146,0-22 0</inkml:trace>
    </iact:actionData>
  </iact:action>
  <iact:action type="add" startTime="19314">
    <iact:property name="dataType"/>
    <iact:actionData xml:id="d6">
      <inkml:trace xmlns:inkml="http://www.w3.org/2003/InkML" xml:id="stk6" contextRef="#ctx0" brushRef="#br0">6599 5715 0,'0'22'79,"0"45"-71,0-23-1,0 0 2,0 1-1,0-1-1,0 0 1,22 23 1,-22-23-2,0-22 4,0 23-5,0-23 4,0 0-1,0 0-1,0 0 23,67-44 106,-45 22-129,22 0-1,23-44 1,-1 22 0,23 22-1,43-23 3,-65 23-3,66-22 2,-89 0-2,45 22 2,-23-22-2,-44 22 10</inkml:trace>
    </iact:actionData>
  </iact:action>
  <iact:action type="add" startTime="38529">
    <iact:property name="dataType"/>
    <iact:actionData xml:id="d7">
      <inkml:trace xmlns:inkml="http://www.w3.org/2003/InkML" xml:id="stk7" contextRef="#ctx0" brushRef="#br0">2635 8506 0,'22'0'64,"0"0"-56,23 0 0,-23 0 0,0 0 0,0 0 1,0 0-2,23 0 9,-1 0-7,-22-22 2,22 22-7,23-22 5,-23 22-1,22 0 0,-21 0-1,43 0 1,-43 0 0,-1 0 0,22 0 0,-21 0-1,-23 0 2,22 0-1,-22 0-1,0 0 2,1 0 16,-1 0 24,22 0-42,22 0 10,-43 0-9,43 0 0,-22 0 0,-22 0-1,23 0 1,-23 0 2,44 0-2,-44 0 8,1 0-7,-1 0-2,0 0 0,0 0 8,0 0-6,0 0-1,45 0 0,-1 0 0,-44 0 1,45 0-3,-23 0 4,0 0-2,23 0 0,-23 0-1,0 0 3,23 0-4,-23 0 2,22 0 3,-21 0 4,-23 0-8,22 0 1,0 0 1,1 0 7,-23 0 0,22 0-7,-22 0 5,23 0-6,-23 0 1,22 0-1,-22 0 0,45 0-1,-45 0 2,22 0-1,23 0 2,-45 0-3,22 0 0,0 0 1,23 0 0,-23 0 0,22 0 1,-43 0-2,21 0 1,0 0 0,23 0 0,-45 0 1,22 0-3,22 0 4,-21 0-3,-23 0 3,22 0-2,23 0-2,-23 0 4,22 0-1,23 0-1,-45 0 0,23 0-1,21 0 2,-21 0-2,-23 0 1,45 0-1,-45 0 1,0 0 0,23 0 1,-23 0-1,0 0 1,0 0-2,23 0 0,-45 0 1,22 0 1,23 0-2,-23 0 2,0 0-1,1 0 0,-23 0-1,44 0 2,1 0-1,-23 0-1,-22 0 2,22-22-1,1 22 0,-23 0 0,44 0 0,-44 0 8,0 0-6,1 0-1,-1 0-1,22 0-2,0 0 4,-22 0 6,23 0-10,-23 0 10,22 0-8,0 0 1,-21 0-2,-1 0 2,0 0-2,22 0 9,-22 0 8,0 0-8,1 0 0,-1 0 9,0 0-10,0 0 2,0 0-9,0 0 7,1 0-4,21 0 2</inkml:trace>
    </iact:actionData>
  </iact:action>
  <iact:action type="add" startTime="44479">
    <iact:property name="dataType"/>
    <iact:actionData xml:id="d8">
      <inkml:trace xmlns:inkml="http://www.w3.org/2003/InkML" xml:id="stk8" contextRef="#ctx0" brushRef="#br0">6931 9193 0,'45'0'168,"-23"0"-161,22 0 2,-22 0-1,22 0 0,23 0-1,-1 0 1,-21 0 1,21 0-1,-22 0 0,1 0 8,-1 0-6,0 0 6,-22 0-8,45 0 7,-1 0-6,-22 0 0,23 0-1,-23 0 0,23 0-1,21 0 1,-44 0-1,45 0 2,-23 0-2,-21 0 2,-1 0-1,0 0 0,-22 0-1,1 0 2,21 0-1,-22 0 1,0 0-1,0 0 0,45 0 0,-45 0 7,44 0-7,-43 0 0,21 0 0,-22 0 0,0 0 0,0 0-1,-66 0 246,-22 0-248,-23 0 4,-22 0 2,23 0-5,-1 0 2,0 0 2,-21 0-5,65 0 5,1 0-2,0 0 0,0 0 0,21 0 0,1 0 16,0 0-8,-22 0-8,22 0 0,-23 0 0,1 0 0,-22 0-1,21 0 1,1 0 1,-22 0 3,21 0-8,-43 0 4,44 0 0,-1 0 0,1 0-1,0 0 2,22 0-1,-1 0 0,1 0 8,0 0 19,-22 0-21,22 0 3,0 0-10,-1 0 9,1 0-8,0 0 2,0 0 20,66 0 99,23 0-121,-1 0 0,-22 0 1,23 0-2,21 0 0,1 0 1,0 0 2,-1 0-2,1 0 1,-1 0-3,1 0 6,-23 0-7,23 0 4,-1 0-1,-21 0-1,21 0 2,-43 22-1,43-22-1,-43 0 1,-1 0 0,-22 0 0,0 0 0,23 0 0,-23 0 8,0 0 2</inkml:trace>
    </iact:actionData>
  </iact:action>
  <iact:action type="add" startTime="48311">
    <iact:property name="dataType"/>
    <iact:actionData xml:id="d9">
      <inkml:trace xmlns:inkml="http://www.w3.org/2003/InkML" xml:id="stk9" contextRef="#ctx0" brushRef="#br0">3632 9791 0,'22'0'54,"0"0"-36,44 0-12,-21 0 4,21 0-3,1 0-1,-1 0 4,45-22-2,-45 22 0,23 0 0,-23 0 0,1 0 2,21 0-2,-44 0 0,45 0-2,-23 0 3,1 0-1,-1 0-1,-21 0 1,43 0 1,-21 0-2,43 0 1,-65 0 0,43 0 0,-43 0 0,43 0 0,-44 0 1,23 0-1,-23 0 0,0 0 0,1 0 0,21 0 4,-44 0-8,0 0 4,1 0 0,-1 0 0,0 0 0,0 0 8,0 0-8,0 0 1,0 0-1,23 0 1,-23 0 0,0 0-2,22 0 1,23 0 0,-1 0 0,1 0-1,21 0 1,-44 0 1,1 0-1,-1 0 0,45 0-1,-45 0 1,-22 0 0,0 0 1,0 0 6,0 0-6,-44 0 305,0 0-304,0 0-3,-44 0 0,21 0 2,1 22-1,0-22 0,-23 0-1,23 0 2,-22 0-2,43 0 1,-21 0 2,0 0-5,-23 0 7,1 0 0,0 0-1,21 0-3,1 0-1,-22 0 2,21 0-2,1 0 3,-22 0-4,21 0 3,-21 0-1,-23 0 0,23 0 0,22 0 0,-45 0 5,23 0-10,-23 0 5,0 0 0,45 0 0,-45 0-1,45 0 2,-44 0 0,21 0-2,-21 0 1,43-22 0,-43 22 0,-1 0-1,23 0 2,-1 0 4,1 0-10,-1 0 5,23 0 0,0-22 0,22 22 2,-23 0-5,23 0 5,-22 0-1,22 0-2,0 0 1,-45 0 2,45 0 6,0 0-9,0 0 9,0 0-8,0 0 24,66 0 178,89 0-201,66 0-3,45 0 2,-67 0 2,0 0-4,44 0 4,-21 0-2,-23 0 0,-66 0-1,21 0 1,-43 0-1,-45 0 2,1 0-1,-1 0-1,0 0 2,-22 0-1,0 0 16</inkml:trace>
    </iact:actionData>
  </iact:action>
  <iact:action type="add" startTime="52173">
    <iact:property name="dataType"/>
    <iact:actionData xml:id="d10">
      <inkml:trace xmlns:inkml="http://www.w3.org/2003/InkML" xml:id="stk10" contextRef="#ctx0" brushRef="#br0">6023 10589 0,'45'0'243,"-1"0"-236,0 0 1,0 22 8,1-22-4,-23 0 9,22 0 82,-22 0-87,0 0-9,1 0 2,-1 0 4,0 0-7,0 0 6,0 0 5,0 0 33,0 0-10,1 0-24,-1 0 16</inkml:trace>
    </iact:actionData>
  </iact:action>
  <iact:action type="add" startTime="54795">
    <iact:property name="dataType"/>
    <iact:actionData xml:id="d11">
      <inkml:trace xmlns:inkml="http://www.w3.org/2003/InkML" xml:id="stk11" contextRef="#ctx0" brushRef="#br0">6466 10566 0,'44'0'170,"23"0"-163,21 0 2,-21 0-1,66 0 0,-45 0-1,23 0 2,-22 0-1,-1 0 1,-21 0-2,-1 0 1,1 0-1,-1 0 2,-44 0-2,22 0 2,-21 0-1,21 0 0,-22 0 0,0 0 1,22 0-2,-21 0 0,-1 0 1,0 0 0,44 0 0,-44 0 2,1 0-4,21 0 4,-22 0-2,44 0 1,-43 0-1,43 0 0,-22 0-1,-22 0 1,23 0 1,-1 0-1,22 23 1,-43-23-2,43 0 0,23 22 2,-45-22-1,22 0 1,23 0 2,-45 0-7,1 0 4,-1 0 0,0 0 0,0 0-1,-21 0 1,-1 0 1,0 0 15,0 0 16,22 0-15,1 0-18,-1 0 3,22 0-3,1 0 2,-45 0-2,22 0 1,0 0 1,-21 0 0,-1 0 13,-22-22 74,22-1-79,0 1-1,-22 0-8,0-22 0,0 22 0,0-1 0,0 1 0,0 0 0,0 0 1,0-22 0,0 22-3,0-1 13,0 1 20,-133-89 88,111 111-118,-22-66 0,-67 22-1,22-23-1,1 1 1,21 44 1,-21-23-1,-1-21-1,23 44 0,22 0 1,-1-1 4,1 23-7,0 0 4,-1 0 0,1 0 6,22 0-6,-22 0-2,-1 0 10,23 0-9,-22 0 8,-23 0-3,1 0-2,22 23-3,22-23 1,-45 0-1,1 22 0,-1 0 8,1 0 0,22 0-8,-1-22 0,1 22 0,-45 1-1,23-1 1,-45 0 0,67 0-1,-45-22 2,1 0-2,44 0 2,-45 22-1,45-22 2,-23 0-5,23 0 3,-22 0 3,21 0-6,1 0 15,0 0-8,21 0-10,1 0 7,0 0-1,-44 0 0,44 0 1,-23 0-3,1 0 2,22-22 1,-45 22-1,45 0 1,-22 0-1,22 0-1,-22 0 1,21 0-1,1 0 1,0 0 0,0 0 0,0 0 0,0 0 1,0 0 15,-23 0-15,23 0 6,0 0-7,0 22-1,0-22 9,0 0 19,-1 22 46,-21-22-35,44 67 101,0-1-140,0-44 2,0 23-1,0-23 0,0 22 0,0-22 0,0 0 8,0 1 0,0-1 160,22 22-151,-22-22-9,45 0-7,-23-22-1,0 22-1,0 1 3,0-23-2,45 0 0,-1 0-1,23 22 0,21-22 2,-65 0-2,43 0 2,1 0-2,-1 0 2,1 0-1,-45 0-1,45 0 2,-45 0-2,0 0 1,23 0 1,-1 0-1,-21 0-1,-1 0 10,22 0-5,-44 0-8,23 0 4,-1 0-1,0 0 1,23 0 1,-23 0 1,22 0-4,1 0 5,-1 0-5,-21 0 0,43 0 4,-21 0-2,21 0 1,1 0-1,-1 0-1,1 0 2,-23 22-1,23-22 0,0 0 0,-1 0 0,1 0-1,-45 0 2,45 0-1,-45 0-1,44 0 2,-43 0-1,43 0 0,1 0 0,-23 0 0,1 0 0,-1 0 0,1 0 0,-1 0 1,0 0 0,-21 0-3,-23 0 2,22 0 0,-22 0 0,0 0-1,1 0 28,-1 0 45</inkml:trace>
    </iact:actionData>
  </iact:action>
  <iact:action type="add" startTime="65238">
    <iact:property name="dataType"/>
    <iact:actionData xml:id="d12">
      <inkml:trace xmlns:inkml="http://www.w3.org/2003/InkML" xml:id="stk12" contextRef="#ctx0" brushRef="#br0">9943 11807 0,'-22'22'31,"-23"-22"-15,1 0-8,0 0 1,-45 0-2,23 0 3,-1 0-4,-21 22 4,44-22-2,-23 0-2,-21 0 4,-1 0-2,-66 0 0,66 0 0,-110 0 0,44 0 0,-66 0 0,21 0 0,23 0-1,-44 0 2,-23-22-1,1 22 0,-23 0 0,44 0 1,-43-22-2,21 22 1,-22 0-1,45 0 2,-23-22-1,1 22-1,43-22 1,23-1 0,-66-21 1,110 22-1,-44-22 0,-1-1-1,-21-21 2,44 22-1,-22-45-1,22 22 2,-44 1-2,66 0 4,-44-23-4,22 23 2,-45-23-1,45 22-1,-22-43 2,-44 21-2,21 1 3,23-1-2,44 0 0,-66-21-1,44 21 1,22-22 1,22 23-2,23-23 1,-23 0 0,23 22 0,65 23 0,-21 0 0,-44-45 1,43 66-2,1-43 2,0-23-1,-1 45-1,-21-45 0,22 22 2,22-21-1,-45-45-1,1 22 1,44-22 1,-23-1-1,45 46-1,-22-45 3,22 22-3,0 0 1,0 0 2,0 0-4,0 22 5,0 1-4,22-1 1,0 22 0,1 1 0,-23-1 0,22-44 1,0 44-3,0-66 3,0 0-1,0 45 1,0-1-1,23-22-1,-23 44 1,22-21 0,0 21 0,1 0 0,-23 45 1,22 0-2,-22 22 1,0-23 2,23 45-3,21-44 1,-44 44-1,23-22 1,21-22 0,45 21 0,-1-21-1,-21 0 2,66-23-1,44 1 0,1-45 1,-1 23-3,45-1 5,-23-22-5,23 23 5,-45 21-4,44-22 0,-43 45 2,-1 22-1,0 0 0,23 22-1,-23-22 1,-22 22 0,-44 0 2,44 0-3,-44 0 1,0 0 1,44 0-1,-22 22-1,-22 22 1,22 0 1,22 23-3,-22-23 3,22 23-2,23 21 1,-23-21 1,22-1-1,-66 1 1,44-1-1,-22 1-1,45 21 1,-90-21 0,1-1 0,22 23 0,22-1 0,66 67 0,-66-22 1,0-22-1,67 66 0,-23 0-1,-22-44 2,45 22-3,-1 45 5,-22-67-4,1 66 2,-1-22-2,-44-44 2,-22 0-2,-22-22 2,-1 22-1,1-23 0,0 68-1,-45-90 2,1 23-1,43 22-1,-43-22 2,-1 44 0,1-44-3,21 21 3,-43-43-1,-23 22-1,44 44 1,-44-67 0,0 1 1,-22 66-1,0-66 0,0-1 0,0 45 0,0-44 0,-44 66 0,22-44-1,0-45 2,-22 23-2,-1 21 1,1-21 0,0 22 2,-1 0-4,1-45 5,-22 45-4,66-45 3,-67 23-3,1 22 1,-1-45 0,-21 45 1,21 0-2,1-67 1,22 22 1,-23-21-1,1 21-1,22-44 1,21 0 0,-21 1 0,22-1 0,0-22 8,0 22-9,-1 0 2,1-22-1,-22 44 0,-22-44 0,21 45 0,-43-1 0,21-22 0,1 0 0,-23 45 0,23-67 0,-23 44 1,23 0-3,-1-22 5,-21 1-6,21 21 7,1-22-5,22-22 1,-1 0 0,1 0 0,0 0 0,22 22 8,0-22-1,44 0 388</inkml:trace>
    </iact:actionData>
  </iact:action>
  <iact:action type="add" startTime="69916">
    <iact:property name="dataType"/>
    <iact:actionData xml:id="d13">
      <inkml:trace xmlns:inkml="http://www.w3.org/2003/InkML" xml:id="stk13" contextRef="#ctx0" brushRef="#br0">12180 4209 0,'-89'44'103,"-22"23"-95,-44-1-1,-22 1 1,-44-1 1,-23-22-1,0 1 1,45-23-1,22 0-1,0-22 0,44 22 3,44-22-3,1 0 1,21 22 0,45-22 0,0 22 1,0-22-2,0 0 8,0 23 1,-45-1-7,1 0 0,21 0-2,-21 0 2,-23 0 1,-21 1-2,21-1 1,-66 0-2,89-22 0,21 0 1,-43 0-1,66 22 2,-23-22-2,23 0 18,-44 22 31,-1 0-47,1-22 3,22 0-8,-45 22 4,67-22-1,-22 0 0,44-22 164</inkml:trace>
    </iact:actionData>
  </iact:action>
  <iact:action type="add" startTime="70913">
    <iact:property name="dataType"/>
    <iact:actionData xml:id="d14">
      <inkml:trace xmlns:inkml="http://www.w3.org/2003/InkML" xml:id="stk14" contextRef="#ctx0" brushRef="#br0">8814 4408 0,'-23'22'47,"1"1"-38,-22-1 0,0 22-2,22 0 1,-111 23 0,88-1-1,-65 45 1,-23-22 3,44-23-5,-66 23 4,67-45-2,-1 22-1,45-43 2,-1 21-1,23-44 1,177 0 213,-22 0-212,89 22 0,-1-22-4,45 0 4,110 44-3,-110-44 1,0 23 1,-1-23-2,-65 22 1,-23-22 0,-44 0 0,-111 0 0,0 0 0</inkml:trace>
    </iact:actionData>
  </iact:action>
  <iact:action type="add" startTime="72609">
    <iact:property name="dataType"/>
    <iact:actionData xml:id="d15">
      <inkml:trace xmlns:inkml="http://www.w3.org/2003/InkML" xml:id="stk15" contextRef="#ctx0" brushRef="#br0">8703 4165 0,'22'0'7,"155"110"156,-44-65-156,22 65 3,22-21-3,45 22 1,21 22 0,-21-22-1,21 21 3,-43-21-2,-45 44 0,22-66 0,-111-45-1,-22 23 1,1-45 1,-23 0-2,0-22 1,-22 22 4</inkml:trace>
    </iact:actionData>
  </iact:action>
  <iact:action type="add" startTime="73972">
    <iact:property name="dataType"/>
    <iact:actionData xml:id="d16">
      <inkml:trace xmlns:inkml="http://www.w3.org/2003/InkML" xml:id="stk16" contextRef="#ctx0" brushRef="#br0">12600 3234 0,'22'0'151,"67"0"-141,66 0-3,22 0 1,-22 0 0,22 0 1,-66 0-1,22 0-1,-44 0 2,-67 0-1,0 0-1,0 0 19</inkml:trace>
    </iact:actionData>
  </iact:action>
  <iact:action type="add" startTime="74705">
    <iact:property name="dataType"/>
    <iact:actionData xml:id="d17">
      <inkml:trace xmlns:inkml="http://www.w3.org/2003/InkML" xml:id="stk17" contextRef="#ctx0" brushRef="#br0">12202 3522 0,'44'0'128,"67"22"-120,-23-22-1,67 0 2,0 23-1,22-23-1,1 0 2,-46 0-1,-21 0-1,44 0 2,-110 22-1,21-22-1,-44 0 10,0 0-10</inkml:trace>
    </iact:actionData>
  </iact:action>
  <iact:action type="add" startTime="75471">
    <iact:property name="dataType"/>
    <iact:actionData xml:id="d18">
      <inkml:trace xmlns:inkml="http://www.w3.org/2003/InkML" xml:id="stk18" contextRef="#ctx0" brushRef="#br0">12335 3655 0,'0'44'88,"-23"23"-81,23-23-1,0 1 5,-22 43-3,22-21 0,0-45-1,-22 22 1,22 0 1,0-21-1,0-1 7,0 0 2,22-22 62,23-22-62,21 22-10,-66-22 2,44 22 0,23-23-1,43 23 8,-21 0-6,0 0-6,110 0 7,-22 0-3,44 0-3,-43 0 7,-1 0-5,0 0 2,-66 0-2,22 0 0,-45 0 1,-66 0 0,0 0 1</inkml:trace>
    </iact:actionData>
  </iact:action>
  <iact:action type="add" startTime="76551">
    <iact:property name="dataType"/>
    <iact:actionData xml:id="d19">
      <inkml:trace xmlns:inkml="http://www.w3.org/2003/InkML" xml:id="stk19" contextRef="#ctx0" brushRef="#br0">12135 4829 0,'0'-22'46,"0"0"-22,67-22-16,-1 44-1,23-23 2,-1 1 1,67 0-5,22 22 7,45-22-7,-45 22 5,44 0-3,1 0 0,-45 0 4,-66 0-5,22 0 3,-45 0 3,-43-22-9,-1 22 6,-22 0-1,0 0 40,0 0-31,0 0-2,23-22-8</inkml:trace>
    </iact:actionData>
  </iact:action>
  <iact:action type="add" startTime="77230">
    <iact:property name="dataType"/>
    <iact:actionData xml:id="d20">
      <inkml:trace xmlns:inkml="http://www.w3.org/2003/InkML" xml:id="stk20" contextRef="#ctx0" brushRef="#br0">12401 5228 0,'0'0'12,"22"0"-9,22 0 14,1 0-4,-1 0-5,-22 0 0,89 0-1,0-22 2,-1 22-1,45 0 0,0-22 0,-44 22 0,88 0 0,-66-23 0,0 23-1,-66 0 3,-45 0-1,0 0 14,0 67 56,-22-45-71,0 22 0,0 1 0,0-23 0,0 0 4,-22 22-7,0 1 5,-45-1-2,45-22-1,-44 22 1,-45 23 0,45-45 0,-45 22 1,44-22-2,-21 1 1,43-1 0,1-22 0,-22 0 0,66 22-1,-22-22 10,-1 0 38,-21 22-38,0 0 0,0 22-9,-1-21 0,1 21-1,22-22 2,0 0 0,0 0-3,22 1 2,-23-1 2,23 0-4,0 0 3,0 0-1,0 0 1,0 0-2,23 23 1,21-45 1,22 44-1,45-22 0,44-22 0,-66 22 1,66-22-1,22 0-2,-44 0 3,0 0-1,-23 0 1,-21 0-2,22 0 0,-23 0 2,-21 0-1,-1 0 0,23 0 0,-45 0 0,0 0 1,45-22-3,21-22 2,23-45 0,-66 23 0,88-67 1,-22-22-2,-23 0 2,23-45-1,-44 23 1</inkml:trace>
    </iact:actionData>
  </iact:action>
  <iact:action type="add" startTime="83924">
    <iact:property name="dataType"/>
    <iact:actionData xml:id="d21">
      <inkml:trace xmlns:inkml="http://www.w3.org/2003/InkML" xml:id="stk21" contextRef="#ctx0" brushRef="#br0">14217 6889 0,'0'0'0,"-67"45"13,45-45 2,0 0-6,0 22 0,0-22-3,0 0 18,0 0 11,-200 22 5,45 0-31,-133-22-2,0 0 2,-22 0-2,22 0 1,-133 0 4,0 0-8,44-66 4,89-23 1,89-22-1,22 23-1,66-23 1,88 0 0,-21 22 0,44-66 1,22 67-2,0-67 1,0 22 0,0 0 0,22-66 4,0 66-8,22-67 3,-21 23 1,-1-22 0,0-1 1,0 1 1,-22 22-4,22 0 4,0-1-3,0 1 1,-22 44 2,23 45-1,21-23-2,-22 44 0,22 23 2,-22-22-3,-22 44 2,23 22 1,-1-45 3,22 23 0,-44 0-4,44 0 1,23-45-2,-1 45 1,1 0 0,21-44 0,23 43 0,-23-21 0,67 0 1,45-23-2,-23 45 1,44-44 0,-43 44 0,-1 22 0,44-23 0,-88 23 0,44 0 0,-66 0 3,44 0-6,-44 0 5,21 0-4,23 0 4,-22 0-2,-66 0 0,88 0-1,-44 0 2,44 23-1,-45-23 0,45 22-1,0 22 2,0-22-1,-22 23 0,-44-23 1,44 44-3,-23-22 2,-21 1 2,-23-23-3,23 22 1,-45 1 0,1 21-1,21 0 2,23 45-1,-23-22-1,0 44 3,45 22-4,-44-45 3,21 23-1,1 0 0,-1 45 0,1-46-1,-23 23 2,1-22-2,-23-44 4,0 44-4,-44-44 2,22 66-1,-22-67-2,0 23 4,0-22-2,0 21 0,0 1-1,-44-22 2,0 21-1,-23 23 0,1-44 1,-23 22-2,23-1 0,-23-65 1,-66 110 1,23-67-2,-90 23 1,23 0 0,-45-22 0,67-1 1,44-21-2,-66-1 2,88-22-1,0 1 0,-44-23 0,67 0 0,-45 0-1,22-22 2,1 0-1,-45 0 1,88 0-2,-66 0 2,67 0-2,-23 0 1,45 0 0,-23 0 0,45 0 2</inkml:trace>
    </iact:actionData>
  </iact:action>
  <iact:action type="add" startTime="85607">
    <iact:property name="dataType"/>
    <iact:actionData xml:id="d22">
      <inkml:trace xmlns:inkml="http://www.w3.org/2003/InkML" xml:id="stk22" contextRef="#ctx0" brushRef="#br0">13575 6779 0,'0'22'61,"0"22"-49,0-22-7,0 0 5,0 0-2,0 45 0,0-1-1,0 45 2,0-22-2,0-1 1,0 67 0,0 23 0,0-1 0,0-22 0,-22 22 0,22 0 0,0 0 1,-23 23-2,1-23 3,0 22-2,0-21-1,22-68 2,-22 68-2,22 43 2,0-110-3,0 0 3,-45 88-2,45-66 1,0-45 0,0 45 1,0-44 0,0-23 3,0 23-9,0 0 4,0-45 1,0 45 1,0-23-1,0 23 2,0-1-4,0 1 7,0 22-9,0 21 6,0-65-2,0 88-2,0-66 2,0 43 1,0 24-1,-22-90 0,22 89 0,0-88 0,-22-1 0,22 23 1,-22-1-1,22 23 0,-22-22 0,22-1-1,0-44 0,-22 45 2,22-45-1,0 23-1,0-23 2,0 0-1,0 1 0,0-23 1,0 0-2,-22-66 109,-1 22-110,-21-23 11,0-21-10,0 44 1,44-1 0,-67-21 1,45 0-2,-22-23 1,22 67 0,-1-44 0,23 0-1,-44 0 1,44 21 2,0 1-2,-22 0 8,22 0 8,0 0-1,0 0 20,66-1 36,45 1-71,0 0 0,-23 22 1,23-22-2,44 22 1,0 0 0,-44 0 0,-22 0 0,-23 0 0,-22 0 0,-22 0 0,-22 44 104,-44-22-102,22 23-3,-22-23 2,-23 44-1,-43 23-2,-45 44 4,44-89-2,-44 45-1,88-67 1,-43 44 1,21-21-1,45-23-1,22-22 9</inkml:trace>
    </iact:actionData>
  </iact:action>
</iact:actions>
</file>

<file path=ppt/ink/inkAction4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3147">
    <iact:property name="dataType"/>
    <iact:actionData xml:id="d0">
      <inkml:trace xmlns:inkml="http://www.w3.org/2003/InkML" xml:id="stk0" contextRef="#ctx0" brushRef="#br0">1860 4741 0,'-22'0'158,"22"22"-142,-44-22 3,22 22-2,-1 0 0,1-22 21,0 0-23,-22 0 13,22 0-22,-23 0 1,-21 0 1,22 0 0,-23-22-1,23 22 2,-45-22 4,45 22-6,22-22-3,-22-1 4,21 1 16,1 22-9,-22-66 1,44 44-7,-22 0-2,-22-23 1,44 23 0,-23-22 3,1-1-4,22 23 3,-22 0-2,0 0-3,22 0 6,0 0-4,0 0 9,0-1 1,0 1-9,0 0 6,22 0 2,-22-22-8,44 22 1,-21-1-2,21 1 2,-22-22-2,0 44 2,45-44-2,-45 44 2,22-45-1,-22 23-1,0 22 2,0 0-2,1 0 11,21 0 6,-22 0-12,0 0 0,22 0-3,-21 44-4,21 1 8,0-23-7,-22 0 2,0 0 0,-22 23 0,23-45 1,-1 66-3,-22-44 3,0 0-1,22 45 0,0-67 0,-22 44 0,0 0 0,22-22 0,0 23 0,-22-1 0,23 0 0,-1 1 7,-22-23 1,22 22-7,-22-22 6,0 0 11</inkml:trace>
    </iact:actionData>
  </iact:action>
  <iact:action type="add" startTime="4726">
    <iact:property name="dataType"/>
    <iact:actionData xml:id="d1">
      <inkml:trace xmlns:inkml="http://www.w3.org/2003/InkML" xml:id="stk1" contextRef="#ctx0" brushRef="#br0">2214 4718 0,'67'0'152,"-1"0"-145,45 0 3,0 23-2,110-23-1,-44 22 2,67 0-1,-23-22 2,89 22 3,-110-22-11,65 22 4,-87-22 2,-1 0 0,-111 0 1,1 0-3,-45 0 2,0 0 9,22 0 394,0 0-394,1 0-9,-23 0 0,111 0-1,-45 0 2,134 0-1,-23 0-1,-22 0 1,0 0 1,1 0-1,-46 0 0,-43 0 0,-67 0-1,-66 0 301,0 0-301,-23 0 0,-66 0 1,45 0 2,-45 0-3,44 0 1,-66 0 2,45 0-4,21 0 4,0 0-2,-66 0 0,67 0-1,21 0 1,1 0 1,-1 0-1,-21 0 4,44 0-9,-1 0 5,-21 0 1,-1 0-1,45 0 0,0 0-1,0 0 1,0 0 1,0 0-2,0 0 2,-45 0-2,45 0 2,-44 0 0,21 0 5,-43 0-10,-45 0 3,44 0-1,1 0 2,-1 0 0,23 0 0,-23 0 0,1 0 0,21-22 0,1 22 0,21 0-1,23-22 2,0 22 1,0 0 6,-22-22 24,-1 0-33,23 22 2,0-23-1,-22 1-1,-1 22 2,1-44 0,22 44 2,-44-44-7,43 22 13,1-1-11,0 23 2,22-44 0,-22 22 1,0 0-1,22 0 0,0-1-1,-22 1 1,0-44 0,22 44 1,0 0-2,0-1 2,0-21-2,0 22 1,0 0 2,0 0-2,0 0 2,0-1-2,0 1-1,22 0 1,0 0-1,22 0 1,-22-23 1,23 1-2,-1 22 2,22-22-1,67-45 0,-44 45-1,21-23 2,1 23-2,-22 0 2,44-1-1,-45 1 0,23 0-1,0 0 2,-67 44-2,45-45 2,-45 45-2,0-22 2,0 22-1,1 0 0,-1-22 0,-22 22 0,22 0-1,23 0 2,-23 0-1,67 0 0,22 22 0,-23 0-1,45 23 2,-22-1-2,67 44 5,-67-43-8,22 21 8,-23 1-6,1 21 1,-22-43 4,-67-1-4,23 22 1,-23-44-1,-22 45 2,0-45-1,0 22 0,-22-21-1,0-1 2,23 44-1,-23-44 1,0 23 1,0-23-4,0 44 2,0 1 7,-45-1 1,-21 1-9,22-23 2,-1-22-2,1 22 1,-22-22 0,43 1 0,1-1 0,-22-22 0,22 22 0,0 0 1,0-22 7,-23 0 26,23 0-26,0 0-8,0 0 0,0 0 8,22 22 1</inkml:trace>
    </iact:actionData>
  </iact:action>
  <iact:action type="add" startTime="7803">
    <iact:property name="dataType"/>
    <iact:actionData xml:id="d2">
      <inkml:trace xmlns:inkml="http://www.w3.org/2003/InkML" xml:id="stk2" contextRef="#ctx0" brushRef="#br0">4097 4874 0,'-22'0'6,"-1"0"157,1 0-139,-44 0-15,-45-23-1,67 23 0,-45-22-1,1 22 0,-23-22 2,45 0-1,21 22-1,1-22 1,0 0 1,-1-1 0,23 1 6,0 22-6,0-22 0,0 0-3,0 22 10,-1 0-8,1-22 1,0-22 9,-22 21-11,44 1 1,-44 0 7,21-22-6,1 44-1,0-45 0,0 23-1,0 0 3,0 0-3,22 0 1,0 0-1,-22 0 1,22-1 1,0 1 7,0 0-8,0 0 0,0-44 0,0 43 0,0-21 8,0 22-9,0 0 2,22 0-1,0-23 9,0 23-10,-22 0 1,44 0 0,-22 0-1,1-23 4,21 1-4,0 0 2,-22 44-1,0-22-3,1-1 6,-23 1-2,66 0 2,-44 0-6,0 22 1,0-22 2,1 22 2,-1 0-4,22-22 3,-44 0-1,22 22 0,45-23 0,-45 1 0,44 22-1,-21-22 3,21 0-3,-22 22 6,23 0-10,-23-22 4,0 22 1,45 0 1,22 0-1,-45 0 1,23 0-2,-45 0 1,44 0-1,1 0 2,-45 0-1,45 0 2,-45 0-5,0 0 4,1 0 1,-1 0-4,0 0 4,1 0-2,21 0 0,-44 0 0,22 0 0,23 22-1,22 22 2,-45-44-2,22 22 3,-21 1-3,-1-1 2,22 0-3,1 22 4,-23-44-2,-22 22 0,22 23-1,-21-23 2,43 22-2,-44-22 2,22 23-2,-21-1 2,21 0-2,-22-22 1,0 45 0,0-67 0,-22 44-1,22-22 2,1 23 7,-1-1-1,-22-22 2,22 0-10,0 22 4,-22 1-5,0-1 13,0-22-4,0 22-7,0-21 8,0-1 1,0 0-10,0 22 0,-22-22 19,0 1-19,-23-1 0,23 22 9,-22-22-6,0 0-2,22 0-1,-23-22 1,1 23 1,-22-1-2,-1 0 1,23-22-1,-45 0 2,-21 22-2,-23-22 1,-22 22 0,0-22 0,-23 0 1,1 0 1,0 0-4,-66 0 4,65 0-3,1 0-1,0 0 4,66 0-2,1 0 1,-1 0-1,22 0-1,45 0 2,0 0-2,22 0 1,-1 0 9</inkml:trace>
    </iact:actionData>
  </iact:action>
  <iact:action type="add" startTime="10245">
    <iact:property name="dataType"/>
    <iact:actionData xml:id="d3">
      <inkml:trace xmlns:inkml="http://www.w3.org/2003/InkML" xml:id="stk3" contextRef="#ctx0" brushRef="#br0">2923 3478 0,'0'-22'7,"-22"-22"17,22 21-9,0 1-7,-22 22 8,22-22 11,-45 22-12,-21-22 0,-67 0-7,45 22 0,-45-45 0,44 23 0,-66-22 5,22 0-8,-22-1 0,89 1 7,-45 44-5,67-44 0,-1 22 2,23 22-1,0 0 8,-22 0 39,22 0-38,-23 22-4,23 0-11,0 0 7,0 22-2,0-44 3,-22 67-4,21-45 3,1 44-1,-22 1 0,22-1 1,0 23-3,0 22 2,-23-45 2,23 1-3,22-23 0,-22 67 2,0-67-1,0 0 11,22-22-13,0 1 3,0-1-1,0-44 192,0-23-191,0 23-1,0-22 6,-22 22-3</inkml:trace>
    </iact:actionData>
  </iact:action>
  <iact:action type="add" startTime="11276">
    <iact:property name="dataType"/>
    <iact:actionData xml:id="d4">
      <inkml:trace xmlns:inkml="http://www.w3.org/2003/InkML" xml:id="stk4" contextRef="#ctx0" brushRef="#br0">908 3611 0,'0'44'127,"0"-22"-110,22 23-9,-22-1 8,22-22-9,-22 0 2,0 0-1,22-22 0,0 23 0,-22 21 24,23-44 74,21 22-91,-22 0-7,22-22 1,-22 22 8,23-22-11,-23 0 11,0 0-9,0 0 0,0 0 7,23 0 2,21-22-9,-44 0-1,45 0 1,-23-22 2,67-1-3,-45 23 2,-22-22-3,45 22 3,-45-1-1,-44 1 2,22 22-4,1 0 19</inkml:trace>
    </iact:actionData>
  </iact:action>
  <iact:action type="add" startTime="16332">
    <iact:property name="dataType"/>
    <iact:actionData xml:id="d5">
      <inkml:trace xmlns:inkml="http://www.w3.org/2003/InkML" xml:id="stk5" contextRef="#ctx0" brushRef="#br0">1329 6025 0,'22'0'136,"0"0"-128,22 0 0,23 0 0,43 0 0,-65 0-1,43 0 1,1 0 1,-1 0-1,1 0 0,-45 0 0,1 0 0,-1 0-1,22 0 1,-44 0 1,23 0 6,-23 0 1,0 0-8,0 0 1,22 0-1,23 0 0,-23 0 2,23 0-4,-23 0 4,44 0-3,-21 0 0,21 0 2,-43 0 0,-1 0 0,0 0-1,1 0 0,-1 0-1,0 0 0,-22 0 2,45 0-1,-23 0 0,22 0 0,23 0 0,0 0-1,44 0 2,-45 0-1,23 0 0,-23 0 0,67 0 0,-22 0 1,-44 0-2,-1 0 1,-21 0 0,-1 0-1,-44 0 1,23 0 0,-23 0 1</inkml:trace>
    </iact:actionData>
  </iact:action>
  <iact:action type="add" startTime="18116">
    <iact:property name="dataType"/>
    <iact:actionData xml:id="d6">
      <inkml:trace xmlns:inkml="http://www.w3.org/2003/InkML" xml:id="stk6" contextRef="#ctx0" brushRef="#br0">1572 6779 0,'0'-23'119,"22"23"-94,23-22 15,43 22-24,-66 0-8,23 0 2,-1 0-4,22 0 4,23 0-2,-23 0-1,23 0 2,-23 0-2,23 0 1,-45 0 0,89-22 0,-44 22 0,66 0 1,44-22-2,-22 0 2,67 0-2,-1 22 2,-21-23-1,44 1 1,-1 22-2,1 0 0,-22-22 3,44 22-3,-67 0 1,-44 0 0,-66 0 0,-45 0 0,-44 0 0,1 0 0</inkml:trace>
    </iact:actionData>
  </iact:action>
  <iact:action type="add" startTime="30201">
    <iact:property name="dataType"/>
    <iact:actionData xml:id="d7">
      <inkml:trace xmlns:inkml="http://www.w3.org/2003/InkML" xml:id="stk7" contextRef="#ctx0" brushRef="#br0">17229 16348 0,'-23'0'80,"-21"0"-54,22 22-19,0-22 1,-45 0 0,23 0 1,-22 0-2,-23 0 0,23 0 1,-1 0 0,-21 0 0,43 0 1,-43 0-2,21 0 2,-21 0-2,-1 0 1,45 0 2,-45 0-3,1-22 1,-67 0-1,44 0 1,-44-1 1,66 1-1,-21 0 2,-1 22-5,22-22 6,1 22-2,43-22-1,-65 0-1,65-1 1,1 23 0,0 0-1,-23-22 1,23 22 0,-22-22 1,-1 0-1,-21 0-1,-1 0 2,-22 0-1,23-23 0,-67 1 0,22 0 0,44 44 0,-21-23-1,21 1 1,-44 0 0,45 22 2,43 0-2,-43-22 1,43 22-2,1-22 0,-22 0 1,21 22 0,23 0 0,-22-45 0,0 45 0,-23-22-1,23 22 2,0-44-1,-1 22-1,-21 22 1,44-22 3,-22 0-3,-23-1 0,45 23-1,-22-22 1,22 22 0,-1 0 0,1 0 1,22-22 0,-44 22-2,22-22 2,0 22-2,-23 0 1,1 0 0,-22-22 0,21 0-1,-43-1 2,44 23-2,-45-44 2,0 22-2,23-22 1,-1 44 1,23-45-1,0 23 0,0 22 0,-1-22-1,1-22 10,0 44-9,-1-22 8,-21-23-9,44 45 2,-22-22-1,-67-44-1,44 66 4,23-22-5,0-1 6,-45-21-5,23 22 0,22 0 1,-23 0 0,23 0-1,22-1 1,-23 23 0,-21-22 1,44 0-2,-22 22 2,-23-22-1,23-22 0,-23 44-1,23-23 2,22 23-2,-22-22 3,-1 0-3,-21 22 1,22 0-1,-1-22 2,-43 22-1,21 0-1,-21-22 3,-1 22-3,1 0 1,21-22 1,-21 22-1,-1 0-1,-22 0 1,-22-22 0,45-1 0,-1 23 0,-21-22 2,21 22-5,23 0 6,-23-22-3,45 22 0,-45 0-1,45-22 2,-1 22-2,1 0 2,0 0-2,0 0 10,21 0 7,23-22-8,-22 22 8,0-22-1,0-23-14,22 23-2,-22-22 2,22 0-1,0 21 0,0-43-1,0 22 2,0-45-1,0 23 1,22-45-2,22 22 1,1-21 3,21-1-6,-44 44 5,45-43-2,-1 21 1,-22 45 2,1-89-6,21 66 2,23-43 0,-1-1 1,-21 0 0,-23 67 0,45-45 0,-1-22 0,-44 45 0,45-23 0,-23 1 1,45-23-1,-22 0 1,21 23-2,-65 21 1,43-44 0,1 23 0,-23-23-1,1 0 2,21-44-1,-21 44 1,-1 45 2,-21-23-6,21 23 3,-22-1-2,1 1 3,43-45-2,-44 67 10,23 0-8,-23-45-2,0 67 3,1-22-3,-23 21 1,44-43 1,-21 22-2,-1 22 2,0-23-2,23 1 2,-45 22-1,44-23 0,-22 45 0,23-44 1,44 0-2,-67 22 1,67 0 0,-1-23-1,45 23 1,-66 22 1,88 0-1,22-22 0,45 22-1,0 0 1,-23 0 1,45 0-1,22 0-1,-23 0 2,45 0-2,0 0 1,-44 0 1,0 22-2,66-22 1,-133 22 1,89 0-1,-66-22-1,43 23 2,-65 21-2,-23-44 4,0 22 1,-44-22-8,44 22 4,-22 22-1,-22 1 2,-22-1 0,-45 0-2,23 1 2,21-1-2,-65-22 1,65 45 0,-21 21 0,-23-66 1,23 67-1,22-23 0,-67 1-1,67 44 0,-67-67 1,45 22 1,-45-21-2,0-1 3,45 67-2,-23-23 0,-21-43 0,21 88-1,-22-67 1,45 89-1,-23 0 3,-21-44-3,43 66 0,-44 0 3,1-22-2,-23 23 0,-22-68 0,0 45 2,0 23-5,0-1 5,0-22-3,-44 22 1,-23-44 1,23 22-1,-23-22 0,1 22 0,-23-22 0,23 0 0,22-45 1,-23 23-2,23 0 1,0-22 0,-23 21 0,1 1 0,-1-22 0,1 21 0,-23 1 0,1-22-1,21-45 2,-43 67 0,-1-45-2,0 1 0,23-23 2,-23 0-1,67-22 0,-89 45 0,22-45-1,22 0 2,-66 0-1,23 23 2,43-23-4,-44 0 1,44 22 4,-21 1-5,21-23 5,-22 0-3,23 22 0,21-22 0,-43 1-1,65-1 1,1-22 0,0 0 0,0 0 0,21 22 0,1-22 226,-111-22-210,67 22-16</inkml:trace>
    </iact:actionData>
  </iact:action>
  <iact:action type="add" startTime="33618">
    <iact:property name="dataType"/>
    <iact:actionData xml:id="d8">
      <inkml:trace xmlns:inkml="http://www.w3.org/2003/InkML" xml:id="stk8" contextRef="#ctx0" brushRef="#br0">8326 14620 0,'-22'22'5,"0"0"22,-44 0-11,43 1-7,-21-23-2,22 0 1,-44 22 0,21-22-1,23 0 2,-66 0-2,21 0 1,1 0 2,21 0-3,1 0 1,-22 0 2,21 0-4,-43 0 3,21 0-1,-21 0 0,44 0-1,-1 0 2,-43 0-2,21 0 0,-21 0 1,-23 0 1,22-22-1,45-1 0,-67-21 5,1-22-10,-23-1 5,-22 1-1,22-1 1,22 23 1,-44-22 1,44-23-4,67 23 5,-44-1-4,43-22 0,1 1 1,0-23 1,22 23-2,-1-1 1,23-22 1,0-22-2,0 0 1,0 45 0,45-67 1,-1 44-1,45-22 8,-1 44-13,23-21 1,-23 21 5,90 0-1,-1-21 0,-22 43 0,66 23 0,-44 0-1,1 44 3,-46 0-2,-21 0 0,44 22 0,-44 22-1,-45 0 1,-21-21 0,43 43 0,-21 0-1,-23 1 1,22-23 0,-44 45 4,23-1-6,-1 67 4,0-66-3,-22 22 1,1 0 0,-23 44 0,0-89 0,0 89 0,0-66-1,0-1 1,0-21 1,0-23-1,0 23-1,0-1 2,0-44-1,0 45 0,0-23 0,-23-22 0,1 22-1,22-21 2,-22-1-2,22 0 1,-22-22 9</inkml:trace>
    </iact:actionData>
  </iact:action>
  <iact:action type="add" startTime="34797">
    <iact:property name="dataType"/>
    <iact:actionData xml:id="d9">
      <inkml:trace xmlns:inkml="http://www.w3.org/2003/InkML" xml:id="stk9" contextRef="#ctx0" brushRef="#br0">7374 12848 0,'22'-44'16,"23"44"-7,-1-23-1,0 1-1,0 0 1,89-22 0,-88 0 1,43 21-1,1-21 0,21-22 0,23 21-1,-66 23 2,43-44-2,-21 21 2,88-21 0,-88 0-2,22-1 1,-45 45 0,45-45-1,44-21 1,-45 44 0,-21-23 2,22 23-3,-45 0 0,45-1 3,-23 1-3,23 0 1,-67 21 0,1 23 0,-1-22 3,-22 22-6,0 0 4,0 0 15,1-22 195,-1 22-206,0 0 6,22 0-13,1 0 20,-23 0-10</inkml:trace>
    </iact:actionData>
  </iact:action>
  <iact:action type="add" startTime="35737">
    <iact:property name="dataType"/>
    <iact:actionData xml:id="d10">
      <inkml:trace xmlns:inkml="http://www.w3.org/2003/InkML" xml:id="stk10" contextRef="#ctx0" brushRef="#br0">9389 10699 0,'111'0'39,"-89"22"-31,67 45 0,-23-67 0,-22 44 3,23 0-6,-23-21 3,-22-23-1,23 22 1,-45 0 0,22 0 10,22 45 54,-22-23-63,0 22 0,0-21-2,-22 21 1,23-22-1,-1 45 2,-22 0-1,0-23 0,0 23 0,-45 66 0,-21-67 0,22 23 0,-23 0 0,1-45-1,22-21 1,-23 21 2,45-22-3,0-22 1,0 1 16</inkml:trace>
    </iact:actionData>
  </iact:action>
  <iact:action type="add" startTime="36953">
    <iact:property name="dataType"/>
    <iact:actionData xml:id="d11">
      <inkml:trace xmlns:inkml="http://www.w3.org/2003/InkML" xml:id="stk11" contextRef="#ctx0" brushRef="#br0">12290 13158 0,'0'0'0,"-22"0"31,-22 0-15,22 0-6,0 0 4,-23 0-4,-21 0-2,44 0 0,-23-22 0,1 22 1,0-22-2,0 0 0,-23 22 2,23-45-1,-45 1 1,1 22-1,43 0 0,1 0 0,0-23 0,-23 23-1,1-22 2,22-1-2,21 45 1,-43-22 0,22 0 1,22-22-3,-1 22 2,1 22 0,22-22 0,0-23 1,0 23 0,0-22-1,0 22-1,0-67 1,0 0 0,22 45-1,23-44 2,-23 21-1,44-44 1,-21 67-1,-1 0 1,0-23-2,67-21 1,-45 66 1,45-23-2,-22 23 2,21 0-2,-21 22 1,66 0 0,-22 0 1,-45 0-1,67 0 0,-22 44 0,-22 1-1,-22-1 1,-23-22 1,0 44-2,-43-21 10,21 21-9,-44 1-1,0 21 2,0 23-2,0-22 2,0 44-1,0-1-1,0 23 2,-44-22-1,21-44 0,-43 44 0,0-22 0,21-67 2,1 45-4,-22-45 4,43-22-3,-21 22 3,0-22-4,22 1 2,0-23 0,22-23 90</inkml:trace>
    </iact:actionData>
  </iact:action>
  <iact:action type="add" startTime="38050">
    <iact:property name="dataType"/>
    <iact:actionData xml:id="d12">
      <inkml:trace xmlns:inkml="http://www.w3.org/2003/InkML" xml:id="stk12" contextRef="#ctx0" brushRef="#br0">14903 13402 0,'-44'0'46,"0"0"-30,-23-22-8,-21-23-1,43 1 3,-43 22-2,44-23-1,-1 23 3,1-22-2,-22-22 0,43 43 0,-21-21-1,44-22 2,-44-1-1,22-21 0,22 21-1,-22-21 2,-1 43-1,23-43-1,-22 21 1,22 23 0,0 0 0,0-23 1,0 23-1,0 0 0,0 21 0,22-21-1,1 22 1,-1 0 0,0 22 1,0-45 7,0 45-9,67-44 2,-67 44-2,89 0 2,-67 0-1,44 0 0,1 0-1,-45 0 2,1 0-2,21 22 3,-22 0-3,23 23 2,-23-23 1,-22 0-4,0 22 3,23 1-2,-23 21 2,0 23-2,22-1 1,-22 1 1,-22 0-2,23 21 1,-23-21 0,0-23 0,0 23 0,0-23 0,0-43 1,0 21-1,-23-22-1,23 0 2,-22 0-1,0 0 24</inkml:trace>
    </iact:actionData>
  </iact:action>
  <iact:action type="add" startTime="40591">
    <iact:property name="dataType"/>
    <iact:actionData xml:id="d13">
      <inkml:trace xmlns:inkml="http://www.w3.org/2003/InkML" xml:id="stk13" contextRef="#ctx0" brushRef="#br0">5735 4763 0,'45'0'97,"43"0"-92,1 0 6,66 22-4,66 22 0,1 1 3,88 43-2,22-21-1,22-1 1,-66 0 0,111 90 0,-89-68 1,-22 45-1,-23 0 0,1-22 0,-44 22 0,21-23 0,-21 45 0,21-22-1,23 89 1,-45-23 0,-21-44 2,43 89-4,45 0 3,-66-23-2,-1 1 2,23 43-2,-45 1 1,-22-22 0,-22 0 0,0 44 0,-66-67 0,66 45 0,-67-22 1,45-23-1,-44 23 1,-23-45-1,-21-44 1,-23 0-1,0-44-2,-22 44 4,0-89-2,0 23 0,0-45 0,0 1 0,0-1 0,0-22-1,0 22 10,0-66 345,-67-44-346,-21 21-8,43 1 0,-21-22-1,-45-45 1,45 45 0,44-1 1,-45-22-2,23 45 1,44 22 1,0-22-2,0 22 18,22-1 42,111 23-61,-44 0 3,-1 0-1,67 0 0,-66 0 0,88 0 0,-22 0-1,22 0 4,0 0-4,0 0 1,-66 0-1,44 0 1,-88 0 0,-23 0-1,-22 0 10,-22 23 47,-44-1-56,-45 66 8,23-43-6,-45-1-3,0 22 2,-44 23-1,67-45 0,-45 23-1,22-23 2,67-22-2,0 0 1,-1-22 0,45 22 17</inkml:trace>
    </iact:actionData>
  </iact:action>
  <iact:action type="add" startTime="44289">
    <iact:property name="dataType"/>
    <iact:actionData xml:id="d14">
      <inkml:trace xmlns:inkml="http://www.w3.org/2003/InkML" xml:id="stk14" contextRef="#ctx0" brushRef="#br0">15236 12693 0,'0'0'0,"-23"0"6,1 0 11,0 0 15,0 0-14,-45 0 7,23 0-18,22 0 0,-22 0 2,-23 0-1,23 0 0,-22 0 0,21 0-1,-21 0 2,22 0-1,-45 0 0,23 0-1,21 0 2,23 0-2,0-22 1,-22 22 1,44-22-1,-45 22 0,23 0 24,-22 0-24,22-23 7,0 23-6,0 0 0,-1-22-1,1 0 8,0 22-7,0-44-3,22 22 11,0 0-9,0-23 1,0 23-1,0-22 0,0 22 4,0-23-8,0 1 3,22 0 1,0 22 1,-22-23-1,67 1-1,-45 22 2,22-23-1,45 1-1,-23 22 1,-22 0 1,-21 22-2,21-22 2,0 22-2,-22 0 2,0 0-2,1 0 1,-1 0 17,0 0-9,0 22 0,22 44 0,1 1 2,-23-1-11,0-21 1,0 21 1,0 45-1,-22-67 0,22 0-1,-22-21 2,0 21-1,0-22-1,0 0 10,0 0-1,0 0-9,-22 1 11,0-1-2,0-22-1,0 22 1,22 0 16,-22-22 35,-1 0 11</inkml:trace>
    </iact:actionData>
  </iact:action>
  <iact:action type="add" startTime="48278">
    <iact:property name="dataType"/>
    <iact:actionData xml:id="d15">
      <inkml:trace xmlns:inkml="http://www.w3.org/2003/InkML" xml:id="stk15" contextRef="#ctx0" brushRef="#br0">14593 12073 0,'0'44'47,"-22"0"-39,22-22 1,-22 1-1,0-1 0,0 0 0,22 22 0,-67 0 0,67-21 0,-44 21-1,0 0 3,-1-22 3,45 1-11,-44 21 6,22-22 7,0-22 17,22-22 99,0-22-123</inkml:trace>
    </iact:actionData>
  </iact:action>
  <iact:action type="add" startTime="48775">
    <iact:property name="dataType"/>
    <iact:actionData xml:id="d16">
      <inkml:trace xmlns:inkml="http://www.w3.org/2003/InkML" xml:id="stk16" contextRef="#ctx0" brushRef="#br0">14173 11740 0,'22'45'21,"0"-23"-14,22 44 3,-44-44-4,44 23 3,-21-1 0,-1 0 6,-22-22-5,44 23-5,-22-1 7,0-44-5,0 22 1,1 67 0,-1-89 4,0 66-8,0-66 8,0 45-9,0-1 6,0-44-1,1 22-1,-23 0 2,22 0 7</inkml:trace>
    </iact:actionData>
  </iact:action>
  <iact:action type="add" startTime="50332">
    <iact:property name="dataType"/>
    <iact:actionData xml:id="d17">
      <inkml:trace xmlns:inkml="http://www.w3.org/2003/InkML" xml:id="stk17" contextRef="#ctx0" brushRef="#br0">13995 13269 0,'0'-22'32,"0"-23"40,0 23-64,0-22 0,23-23 0,-23 23-1,0-22 3,22-23-3,0 45 1,0-45 2,-22 45-5,0-23 6,0 45-3,0 0-1,0 0 10,0 66 63,0-22-72,0 45-1,0-23 1,0 23 1,0 21-1,0-21 0,0-23 0,0 45 0,0-23 1,0-22 2,0 45-8,0-45 6,0 1-1,0-1 0,0 0-1,0 0 4,0-21 5,0-1 177,0 0-170,0 22-8,0-22-7,0 1 0,0-1 1,0 22 0,0 0 0,0-22-3,22 1 4,-22-1-2,22 22 0,-22-22 0,0 0 5,0 0 13</inkml:trace>
    </iact:actionData>
  </iact:action>
  <iact:action type="add" startTime="51538">
    <iact:property name="dataType"/>
    <iact:actionData xml:id="d18">
      <inkml:trace xmlns:inkml="http://www.w3.org/2003/InkML" xml:id="stk18" contextRef="#ctx0" brushRef="#br0">13752 13867 0,'22'0'120,"0"0"-112,45 0-1,-1 0 2,0 0-1,45 0-1,22 0 2,22 0-1,66 0-1,-21 0 1,-45 22 1,-45-22-1,-21 0 0,-22 22 0,-45-22 0</inkml:trace>
    </iact:actionData>
  </iact:action>
  <iact:action type="add" startTime="54168">
    <iact:property name="dataType"/>
    <iact:actionData xml:id="d19">
      <inkml:trace xmlns:inkml="http://www.w3.org/2003/InkML" xml:id="stk19" contextRef="#ctx0" brushRef="#br0">3942 7332 0,'133'0'79,"-89"0"-71,111 0 1,0 22 3,-67 1-5,67-1-2,-44-22 3,22 0 0,22 22-1,-66-22 2,-1 0-2,23 0 2,0 0-2,-67 0 3,45 0-3,-45 0 1,44-22 0,-43 0 1,21-1-2,-22 23 3,23 0-4,-23 0 3,0 0 0,45 0-3,-23 0 3,-21 0 0,43 0-1,-43 0 0,21 0 0,23 0 0,-23 0 1,-22 0-2,1 0 0,21 0 2,-22 0-1,-21 0 0,-1 0 5,22 0-9,0 0 12,-22 0-8,1 0 0,-1 0-1,22 0 9,-22 0 1,22 0-10,-21 0 17,-1 0-16,0 23 0,0-23 8,22 0-7,-22 0 14,23 22-14,-23-22 0,0 0-1,0 0 0,0 0 16,0 0-1,-22 22-6,23-22 6,-1 0-7,0 0 0,44 22 2,-21-22-11,-23 0 1,0 22 0,22-22 0,0 0 0,-21 0 8,21 0 1040,-22 0-1048,0 0 0,45 0 0,-45 0 0,66 0 0,-21 0 0,-23 0 0,0 0 0,23 0-1,-45 0 3</inkml:trace>
    </iact:actionData>
  </iact:action>
  <iact:action type="add" startTime="56968">
    <iact:property name="dataType"/>
    <iact:actionData xml:id="d20">
      <inkml:trace xmlns:inkml="http://www.w3.org/2003/InkML" xml:id="stk20" contextRef="#ctx0" brushRef="#br0">8924 7332 0,'22'0'208,"23"0"-200,-23 0-1,22 0 2,23 22-1,-23-22 0,22 23 0,1-23-1,-23 0 1,0 0 1,1 0-2,-23 0 2,0 0 1,22 0 222,89 0-216,-89 0-9,89 0 2,-44 0-1,132 0 2,-110 0-5,44 0 6,-22 0-4,0 0 2,-45 0-1,-21 0 0,-23 0-1,-22 0 2,0 0 7,23 0 103,-23 0-71</inkml:trace>
    </iact:actionData>
  </iact:action>
  <iact:action type="add" startTime="64390">
    <iact:property name="dataType"/>
    <iact:actionData xml:id="d21">
      <inkml:trace xmlns:inkml="http://www.w3.org/2003/InkML" xml:id="stk21" contextRef="#ctx0" brushRef="#br0">7441 9104 0,'-45'23'9,"1"-23"-3,22 0 4,-45 0-1,23 0-2,0 0 2,0 0-2,-1 0 2,1 0 6,44-23-5,-22 23 2,0-22-10,0-22 6,-1-23 1,1 45 0,0-22-3,0 0 3,0 44-1,22-45-1,-44 1 2,44 22-1,-23 0 1,1 0-2,22 0 1,0-1 7,0 1-5,-22 0-3,22 0 10,0 0-10,0-45 1,0 23 0,0 22 8,0-45-6,0 45 0,0-22-3,0 22 1,0-23-1,0 1 1,22 0 0,-22 22 0,0 0-1,22-1 2,-22-21-1,23 22 0,-1 0 0,-22 0 7,22 22-6,0-22 3,0-1 0,22 1-3,1 22 7,21 0-9,-44 0 0,45 0 1,-23 0 1,0 0-1,23 0 0,-1 45-1,-22-45 2,1 22-1,21 22-1,-22-22 3,23 0-3,-45 0 3,22 1-3,-22-1 2,23 22-2,-23-22 1,0 0 1,-22 0-1,22 1-1,22 43 3,-44 1-3,0-45 1,23 22 0,-23 22-1,0-21 2,0-1-1,0 23-1,-23 43 2,23-65 3,-44 21-7,-22 45 2,44-67 1,-67 45 1,45-23-2,-1-22 0,-21 1 1,22 21 1,22-66-2,-45 22 2,45-22 7</inkml:trace>
    </iact:actionData>
  </iact:action>
  <iact:action type="add" startTime="72249">
    <iact:property name="dataType"/>
    <iact:actionData xml:id="d22">
      <inkml:trace xmlns:inkml="http://www.w3.org/2003/InkML" xml:id="stk22" contextRef="#ctx0" brushRef="#br0">6821 1972 0,'-67'44'167,"45"0"-158,-45 23-2,23-23 1,-67 67 0,1 0 1,65-23-2,-65 1 1,-1 22 0,67-67 1,-67 44-2,45-21 1,66-45 0,-45 22 0,23 1 9,0-45-10,22 22 0,0 22 2,0-22-1,0 0 0,0 1 1,-22 21 8,22-22 23,-67 155 289,67-155-320,0 23-1,-22 21 0,22-22 0,-22 23 0,22-45 8,0 0-8,0 0-1,-22-22 211,0-66-202,0 22-7,0-1-1,-23-43-1,23-1 3,0 45-4,0-1 4,22 23 5,0 0-7,-22 22 8,66 0 105,-22 0-112,22 0-1,23 0 0,-23 22 0,23-22 0,-23 0 1,0 0-1,23 0 0,21 0 0,-44 22-1,1-22 1,-1 0-1,22 23 2,-43-1 6,-1-22-6,0 22 8,-22 0 14,0 0-6,0 0-11,0 1 12,0-1-9,-44 22-9,21 0-1,-43 23 2,-67-1-1,67-22 1,-23 23-2,-22-1 1,45-43 0,0 21 0,43-44 8,23-44 371,0 21-380,0-43 0,23 22 1,-23-45 1,0 45-2,0-45 1,22 1 2,-22-1-3,22-22 4,0 23-5,0-1 3,0 23 0,0-1-2,1 1 1,-1 21-1,22 1 2,-22 0-1,22-1 0,1 1 0,-23 0 0,44-1 0,1-43 0,-23 44-1,45-45 1,-45 45 1,0-1-1,23 1 0,-23 0 1,-22 22-2,0 22 1,-22-23 0,22 23 8,0 0 79,1-22-71,-23 0-4,44 22-5,-22 0 9,-22-22-8</inkml:trace>
    </iact:actionData>
  </iact:action>
  <iact:action type="add" startTime="75268">
    <iact:property name="dataType"/>
    <iact:actionData xml:id="d23">
      <inkml:trace xmlns:inkml="http://www.w3.org/2003/InkML" xml:id="stk23" contextRef="#ctx0" brushRef="#br0">6976 1927 0,'-23'23'8,"1"-1"0,0 0 0,-22 0 1,22 0-2,-45 45 1,45-67-1,0 44 2,0-44-1,0 44 0,-67 23 0,45-23-1,22-22 2,-23 45-1,-21-23 0,-1 22 0,45-44 2,-22 67-4,-22-45 4,21 1-3,1-1 2,0 45-1,22-45-1,22-22 1,-45 22 1,23 23-2,-22-1 10,22 1-1,0-1-8,22-22-1,-45 45 1,23-45 0,0 45 1,0-45-2,-22 45 2,-23 22-2,67-67 1,-44 22 1,22-21-1,0-1 8,22-22 9,0-44 346,22 22-355,0 0 8</inkml:trace>
    </iact:actionData>
  </iact:action>
  <iact:action type="add" startTime="79894">
    <iact:property name="dataType"/>
    <iact:actionData xml:id="d24">
      <inkml:trace xmlns:inkml="http://www.w3.org/2003/InkML" xml:id="stk24" contextRef="#ctx0" brushRef="#br0">3122 1794 0,'0'45'88,"-22"-23"-79,22 22-2,-44-22 1,22 1-1,22 21 2,-67 0-1,67-22 0,-44 67-1,-45 0 2,45-23-1,-44 45 0,65-45 0,-87 45 0,21 0-1,45-67 1,-23 45 0,23-1 1,-22-21-2,21-1 2,1 1-2,0-1 10,22-22-9,22-22 0,-22 45-1,-23-67 4,23 44-6,0 1 6,0-23-4,22 0 1,-22 0 1,22 0-2,-22 0 2,22 0-2,-23-22 11,23 23-3,-22-1 0,22 0 9,-44 22-7,22-22-1,22 0 0,0 23-8,-22-23 0,0 0 1,22 0-2,-45 45 1,23-45 8,22 0-8,-22 0 1,0-22 6,22-22 139,0-22-137,0 22-11,0-45 2,0 23 8</inkml:trace>
    </iact:actionData>
  </iact:action>
  <iact:action type="add" startTime="80899">
    <iact:property name="dataType"/>
    <iact:actionData xml:id="d25">
      <inkml:trace xmlns:inkml="http://www.w3.org/2003/InkML" xml:id="stk25" contextRef="#ctx0" brushRef="#br0">1705 3279 0,'0'66'85,"0"1"-78,0-1 2,0-22-1,0 23 0,0 21 0,22-43 0,-22 43-1,0 1 3,22-45-3,-22 0 2,0 1-1,0-23 0,0 22 0,0-22 0,0 1 0,0-1 33,23-22 39,87-22-65,-43 22-7,-1 0 0,-22 0 1,1-23-1,-23 23 0,22-22 0,0 22-1,45-22 3,-45 0 6,1 0-8,-1 0-1,-22-1 11,0 1 264,0 0-265,-22-44-10,0 21 0,22 23 1,-22 0 0,23-22 1,-23-1-2,22 1 2,0 44-1,-22-44 0,-22 44 226,0 22-227,-23-22 2,-43 22-1,88 0 0,-67-22 0,23 0-1,0 0 2,-23 0-1,23 0 0,22 0 0,-22-22-1,44 0 2,-45 0-2,45 0 1,0 0 8,-22-1-8,22 1 0,0 0 1,0 0-1,-22 22 105,-22 0-89,-1 0 0,45-22-15,-22 22 7,0 0 9,0 0 96,-22 44-99,22 0-12,22-21-5,-23 21 6,1 22-4,22 1 2,0-23-1,0 23-1,-22-23 11,22-22-3,0 0 17</inkml:trace>
    </iact:actionData>
  </iact:action>
  <iact:action type="add" startTime="83632">
    <iact:property name="dataType"/>
    <iact:actionData xml:id="d26">
      <inkml:trace xmlns:inkml="http://www.w3.org/2003/InkML" xml:id="stk26" contextRef="#ctx0" brushRef="#br0">1572 5073 0,'-22'0'71,"0"-44"-47,0 21-16,-23-21 8,1 0 10,22 44-19,0-44 1,0 44-1,0-45 10,-1 23-9,-21-22 8,22 44-9,0-45 2,0 23 0,0 0-2,-1 0 3,1 0-4,-22-45 3,22 45 0,22 0-2,0-22 2,-22 44 7,0-67-15,22 45 6,0-22 1,0 22 0,0-23 0,0 23 0,0-44 0,0 44 1,0-23-1,0 23-1,0 0 1,22-22-1,-22-1 1,22 45 0,0-22 1,0 0-1,0 0 4,67-44-8,-89 43 4,44 23 0,23-22 0,-23 0 8,0 22-8,-22 0 8,0 0-8,1 0 0,-1 0 0,0 0 0,0 0 4,22 0-7,-22 0 1,23 22 4,-23-22-1,44 22-1,1 23-1,-23-45 3,23 44-3,-23-22 2,22 22-2,-66-21 1,22-23 0,45 44 0,-67 0-1,44-22 1,-44 1 0,44-1 0,-44 0 0,23 0 1,21 22-1,-22 1 0,-22-23 0,22 0-1,0 0 1,-22 22 10,0-22-11,22-22 1,-22 45 1,0-23-2,0 0 1,0 22 0,0 1 0,0-23 2,0 22-5,-22-22 6,22 0-4,-22 23 2,0-23-1,0 0-1,22 0 2,-44 0-2,21 1 2,1-1-2,0 0 1,0-22 1,-22 44-1,-1-22 0,1 0 0,22 1 0,-44-1 0,43 0 0,-43-22 1,22 22 3,-1-22-7,23 0 1,0 0 2,0 0-1,-22 22 2,21-22 16,1 0-2,-44-22 8,44 22-21,-23 0-4,23-22 5,-22-22-3,22 44 0,-45-23-1,67 1 2,-22 22-2,22-22 2,-44 22 8,44-44-5,-22 44-1,0-44 4,22 21 1,-22 1 0,-1-22-8</inkml:trace>
    </iact:actionData>
  </iact:action>
  <iact:action type="add" startTime="95777">
    <iact:property name="dataType"/>
    <iact:actionData xml:id="d27">
      <inkml:trace xmlns:inkml="http://www.w3.org/2003/InkML" xml:id="stk27" contextRef="#ctx0" brushRef="#br0">1794 3124 0,'-22'22'7,"-1"0"1,-21 0 0,22 0-1,0 0 10,-23 0-5,-21 45 0,44-67-4,0 22-1,-23-22 2,45 22-2,-22 0 1,-22-22 0,44 23 1,-66 21-1,21-22 2,45 0-4,-66 22 4,44-21-3,-45 43-1,45-66 4,-44 66-2,21-21 0,1-1 0,22 0 1,-44 23-1,43-1 0,-21-21-1,44 21 2,-66 45-1,21-67-1,45 0 1,-44 23 0,22-23 0,22 23 0,-44-1 1,22-22-1,22 23-1,-23-23 3,-21 45-4,44-45 2,-22 45 0,22-45 0,0 45 1,-22-45-1,22 22 0,-22-21 0,22-1 0,0 0 1,-22 23-3,22-1 3,0-22 5,0 23-12,0-23 8,0 0-3,0 1 1,0 21 1,0-21-1,0-1-1,0 22 2,0 1-1,0-23 0,0 23 0,0-23 1,0 0-1,0 0-1,0-21 1,0 21 0,0 22 0,0-44-1,22 23 2,-22-23-1,22 44 0,0-43 8,0 21-8,0 0 8,0-22-1,1 23-6,-1-45-2,0 44 2,0-44-2,0 44 1,22-44 1,-21 45 1,-1-45-5,0 22 6,0 0-3,44 0-3,-21 0 6,43 0-2,1 23-2,22-23 0,44 22 1,0-22 1,-45 22-2,112-21 2,-111-1 0,110 22-2,-110-44 1,22 22 0,44 0 0,-22 1 0,-67-1 1,45 0-2,22 0 1,-44 0 0,0 0 0,44 0-1,-67-22 2,45 23-1,22-1-1,-22 0 1,22 0 1,22-22-1,-44 22-1,44 0 1,-22-22 1,22 22-1,-22 1 2,45-1-4,-67 0 4,66 0-2,-66 0-1,44 0 3,-22 1-3,-44-23 0,21 22 2,-43 0-2,66 0 2,-44 0 0,0 0-1,-1 0-1,-21-22 1,22 23-1,-23-23 2,23 22-2,22-22 2,-23 0-1,1 0 1,44 0-2,0 22 2,-44-22-3,44 22 3,-22-22-1,0 22 1,0 0-2,22-22 1,-45 23-1,45-23 2,-88 0-1,66 22 0,-45-22-1,67 0 1,-22 0 0,0 0 2,22 0-3,-44 0 3,22 0-3,-45 0 1,67 0 1,-44 0-1,44 0-1,-44 0 2,44 0-1,-45 0 0,1 0-1,0 0 2,-23 0-2,67 0 2,-66 0-1,-1 0 0,-21 0 1,88-22-3,-66 22 2,-1-23 1,1 23-1,44-22-1,-45 0 2,23-22-2,-23-1 1,23 1 0,-67 22 2,23-22-3,44-23 0,-67 45 1,22-44 0,1 21 1,-23 1 2,0-22-7,23 21 7,-67 23-4,66-44-1,-44-1 5,0 23-4,1 22 1,-1-23 0,0-21 1,-22 44-2,22-45 3,-22-21-4,0 21 2,22-88 0,-22 45 1,0-46-1,0-21-1,0 44 2,0-44-1,0 0 0,0-22 0,-22 44-1,-44-1 3,21 68-3,-21-45 3,22 22-4,-45 0 1,23 67 1,-23-67 1,-22 1-1,45 87 0,-23-65-1,45 66 1,-67-45 0,23 23 0,21 22 1,-110-45 0,22 1 0,22-1-3,-66-21 5,0 21-4,21-21 0,-65-1 3,-1 1-3,23 21 2,-23 1-1,67 21 0,0 1 0,-22 0-1,21-45 1,46 67 0,-46-67 1,23 23-1,23 22-1,-23-1 1,-67 1-1,111 0 2,-110 22-2,110-1 1,-110 1 1,110 0-2,-66 22 2,22-22-2,22 22 2,-22-22-1,44 22 0,-22 0 1,1 0-2,-1 0 1,0 0 0,0 0 0,44 0-1,-44 0 3,1 0-3,43 0 2,-44 0-1,22 0-1,-44 0 2,0 0-1,45 0 1,-45 0-1,22 0-1,0 0 1,0 0 2,-22 0-3,22 0 1,-22 0 0,44 0-1,-88 44 1,66-44 0,0 0 1,1 0-1,-1 0 0,-22 0 0,44 0-1,-44 22 1,0 0 0,88-22 1,-65 45-2,21-23 2,44 0-1,23 0 0,-44 0-1,43 1 2,1-1 0,0-22 0,-1 22 5,1-22-4,44 22 6,-22-22-9,0 0 2,0 0 7</inkml:trace>
    </iact:actionData>
  </iact:action>
</iact:actions>
</file>

<file path=ppt/ink/inkAction4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494">
    <iact:property name="dataType"/>
    <iact:actionData xml:id="d0">
      <inkml:trace xmlns:inkml="http://www.w3.org/2003/InkML" xml:id="stk0" contextRef="#ctx0" brushRef="#br0">7374 2481 0,'67'0'64,"-1"22"-56,23-22 0,66 22-1,-23-22 3,23 0-3,-22 23 1,67-23-1,-23 0 1,66 0 2,-65 0-3,21 0 1,44 0-1,-65 0 2,-1 0-1,0 0 1,0 0-2,0 0 1,0-23 0,1 23 1,21 0-2,0 0 1,-22 0-1,-44 0 2,44 0-1,-44 0 0,-22 0-1,-22 0 2,-1 0-1,-21 0 3,43 0 4,-65 0-6,-23 0-3,0 0 27,0 0 111,22 0-128</inkml:trace>
    </iact:actionData>
  </iact:action>
  <iact:action type="add" startTime="5561">
    <iact:property name="dataType"/>
    <iact:actionData xml:id="d1">
      <inkml:trace xmlns:inkml="http://www.w3.org/2003/InkML" xml:id="stk1" contextRef="#ctx0" brushRef="#br0">2591 4674 0,'-67'0'78,"23"0"-61,-89 0-11,89 0 3,-89 0-1,45 0 0,-45 0 2,44 0-3,1 0 2,-1 0-2,-22 0 1,45 0 0,21 0 1,23-22-2,0 22 1,0 0-1,0-22 10,0-22 7,0 21-17,22-21 2,0 0-1,0-23 9,0 23-1,0 22-8,0-45 7,0 45-6,0 0-2,44-22 3,-22 0-3,0 44 2,0-23-2,45-21 2,-23 22-1,22 0 2,1 0-4,-67-1 1,44 23 1,-22 0 1,23 0-1,-23 0 4,0 0 0,0 0-3,-22 23 6,44 43 1,1 1-9,-1 88 2,0-45-2,-44-21 2,45 0-1,-23-45 0,-22 44 0,0-43 1,0-23-3,0 0 3,0 22-1,0-21 17,0-1-11,-22 22 3,-45-44-8,1 22 0,21-22-1</inkml:trace>
    </iact:actionData>
  </iact:action>
  <iact:action type="add" startTime="6507">
    <iact:property name="dataType"/>
    <iact:actionData xml:id="d2">
      <inkml:trace xmlns:inkml="http://www.w3.org/2003/InkML" xml:id="stk2" contextRef="#ctx0" brushRef="#br0">1639 5693 0,'0'22'15,"-45"-22"0,1 0 2,22 0-8,0 0-2,-67-22 2,23-22-1,21 22 0,1-1-1,-22-21 2,21 22-2,23 0 1,0 22 0,22-44-1,-44 44 1,44-45 1,-22-21-1,22 44 1,0-23-2,-22-21 1,22 22 1,0-45-1,0 45 0,0-23-1,0 23 1,0 22 2,0-22-5,0 21 5,0 1-1,22 0-4,0-22 6,44-1-3,1 1-1,-23 22 2,0 0-1,1 22 1,-1-22-2,22 22 1,-21 0 8,21 0-8,0 44 0,1-44 0,-23 44 5,-22-44-11,23 45 7,21-1-1,-66-22 0,89 45 0,-67-23 0,22 0 0,-22 0 0,23 1 0,-45-23 0,22 44 1,-22-44-3,22-22 2,-22 45 1,0-23 8,0 22-9,0 1-2,0-23 3,-22 22 1,-23 0 6,45 1-8,-44-23 0,22 0-1,-22 22 2,-1-22-2,1 23 2,-22-1-1,-1-44-1,23 44 1,0-22 1,-1 1-2,1-23 2,44 22-1,-22-22 0</inkml:trace>
    </iact:actionData>
  </iact:action>
  <iact:action type="add" startTime="8779">
    <iact:property name="dataType"/>
    <iact:actionData xml:id="d3">
      <inkml:trace xmlns:inkml="http://www.w3.org/2003/InkML" xml:id="stk3" contextRef="#ctx0" brushRef="#br0">11692 15262 0,'-44'0'7,"-22"0"1,-1 0 0,23 0 0,-45 0 0,-66 0 0,0 0 0,0 0 0,-22-22 0,-66-22 1,21 22-1,-22 0-1,89 22 2,-88-23-2,66 23 2,0-22-2,-23 22 1,23 0 0,0-22 0,-67 22-1,1-22 1,21 0 2,-66-45 2,1 45-9,-1 0 5,22-22 1,0 0-1,-22-1 0,23-21 1,87 21-3,1 1 4,-22 0-2,133 22 1,-89-23-2,88 23 1,-21-22 0,-23 0 0,0-23 1,22 23-3,-21 0 4,-45-45-2,0-44 0,44 89 1,-22-89-3,-44 44 2,88 1 0,1 21 0,-23-44 0,0 23 0,67 44 0,22-23 1,-22 1-3,22 21 2,-1 1 1,23-45-1,0 23 0,-22 22 0,22-45-1,0 23 1,0-23 1,0 0-2,0-21 2,0-1-1,0-44 2,0 66-4,0-22 3,-22 1 1,22-23-6,0 22 7,0 67-3,0-45-1,22-22 2,45-44-2,-1 45 1,45-45 0,66-45 2,-22 45-3,44-22 1,23-22-1,-1 21 2,23 68-2,-1-23 2,67 0-2,-88 22 2,44 0 0,-45 23-2,-22 21 1,45-21 1,-67-1-3,67 0 3,-1-21-1,1 43 1,22 1-1,-1 21 0,112-21-1,-45 66 1,-22 0 0,22 0 0,22 0 2,-66 0-4,22 0 4,0 0-2,-44 0-2,0 0 5,-67 22-3,0 0 0,-66 0 1,0 23-2,0-1 1,-22 0 0,-23 1 0,67 43-1,-22 1 1,-22 22 0,66 21 0,-44 1 1,22 22-2,22-22 1,-22 22 0,111 67 1,-67-45-3,1 23 4,21 21-3,-66-88 1,0 44 0,-44-44 1,-23 0-2,-88-89 2,22 45 0,-22-1-2,-22 23 0,-22-66 1,-89 65 0,22-21 1,-21-1-3,-90 1 5,-21 44-4,-1-22-1,0 0 5,-110 21-4,88 1 1,-22-44 2,23 22-3,-1-1 1,22 23 0,23-44 0,22 0 0,21 43 0,46-21 0,-23 22-1,66-44 3,-66 66-4,44-44 2,45-23 1,-23 23 0,-21 0-3,21-23 3,-22 23-1,0-22 0,23 21-1,-23-21 3,67-67-3,-23 45 1,23-1 0,0-22 0,44 23 0,0-1 7,0-21-3,0-23-7,0 22 5,0 22-2,0-21-3,22 21 7,-22-21-5,0-23 1,0 22 0,0-22 0,22 0 8</inkml:trace>
    </iact:actionData>
  </iact:action>
  <iact:action type="add" startTime="12258">
    <iact:property name="dataType"/>
    <iact:actionData xml:id="d4">
      <inkml:trace xmlns:inkml="http://www.w3.org/2003/InkML" xml:id="stk4" contextRef="#ctx0" brushRef="#br0">23495 9503 0,'-66'-22'8,"-23"0"0,-43-23-1,-23 23 2,0 0-1,-23-22 0,1 22 0,-44 0 0,-23 22 0,-22-23 0,45 23 0,-45 0 8,23-22-12,-23 22 2,-22 0 1,89 0-1,-67 0 4,22 0-4,-21 0 4,65 0-2,-65 0-2,21 22 4,45-22-2,-45 23 2,1 21-4,43-22 2,-43 67 1,66-45-2,-23 0 2,23 45-1,-22-1 1,44-21-2,-22 44 0,44-45 2,-22 1-1,-67 43 0,89-21 1,-22-23-1,23 23 0,-68 0 0,45 21 0,22-21-1,-44 22 1,22-23 0,-22 23 0,0-22 0,-45 66 0,45-45 1,44 23-1,-66 22 0,66-22 0,23-22-1,43-22 1,1 21-1,66-21 4,0-22-6,0 65 6,0-43-2,66 22-2,23 0 1,44 44-1,44 0 3,-67-45-3,23 23 1,89 45 2,-89-68-3,22 1 0,22-22 1,0 44 0,-44-45-1,22-21 2,-22 21-2,44-21 1,-66-1 1,66 1-1,-22-23 0,-45 0 0,112 1 0,-45 21 0,22-44 0,-66 0 0,67 0-1,-90-22 2,67 0-1,-22 0 0,45 0 0,43 0 1,-66 0-1,89-22 0,-22 0 2,44 0-5,-23 0 6,90 22-4,-90 0 2,23-44-2,45 44 1,-68-23 0,23 1 0,44 0 0,-66-22 1,0 22-2,66-23 1,-133 1 0,89 0 0,-89-1 0,1-21 0,21-1 1,-22 1-1,-21-23 0,21 23 1,-22 0-2,-44-1 1,22 23-1,-22-1 2,22 23-2,-89 0 2,23 22-2,-23-22 2,-21 22-2,-1-22 1,0 22-1,-22 0 12,0-22-13,1 22 12,-1-22-5,22-1-1,0-21-5,-22 22 2,23-45-1,-1-65-1,0-23 1,23-23 0,-67-43 0,22 44 0,-22-23 0,0-21 0,0-1 0,-44-21 1,-45-1-2,0 0 1,1 23 0,-45-1 0,44 45 0,-66-22-1,23 44 2,-1 22-1,-44 0 1,-23 22-3,1 22 3,-23 1-1,45 66 2,0-1-5,0 23 4,66 0-2,-22 0 2,-22 0 1,89 0-4,22 0 3,22 0 0,-1 0 7,1 0-8</inkml:trace>
    </iact:actionData>
  </iact:action>
</iact:actions>
</file>

<file path=ppt/ink/inkAction4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618">
    <iact:property name="dataType"/>
    <iact:actionData xml:id="d0">
      <inkml:trace xmlns:inkml="http://www.w3.org/2003/InkML" xml:id="stk0" contextRef="#ctx0" brushRef="#br0">13132 3212 0,'-22'0'119,"-89"0"-110,-44 0-2,22 0 1,-88 0 1,-1 0-1,-21 0 0,-45 0 0,44-22-1,-22 22 2,45 0-1,-23-22 0,23-22-1,44 21 1,66 23 1,0 0-2,23-22 1,21-22 1,23 22-2,-23 22 1,1-44 1,0 21 6,21-21-7,-65-22 1,43 43-2,-44-43 1,23-23 0,-23 23 1,0 22 1,23-67-5,44 44 3,-1 23 3,-21-67-5,22 67 4,44 0-3,-23-1 1,23 1 1,0-22-1,0-1-1,0 1 2,45 21-1,-1-21-1,45-45 2,21 1-2,-21-1 2,22 0-2,21-44 2,1 44-2,-44 0 1,88-21 0,-22-24 0,-44 90 1,44-67-1,-22 22-1,-23 45 2,45-23-2,-22 23 2,22-23-2,22 23 3,-88 21-2,44 1 0,-45 22-1,67-22 1,-22 22 0,22-1-1,-66 23 1,44 0 3,-45 0-6,45 0 6,-44 0-3,66 0 1,0 45-2,-22-1 1,88 22-1,-44-21 1,45 21 1,21 1-1,-43 43 0,21-65 0,1 21 0,21-21-1,-44-1 2,-21 22-1,-23-21 0,-22-1-1,-45 22 1,1-21 2,-23-23-4,-66 22 4,44 0-4,-44-21 2,45 21 1,-23 0-1,-22 23 0,22-23 1,22 0-2,-44 1 1,22 21 1,1-22-2,-1 1 1,0 21-1,0 0 4,0-21-6,-22-1 6,0 0-2,0-21-2,0 43 2,0 0-2,0-21 1,0 65 0,0-43 1,-22 22-1,-22 21-1,-1-43 0,23-1 2,-44 45-1,22-67-1,-45 67 1,23-45 0,-1-21 1,-44 66-1,1-23-1,65-66 1,-43 45 1,-23-1-2,22-21 2,-21-23-2,65 22 1,-43 0 1,21-44-2,-21 45 2,44-23-2,-1 0 2,1-22-1,-22 0-1,43 0 2,-21 0 0,22 0-3,-22 0 3,22 0 1,-1 0-5,1 0 6</inkml:trace>
    </iact:actionData>
  </iact:action>
  <iact:action type="add" startTime="10129">
    <iact:property name="dataType"/>
    <iact:actionData xml:id="d1">
      <inkml:trace xmlns:inkml="http://www.w3.org/2003/InkML" xml:id="stk1" contextRef="#ctx0" brushRef="#br0">13553 8750 0,'-23'0'94,"-65"44"-77,-1 1-8,-66-23-2,67-22 0,-45 0 2,-44 0 7,22 0-13,-23 0 3,23 0 2,-22 0-2,67 0 3,-45 0-1,22 0-1,88 0 2,23 0-1,-22 0-1,22 0 1,-23-22 58,-21-1-57,66 1 3,-66 0-9,-1-22 6,-44-23-1,67 45-1,-44-22 2,21 22-2,-21-45 2,43 23-2,-21 0 2,66-1 0,-67 1-2,45-22 0,0-1 2,0 1-1,22 21 3,0 1-5,0-22 2,0-23-1,22 45 0,0-23 2,0 1 1,23 22-4,-23-1 2,0 1 1,67 0 1,-89 21-5,66-21 3,0 22 2,45-67-4,-44 45 3,-1 22 0,-22 0-1,45-22-1,44-1 2,-89 45-2,45-44 1,66 44 0,-89-22 1,89 22-1,-66-22 4,66 22-9,-67 0 5,23 0 0,44 0 0,-22 0 1,-45 22-1,67 22 4,-88 0-8,88 1 3,-44 21 2,22 1-2,-23-45 1,-65 22 1,43 0-1,-44 23-1,23-23 2,-45 23-2,22-1 2,-22-22-2,-22-22 2,23 23-1,-23 21 0,22 23 1,-22-23-3,0-21 6,0 21-5,0 23 1,-22-45 0,-1 67 0,-43-23 0,22-21 0,-67 44 0,45-23 0,-23-44-1,0 45 2,-21-23-1,-1-21-1,67-23 1,-45 22 0,45-44 2,-1 22-2,-21-22 0,66 23 0,-22-23 15,44 0 413,0 0-420</inkml:trace>
    </iact:actionData>
  </iact:action>
  <iact:action type="add" startTime="13754">
    <iact:property name="dataType"/>
    <iact:actionData xml:id="d2">
      <inkml:trace xmlns:inkml="http://www.w3.org/2003/InkML" xml:id="stk2" contextRef="#ctx0" brushRef="#br0">9168 12848 0,'0'0'1,"-44"22"14,21 0 0,1 0 1,0-22-8,0 23 1,-22-1-1,22 0 7,-1-22-5,1 22-4,-44 0 3,44-22-2,0 0 2,-23 22 0,-65 0-2,43 1 5,-21-23-7,-68 44 1,24-44 2,-68 44 1,67-44-2,-66 22 2,22-22-1,0 45 0,0-45-1,44 0 1,-22 0 1,44 0-2,-22 0 1,45 0 3,-1 0-6,0 0 7,1 0-5,21 0-1,-65 0 7,43 0-9,0 0 5,-66 0-2,0 0 1,0 0 0,45 0 0,-90 0 0,45 0 5,22 0-10,-22-23 6,45 23-2,-45-22 1,22 0 0,22-22 1,-44 0-2,44-1 1,45 1 0,-45 0 1,67 44-1,-45-22 4,-21-23-8,65 23 3,-43-22 2,43 22-2,-21-1 1,-45-21 1,67 0-1,0 22-1,-67-89 1,67 67 3,-23-1-5,23-43 4,-67-23-2,45 22 0,-23-21 0,45-1 0,0 22 0,-23 1 0,23-1 0,0-66-1,22 44 3,22 23-4,0-67 2,0 0 0,0 44 1,0-44-2,0 44 3,0-66-3,44 22 0,0 0 2,23 22-1,-23-22 0,67-45 0,-45 45-1,0 22 2,45-88-2,0 88 2,66-66-2,-22 44 2,44-23-1,1 45 0,21 0 0,23 23-1,-67-1 2,22 45 1,0-1-4,1 45 3,-23 0-1,-22 0-1,-22 22 3,22-23-2,-67 23-1,45 0 2,-44 0-1,-1 0 0,1 0 1,0 0-2,21 23 0,45 21 2,-66 0-1,66 23-1,-22-23 2,22 22-1,66 23-1,-21 0 1,-23 44 0,22-45 1,-44 23-1,-22 0 0,44 44-1,-44-22 2,-22-23-2,-23-21 2,23 22-2,-45-1 2,23 23-1,0-22 0,-23 0-1,0-22 2,1 21 1,-23 1-5,0-22 6,1-45-4,-23 67-1,-22-67 5,22 22-3,-22 23 0,0-45 0,0 45-1,0 66 1,-22-66 0,0 66 0,22-45 1,-45 45-2,23-44 2,-22 0-2,0 44 2,22-88-2,-23 21 2,1 23-2,22-23 2,-22 23-2,21-66 1,-21 43 1,44-21 0,-22-23-1,-22 0-1,44 23 1,-45-23-1,23 22 1,0 1 0,-22-23 1,22 0-2,-23 1 1,45-1 2</inkml:trace>
    </iact:actionData>
  </iact:action>
  <iact:action type="add" startTime="15649">
    <iact:property name="dataType"/>
    <iact:actionData xml:id="d3">
      <inkml:trace xmlns:inkml="http://www.w3.org/2003/InkML" xml:id="stk3" contextRef="#ctx0" brushRef="#br0">17716 13535 0,'-22'22'54,"-23"0"-39,-65-22-4,43 0-5,-66 0 3,67-22-1,-89-23-1,0-21 1,44 44 1,-22-45-1,45 23-1,-67-45 2,66 67-1,0-44 1,-21-23-1,43 45-1,23-22 0,-45-23 3,67 22-4,-22 23 3,44-22-2,0 21 1,-22 1 1,22-22-2,0 21 2,0-65-1,0-1-1,44 22 2,-22-22-1,23-44 0,-23 45 0,22-68 0,-22 68 1,0-23-3,0-22 3,1 66-1,-1-44 0,0 0 1,0 23-2,22-23 3,-22 0-2,45-67 0,-1-21-1,1 66 2,21-22-1,23-45 5,22 23-11,44 22 7,22-23-1,-66 67-1,89-66 1,-67 44 1,44 22-1,0 0 1,45 22-2,-67 23 1,22-23 0,45 22 0,-67 1 0,22 21 0,-21 45 0,65 0 0,-66-22 0,0 44 0,1 0 0,-68 0 0,112 0 1,-111 0-2,44 22 0,-23 22 2,23 23-1,-22-1 0,0 23 1,-22-1-3,-23 1 4,67 88-1,-44-22-2,0 44 2,22 45-1,0 0 0,-23-1-1,-21 1 2,44 22-2,-45-22 1,23 110 0,-22-88 1,-23 0-2,-44-23 2,23-21-2,-23-1 2,0-21-1,-22-90 0,0 1 0,0 22-1,-22-22 1,-23-23 1,-43 23-1,44-66 0,-156 87 0,45-43-1,22-23 1,-132 1 0,65-1 0,-65-21 0,21-23 0,-44 22 0,45 0 0,-23-21 2,22-1-3,-44 22 3,89-44-2,-67 22 0,45 0 0,44 0 4,-67-22-8,133 23 4,-66-23 0,111 22-1,-89-22 2,110 22-2,-21-22 2,44 0-1,0 22-1,0-22 1</inkml:trace>
    </iact:actionData>
  </iact:action>
  <iact:action type="add" startTime="18370">
    <iact:property name="dataType"/>
    <iact:actionData xml:id="d4">
      <inkml:trace xmlns:inkml="http://www.w3.org/2003/InkML" xml:id="stk4" contextRef="#ctx0" brushRef="#br0">8238 13114 0,'-45'22'23,"23"0"2,0-22-17,-22 0 7,22 0-6,0 0-1,-23 0 0,-21 0 0,-1 0 8,23 0-8,-22 0 2,21 0-5,-43 0 7,21 0-6,-21 0 0,44 0 5,-45 0 0,-66 0-7,0 0 5,-22 0-2,0 0 1,-45 0 0,-44-22 1,45 0-1,-45 0-1,23-1 3,-23 1-2,67 0-1,-45-22 0,45 0 2,-1 21-2,23-43 2,44 44-2,-22-23 2,45 1-1,-23 0 1,22 0-2,23-1 1,43 23 0,-66-22 0,23 0 0,-23-23 0,0 1-1,23 21 1,-23-21 2,0-23-3,1 1 1,43-23-1,1 44 4,-1-43-6,23 43 6,0-44-4,22 1 1,22-23 1,0 44-2,0-66 2,0 44-1,0-88-1,0 44 2,0-22-2,0 44 2,0-67-2,0 90 1,0-67 0,0 44 1,0-22-1,0 44 0,0-44 0,22 44-1,0 0 2,-22 45-1,44-23 0,-22 23 1,45-23-3,-23 23 3,89-45-1,-22 22 0,44-44-1,22 67 3,0-23-3,67 1 1,-1-1 2,67 23-4,-110 21 4,87 23-3,-21 0 0,-44 22 4,-23-22-3,45 22-1,-45 0 1,-22 0-1,0 0 2,-44 22-2,44 45 2,-22-23-2,22 22 2,-22 1-2,23-1 2,21 23-2,0-1 2,0 1-1,45 22 0,0 0 0,-1-1 0,23 23-1,-22-44 3,88 44-3,-89 0 1,67-1 0,-88-21-1,-67 0 1,-22 22 2,0 0-3,-67-45 1,-22 67 0,-22-44 0,-22 0 2,0 44-4,0-22 1,-22 0 4,-44 44-6,22-22 5,-23-22-1,23-22-1,-23 44 1,-43 44-2,43-44 2,-21-22-2,-45 44 1,22-44 0,0-22-1,23-22 2,-67 66 0,44-67-2,-44 1 1,22-23 0,-22 23 0,22-23-1,45-21 1,-45-1 0,22 0 1,22 1-2,-21-1 2,21 0-2,-22 1 1,-21-23 0,43 22 0,0-44 0,1 0 0,21 0 1,23 0 0,0 0-2,22 0 1</inkml:trace>
    </iact:actionData>
  </iact:action>
  <iact:action type="add" startTime="20276">
    <iact:property name="dataType"/>
    <iact:actionData xml:id="d5">
      <inkml:trace xmlns:inkml="http://www.w3.org/2003/InkML" xml:id="stk5" contextRef="#ctx0" brushRef="#br0">19288 13402 0,'-22'22'63,"-45"-22"-54,23 0-1,-67 0 0,1 0 0,-112 0-1,67-22 2,-66-23-1,-23 23 4,1-22-9,-1-45 6,-22 45 0,-88-67-3,44 23 3,66-23-2,-66 22 1,155 1 1,-44-23-1,110 67-1,1-23 1,66 23 1,-23-45-2,23 1 3,22-1-4,0 0 7,0-66-7,0-44 1,0 66 1,0-66 0,22-23 1,45-44 3,-1 1-9,23 21 6,44-22-1,44-155 0,-66 155 0,132-154 0,-21 21 0,88 22 0,0 45 0,-89 111 0,133-67 0,-132 133-1,88 22 1,-89 22 1,89 0-1,-44 0 0,-67 89-1,45 0 1,22 22 1,-23 0 3,-66 0-8,23 0 3,43 0 1,-21 0 1,21 67-1,-21 21 0,21-21 2,-43 21-5,-1 23 5,23 0-1,21 44-3,-44 44 5,-21 0-3,-1 23-1,-44-23 1,-1 67-1,-21 0 1,0-22 0,-67 21 1,0-21-2,-21 22 1,-23-67 0,0 67 0,0-22 0,0-111 1,0 110 2,0-65-7,-45-46 4,1 1 1,-22 22-1,-23-22 0,-44 22 0,45-66 0,-23 22-1,-44-1 1,44-21 1,-66 0-2,0-1 3,-22 1-2,66-23 0,-67 23 0,23-23 1,-44 1-3,-23 21 4,67-21-3,0-23 1,0-22 1,-23 1-1,23-1-1,66-22 1,-21 22 2,-23-22-3,44 22 1,22-22 0,23 0 0,-23 0 0,45 0-1,22 0 19</inkml:trace>
    </iact:actionData>
  </iact:action>
  <iact:action type="add" startTime="29658">
    <iact:property name="dataType"/>
    <iact:actionData xml:id="d6">
      <inkml:trace xmlns:inkml="http://www.w3.org/2003/InkML" xml:id="stk6" contextRef="#ctx0" brushRef="#br0">7529 13446 0,'22'44'111,"0"-22"-103,1 23 0,-1-45 1,44 66-2,-66-21 2,67-1-2,-23 89 3,0-45-3,23 23 3,-23-22-4,22 21 4,1 46-4,-23-46 2,22 23 2,-21 22-5,-1-44 5,0 66-1,1-66-2,-23 44 2,0-22-1,22 22 0,1-89 0,21 89-1,-22-44 2,-22-66-1,23 21 0,-1 23-1,-22-23 1,0-44 1,23 45-1,-45-45 9,22-22-10,-22 22 16,22 0-6,-22 22-2,22 1-6,0 21-1,0-66 1,-22 67-3,22-45 3,23 44 1,-23-21 6,0-1-9,0-44 2,-22 22 3,22 0 0,0-22 4,1 0 24,43 0-33,-44-22 2,45 22-2,21-22 1,23-22 0,44-1 0,0 1 1,22 22-1,67-23 0,-1 1 0,23-22 0,-22 21 0,43 23 0,1-22 0,-22 22 0,-22-45 1,44-21-2,-89 43 0,44-43 1,-21-23 1,-45 45 1,22-23-5,-66 23 6,22-23-4,22 0 2,-22-21-1,0-1 0,-22 0 0,22 22-1,-22-21 1,66-1 1,-44 0-1,45 0-1,-67 45 1,44-23 1,-22 23-1,-22 0-1,22-23 2,-22 22-1,-23 23-1,-43-22 2,43 44-1,1-45 0,-22 1 0,-45 43 0,67-21 0,-67 0 0,45-23 0,-23 23 0,1 44 0,-23-44 0,0 22 0,0-23 0,45 1-1,-45 0 1,1-1 9,-1 45-7,-44-22 3,22 0-3,0 0 7</inkml:trace>
    </iact:actionData>
  </iact:action>
  <iact:action type="add" startTime="32400">
    <iact:property name="dataType"/>
    <iact:actionData xml:id="d7">
      <inkml:trace xmlns:inkml="http://www.w3.org/2003/InkML" xml:id="stk7" contextRef="#ctx0" brushRef="#br0">19709 11386 0,'-22'0'7,"-1"0"51,1 0-16,-66 66 36,-45-43-69,-22 21-2,-22 0 3,0-44-3,-133 44 1,88-44 0,-88 23 0,0-23-1,44 0 1,1 22 0,-1-22 4,66 22-7,-43-22 5,66 22-2,0 0-2,-23 0 4,90-22-2,-45 23-1,44-23 1,-22 22 0,44-22 0,1 0 1,-1 0-2,45 0 2,-23 0-1,23 0 0,22 0 7,-22 0 2,22 22 7,-89 0-7,-22 0-8,0-22-4,-110 0 4,-45 0-1,22 0-1,-111-66 2,45 44-1,-22-1-1,44-21 2,0 0-1,22-1 0,22 23-1,133 22 3,-110-22-3,110 22 3,22-22-3,-44 22 1,45-22 0,-1 22 1,22 0-1,-21-22 0,21 22 0,-22 0 0,67 0-1,-45 0 1,45 0 1,0-22 7,22 22 96,-23 0-96,23 0-8,0 0 8,0 0-8,0 0 2,0 0-4,-23 0 4,-21 0-2,22 0 1,-67 0-2,67 0 1,-45 0-1,0-23 2,1 23 0,21 0-2,-21 0 1,44 0 0,-1 0 0,1-22 8,22 22-9</inkml:trace>
    </iact:actionData>
  </iact:action>
  <iact:action type="add" startTime="35311">
    <iact:property name="dataType"/>
    <iact:actionData xml:id="d8">
      <inkml:trace xmlns:inkml="http://www.w3.org/2003/InkML" xml:id="stk8" contextRef="#ctx0" brushRef="#br0">9943 17256 0,'0'0'0,"0"-44"6,-44 44 2,44-45 1,-23 23-1,1 0-1,0 0 10,0 0-9,0 0-1,-22-23 1,-23 1 9,45 22-10,-44 0 1,-1-23 1,-44 1-1,23 0-1,-23 22 2,-66 0-1,22-23-1,0 23 2,22 0-1,-66 0 0,66 22 0,0 0 0,67 0 2,-45 0-5,67 0 5,-23 0 0,23 0-5,22 0 5,0 22-2,-45 22 4,23 45-9,0-67 5,-45 67 1,23-23-2,43-22 1,-21 23 1,44-23-2,0 0 1,0 23 1,0-1 4,0-21-11,0 21 7,0 23-2,22-1 2,23 23-2,21 0 2,45 44-1,-1-22 0,68 0 0,-23 0-1,-23-23 2,90-21-2,-89 0 2,22-1-1,-22-21-1,-23-23 2,-65-22-1,21 0 0,-44-22 0,23 0 1,-1 0 1,0 0-5,23 0 5,21-44-2,45-23-1,0 1 2,22 0-1,44-45-1,-44 44 1,-22 1 1,-66-1-1,43 1 0,-65 22-1,-23-1 2,-22 23-2,0-44 2,0-1-1,0 23 0,0 0 0,-22-23 0,-45-44-1,-21 1 1,43 65 1,-132-110-1,66 45 0,-44-45-1,45 66 2,-23-44-1,22 44 0,0 45-1,45-22 2,22 44-1,-1-23 0,1 23 0,22 0 9</inkml:trace>
    </iact:actionData>
  </iact:action>
  <iact:action type="add" startTime="41698">
    <iact:property name="dataType"/>
    <iact:actionData xml:id="d9">
      <inkml:trace xmlns:inkml="http://www.w3.org/2003/InkML" xml:id="stk9" contextRef="#ctx0" brushRef="#br0">11604 3323 0,'22'0'87,"22"0"-78,0 0-2,1 22 1,21-22 0,23 22 0,-45-22 2,45 22-4,-1-22 3,1 0 1,-1 0-5,1 0 5,22 0-2,-23 0 1,1 0-1,-1 0-1,1 0 1,0 0 0,-1 0 1,-44 0-1,45 0 4,22 0-9,-67 0 5,45 0 1,-1 0-2,1 0 2,66-22 3,-67 0-6,23-22-1,-22 22 5,66-45-3,-67 45 1,1-22 0,22-1-1,-23-21 1,-21 66 1,21-66-2,-44 43 1,1 1 2,-1 0-2,0 0 0,1 0-1,-1-23 2,0 45-2,0-22 3,23-44-5,-45 66 5,22-67-1,-21 45-1,43-44-1,-22 21 1,23-43 1,-67 66-1,66-23 0,-22-43 0,1-1 0,-1 23-1,-44-1 2,0 23-2,0 0 2,0-23-1,0 23-1,-22-45 1,0 67 1,0-22-1,-23-23-1,-21 1 2,22 22-1,21 22 0,1-45 0,-22 1 0,22 21 0,-22 1 0,21 0 1,23-1-2,-66 1 1,44-22 0,-45-1-1,23 23 1,0 0 3,-1-1-5,-43-21 3,44 22 0,-45-1-1,45 1 0,-1 22 0,-43-45-1,-1 45 2,1-44-2,-1 21 2,-22 1-2,-21 0 2,-46 0-2,-21 21 1,22 23 0,-45-22 0,-43 0 0,21 22 1,-44-22-2,67 0 1,-1 22 1,1 0-1,110 0-1,-22 0 1,45 0 1,43 0-2,23 0 10,0 0-10,0 0 2,0 0-1,0 0 0,-45 0-1,1 22 1,-1 0 3,1 0-6,-23 0 6,-21 1-4,43 21 2,-21-22-2,43-22 2,-21 44-1,22-22-1,-23 1 1,23 21 1,22-44-1,-22 44 0,21 0-1,-21 1 2,22-23-2,-22 67 2,22-45-2,-1 0 1,1 23 0,22 21 1,0-43 0,0 43 2,0-21-8,0-1 5,0 0 0,-22 1 1,22-23-2,0 1 2,0 21-1,0-22-1,0 1 1,0-1 0,0 22 3,0-21-6,0-23 4,0 44 1,0-21-5,0-23 6,0 22-3,0-22 0,22 22 1,-22-21-2,0 43 0,22-66 1,1 67 0,-23-23 1,22 22-2,22-21 2,-44 43-2,66 1 1,-21-45 1,-23 23-2,66 21 1,-21-21 0,-23-45 1,45 44-1,-45-44 0,45 23 0,43 21 0,-21-22-1,-22-21 1,21 21 1,23 0 0,-44 0-3,66-21 2,-67-1 0,23-22 1,22 22 0,0 0-3,22-22 2,0 0 3,-44 0-5,88 0 3,-44 0 0,-44 0-2,44 0 2,-22 0-2,44 0 1,-44 0 1,-67 0-2,67 0 2,-67 0-1,1 0 0,21 0 0,-43 0 0,-23 0 7,0 0-6,0 0-1</inkml:trace>
    </iact:actionData>
  </iact:action>
  <iact:action type="add" startTime="48818">
    <iact:property name="dataType"/>
    <iact:actionData xml:id="d10">
      <inkml:trace xmlns:inkml="http://www.w3.org/2003/InkML" xml:id="stk10" contextRef="#ctx0" brushRef="#br0">11449 5516 0,'133'0'127,"-67"0"-118,67 0-1,-44 0 0,43 0 0,1 0-1,22 0 2,-44 0-1,-22 0-1,21 0 1,-43-22 0,21 22 0,-43 0 1,-1 0-2,22 0 2,-21 0-2,-1 0 2,0 0-2,0 0 1,1 0 1,21 0-2,-22 0 1,23 0 0,-23 0 0,45 0 1,-1 0-2,1 0 2,66 0-2,-66 0 5,66 0-5,-67 0 0,45 0 1,-44 0 0,43 0-1,-65 0 2,88 0 0,-67 0-1,1 0 0,22 0 0,22 0-1,-45 0 1,23 0 0,-22 0 0,66 0 1,0 0-1,0 0-1,-45 0 1,45 0 0,-66 0 0,22 0 1,44 0-1,-45 0 1,45 0-2,-66 0 1,44 0 2,-22 0-4,-23 0 1,1 0 1,-1 0 0,-21 0 0,-23 0 1,0 0 2,-22 0 2,1 0 1050,132 0-1037,-89 0-20,0 0 2,23 0 0,-45 0 1,45 0-2,-1 0 2,1 0-1,0 0 2,-1 0-4,23 0 4,-22 0-2,21 0-3,-21 0 5,-1 0-1,1 0-1,22 0-1,-1 0 1,-21 0 0,66 0 0,-44 0 0,44 0 0,-22 0 1,-1 0-1,23-22-1,-22 22 2,67 0-2,-90 0 1,68 0 1,-1 0-1,44 0-1,-110 0 2,66 0-1,-22 0 0,-44 0-1,44 0 1,-22 0 0,-67 0 1,-22 0-1,1 0 0,-1 0 0,-22 0 0,0 0 0,23 0 10,-23 0 14,22 0-24,22 0 0,-21 0-1,-1 0 1,-22 0 0,22 0 0,1 0 0,21 0 0,1 0 0,-23 0 0,0 0 0,0 0 1,-21 0-2,-1 0 2,0 0-1,0 0-1,0 0 26,0 0 7,23 0-17,-23 0-15,22 0 0,0 0 0,-22 0 3,1 0-5</inkml:trace>
    </iact:actionData>
  </iact:action>
  <iact:action type="add" startTime="52442">
    <iact:property name="dataType"/>
    <iact:actionData xml:id="d11">
      <inkml:trace xmlns:inkml="http://www.w3.org/2003/InkML" xml:id="stk11" contextRef="#ctx0" brushRef="#br0">2989 6468 0,'23'0'111,"109"0"-94,-43 0-10,66 0 3,-66 0-3,44 0 3,-1 0-3,23 0-1,-44 0 4,22 0-1,-44 0-1,66 0 0,-45 0 0,23 0 4,-44 0-8,-1 0 3,67 0 1,-66 0 0,-23 0 1,23 0-2,0 0 2,66 0-2,-67-22 3,1 22-2,-23 0 0,23 0-2,-1 0 3,1 0-1,-45 0-1,45 0 2,-45 0-2,45 0 1,-23 0 1,-22 0 3,45 0-10,-23 0 7,-21 0 0,-1 0-2,67 0 2,-23 0 1,-43 0-5,43 0 5,1 0-2,21 0-2,-21 0 4,0 0-2,-1 0 1,-44 0-1,45 0-1,-45 0 2,45 0-1,-45 0 0,45 0 0,-23 0 0,1 0 4,-1 0-9,23 0 5,-23 0 1,23 0-2,-45 22 2,44-22-2,-21 0 2,22 0-1,-23 0-1,0 23 2,23-23 0,-45 0-3,45 0 3,-1 0-1,-43 0 0,43 0-1,45 0 2,-44 22-1,-1-22 0,45 0-1,-44 0 3,-1 0-3,67 0 2,-22 0 0,-44 0-1,44 0 0,22 0-1,-67 0 1,23 0 0,44 0 0,-66 0 0,21 0 1,1 0-2,22 0 2,0 0-2,-45 0 2,1 0-2,-1 0 2,-21 0 3,21 0-9,-43 0 5,21 0 1,1 0-1,-23 0-1,0 0 2,23 0 3,-23 0-8,45 0 4,-45 0 0,0 0-1,23 0 1,-23 0 1,0 0-1,-22 0-1,23 0 1,-23 0 0,0 0 2,22 0 110,0 0-111,-21 0 7,21 0 0,0 0 370,0 22-369,67-22-9,111 0-2,-45 0 5,111 0-3,22 0-1,0 0 2,-45 0-1,45 0 0,-44 0-1,-66 0 1,-23 0 0,-44 0 0,-111 0 1,0 0-2,-199 0 236,0 0-236,-23 22 1,-43-22 0,-23 0 1,-88 0-2,21 0 1,23 0 0,-66 22 1,88-22-1,89 0 1,-45 0-2,67 0 1,66 0 1,45 0-2,22 0 1,21 0 7,68 0 58,21-22-64,23 22 1,66 0-4,0 0 2,22 0 2,22 0-4,0 0 3,45 0 3,0 0-9,-67 0 5,-44 0 1,22 0-2,-22 0 2,-111 0-1,0 0-1,-66 0 58,-67 0-58,22 0 2,-110 0 2,22 0-7,-67 22 10,-354-22-2,178 0-5,-68 0 0,134 0 4,-67 0-6,-66 0 5,111 0-2,88 0-2,88 0 5,68 0-3,87 0-1,156 0 49,66 0-47,45 0-1,21 0-1,1 0 1,-23 0 1,23 0 4,-67 0-11,22 0 6,-66 0 0,-44 0 0,-45 0 1,-22 0-1,0 0 0,-177 0 40,22 0-41,-88 0 2,-67 0-2,0 0 1,-110 0 3,-90 0-6,-65 0 6,21 0-3,-132 0-1,-22 0 1,88 0 1,66 0-2,-154-44 2,198 44 3,134 0-8,-22 0 3,88 0 2,22 0-2,67 0 1,22 0 0,44 0 1,66 0-1,23 0-1,0 0 1,22 0 0,-1 0 170,-43 0-169,22-22-2,-1 22 1,-21 0 0,0-22 1,21 22 0,1-23-1,0 23-1,22 0 1</inkml:trace>
    </iact:actionData>
  </iact:action>
  <iact:action type="add" startTime="56664">
    <iact:property name="dataType"/>
    <iact:actionData xml:id="d12">
      <inkml:trace xmlns:inkml="http://www.w3.org/2003/InkML" xml:id="stk12" contextRef="#ctx0" brushRef="#br0">2237 5538 0,'-23'89'119,"156"-89"-110,67 22-1,43-22 2,1 0-5,21 0 3,46 22 2,-46-22-4,1 0 4,0 0-2,-1 0 0,-21 0 0,-22 22 1,21-22-1,-21 0 0,21 0-1,1 0 1,-23 0 1,-44 0-2,67 0 1,0 0 0,-23 0 1,0 0-2,-43 0 2,-1 0-1,-67 0 0,-21 0 0,-23 0 0,-21 0-1,-23 0 1,0 0 1</inkml:trace>
    </iact:actionData>
  </iact:action>
</iact:actions>
</file>

<file path=ppt/ink/inkAction4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5375">
    <iact:property name="dataType"/>
    <iact:actionData xml:id="d0">
      <inkml:trace xmlns:inkml="http://www.w3.org/2003/InkML" xml:id="stk0" contextRef="#ctx0" brushRef="#br0">7728 7554 0,'45'22'304,"-1"-22"-295,22 22 2,1-22 1,-23 0-4,-22 0-1,23 0 3,-23 0-4,0 0 5,0 0 13,0 0-17,0 0 18,0 0-10,23 0 1,-23 0-8,0 0 9,0 0-9,0 0 0,0 0 0,1 0-1,-1 0 2,0 0 6,-22 22-6,22-22 16,0 0 160,23 0-169,-23 0-8,22 0 8,-22 0 0,-22-22 8,-22 22 82,-67 22-100,23-22 4,-23 0-2,1 0-1,-67 0 1,0 0 0,44 0 0,-44 0 0,44 0 3,1 0-6,65 0 3,-21 0 0,44 0 9,44 22 169,22-22-170,0 23-9,-21-23 1,43 22 0,-22-22 1,23 0 2,21 0-7,-43 0 4,43 0 0,67 0 1,-66 0-1,-1 0-1,23 0 1,0 0 0,-23 0 0,-65 0 1,-1 0 2,-22 22 50,-67-22-6,45 0-45,-44 0-4,-1-22 4,-21 22-1,21 0-1,-21-22 0,43 22 4,1 0-9,22 0 5,-22 0 0</inkml:trace>
    </iact:actionData>
  </iact:action>
  <iact:action type="add" startTime="8327">
    <iact:property name="dataType"/>
    <iact:actionData xml:id="d1">
      <inkml:trace xmlns:inkml="http://www.w3.org/2003/InkML" xml:id="stk1" contextRef="#ctx0" brushRef="#br0">9633 7687 0,'22'0'143,"22"0"-134,23 0-1,-1 0-1,23 0 1,-1 0 2,1 0-1,0 0-4,21 0 4,-21 0 3,-45 0-9,45 0 8,-45 0-3,-22 0 1,22 0-2,-21 0 9,-68-22 184,1 22-192,-22 0-1,-23 0 1,-66 0 0,44 0 4,-44 0-7,89 0 6,-67 0-4,66-23 1,23 23-1,0 0 1,22 0 1,0 0-2,88 0 129,-22 0-128,45 0 1,-23 0-1,23 0 0,-45 0-1,45 0 1,-45 0 0,0 0 3,-21 0-6</inkml:trace>
    </iact:actionData>
  </iact:action>
  <iact:action type="add" startTime="9999">
    <iact:property name="dataType"/>
    <iact:actionData xml:id="d2">
      <inkml:trace xmlns:inkml="http://www.w3.org/2003/InkML" xml:id="stk2" contextRef="#ctx0" brushRef="#br0">9345 7665 0,'-22'22'143,"-22"0"-135,21-22 1,-21 0-2,22 0 2,-44 0-2,-1 0 1,23 0 9,22 0-9,-23 0 0,23 0-1,0 0 1,0 0 20,22-22-5,-44 22-8,-1-22 1,23-1 1,-22 1-10,0 22 1,44-22 1,-22 22-2,-23-22 1,23 0 6,0 22-11,0-22 5,-45-1 4,45 1-9,-22 0 5,22 22 0,-23-44 1,1 22-2,0 0 10,22-1-2,0 23 93,22-66-93,0 44 1,-23 0-9,23-23 18,-22 23-17,22 0-1,0-22 10,0 22-1,0-1-8,0 1 0,0 0-1,0-22 1,0 22 9,22-45-10,-22 45 1,23 0 0,-23 0 0,44 0 1,-44 0-2,66-45 2,-21 45-1,21-22 8,-44 21-6,0 23-3,23-22 1,-1 0 0,-22 0 8,0 22-8,0-22 1,23 22-2,-23-22 9,22 22-8,-22-22 0,0 22 0,1 0 0,43 0 0,-66-23 0,66 23 0,-21 0 0,21 0 0,-22 0 0,23 0 0,-23 0 0,45 0 0,-23 0 1,1 0-2,-23 23 1,44-23 0,-43 22 1,-1-22-2,0 0 2,1 22 2,-1-22 5,-22 0-3,-22 22 4,22 0 7,0-22-7,0 44-2,-22 1-5,45 21-4,-23-44 2,0 23 1,0-1-2,-22 0 1,22 1 1,-22-1-2,0 22 1,0-44 1,0 23-1,0-23-1,0 0 2,0 0-2,0 23 1,0-1 16,0-22 1,-22 22-17,0-22 9,0 1-11,0-1 5,0 0-3,-1 22 0,1-44-1,0 44 1,0-21 0,0-1 1,0 0-2,0 0 1,-1 0 1,1 0-1,0 1 0,0-1 0,22 0 7,-22-22-7,0 22 1,0 0 31,-1 0-16,1 0 1,-22 1-19,22-23 11,0 0-7,-23 22-4,23-22 3,0 22 1,0-22-6,-44 22 7,21-22 5,23 22-8,-22-22 8,22 0 1,0 0-11,-1 0 12,1 0-2,0 0 22</inkml:trace>
    </iact:actionData>
  </iact:action>
  <iact:action type="add" startTime="15833">
    <iact:property name="dataType"/>
    <iact:actionData xml:id="d3">
      <inkml:trace xmlns:inkml="http://www.w3.org/2003/InkML" xml:id="stk3" contextRef="#ctx0" brushRef="#br0">14615 7310 0,'0'22'136,"-66"-22"-120,44 0-1,0 0-7,-45 0 1,45 0-2,-22 0 1,22-22 1,-23 22-2,23-22 2,0 0-2,0 0 10,0 0-9,0-23-1,22 23 1,0 0 0,-22-45 0,22 23 1,0 22 3,-23-22-9,23-1 5,0 1 0,0 22 7,0 0-4,0 0-3,0 0 16,0-23-1,0 1-14,0 22-1,0 0 1,0-23-2,23 1 2,21-22 7,-44 43-7,22 1-2,22 0 9,-44 0-8,45 0-1,-45 0 9,44 22-7,-44-23 7,22 23-1,0 0 3,0 0 23,45 0-17,-45 0-16,0 23-1,44 21 2,-43-22-1,21 22 0,-44-21-1,66 21 2,-44 0 0,23 0-2,-45-21 1,22-1 0,0 22 0,-22-22-1,22 23 2,-22-23 7,0 0-9,0 0 3,0 0-3,0 0 9,0 0-8,0 1 8,0 21 8,0-22 0,-22 22-17,22-22 12,0 1-11,-22-1-3,22 0 6,-22 22-3,0-22 8,22 23-8,-23-45 0,23 44-1,-22-44 1,22 22 0,-22 22 1,22-21 6,-22-1 2,22 0-1,-22-22-1</inkml:trace>
    </iact:actionData>
  </iact:action>
  <iact:action type="add" startTime="18363">
    <iact:property name="dataType"/>
    <iact:actionData xml:id="d4">
      <inkml:trace xmlns:inkml="http://www.w3.org/2003/InkML" xml:id="stk4" contextRef="#ctx0" brushRef="#br0">10784 7421 0,'23'-22'143,"43"22"-125,0 0-11,23 0 5,22 0-8,22 0 3,-45 0 1,45 0 1,-22 0-1,-23 0 0,-21 0-1,-23 0 1,0 0 0,-21 0 0,-1 0 123,22 0-92,-22 0 106,0 0-138,23 22 1</inkml:trace>
    </iact:actionData>
  </iact:action>
  <iact:action type="add" startTime="19619">
    <iact:property name="dataType"/>
    <iact:actionData xml:id="d5">
      <inkml:trace xmlns:inkml="http://www.w3.org/2003/InkML" xml:id="stk5" contextRef="#ctx0" brushRef="#br0">12711 7598 0,'22'0'159,"0"0"-150,45 0-1,-1 22 8,1-22-8,-23 0 2,-22 22-5,44-22 4,-21 23 2,-23-23-7,22 0 7,-22 0-4,0 0 1,1 0 0,-1 0 25,0 0 88,22 0-98,0 0-15,23 0 0,-45 0 0,22-23-1,-21 23 2,21 0-1,-22-22 1,22 22-3,-22 0 4,1-22-1,-1 22 14,0-44 2,22 22-9,-44-1-1,44 23 1,-21-44-8,-1 44 9,0-22-2,-22 0 2,22 0-1,0 22 0,-22-45-1,44 23 3,-44-22-3,23 0-7,-1 22 0,-22-1 2,22 1-5,0-22 6,0 22-4,-22-23 1,44 1 0,-44 22 0,0 0-1,23 0 2,-1-23-1,-22 1 0,0 22 0,0-22 8,0-1-8,0 23 0,22-22 8,-22 0-7,0 21-2,0 1 1,0-44 0,0 44 1,0-23 0,0 23-2,0-22 1,0 0 0,0-23 7,0 23 1,0 22 1,0 0-9,0-1-1,0 1 1,0 0 10,0 0-10,0 0 1,-22 0 6,0-23-7,-1 23 8,1 0-7,-22 0-2,22 0 2,-22 0-2,21-1 2,-21 1-2,0 0 1,-23-22 1,1 0 6,44 44-6,-22-23-1,21 1-1,-21 22 1,22-22 1,-44 0-2,43 22 6,-21 0-2,22 0 6,-22 0-9,21 0 8,-21 0-9,22 0 3,0 0-3,-45 22 3,45-22 3,0 22-2,0 0-4,0-22 1,0 0 0,0 45 0,-1-45 8,-21 66-8,44-44 0,-66 23 1,66-1-2,-45 0 1,23 23 1,-22-23 3,44 0-9,-22 1 9,-22-1-7,21 0 3,1 0 0,0 1 0,22-1 0,-22-22-1,22 23 1,0-1 0,0-22 0,0 22 1,0 1-1,0-1 0,0-22 0,0 45 0,0-1 9,0-22-11,22 23 5,22-1-4,-21 23 1,21-23 0,0 45 1,23-22-2,-67-23 2,66 0-1,-44-21-1,0 21 1,0-21 0,1-23 9</inkml:trace>
    </iact:actionData>
  </iact:action>
  <iact:action type="add" startTime="22121">
    <iact:property name="dataType"/>
    <iact:actionData xml:id="d6">
      <inkml:trace xmlns:inkml="http://www.w3.org/2003/InkML" xml:id="stk6" contextRef="#ctx0" brushRef="#br0">14925 4608 0,'-88'44'79,"88"-22"-70,-67 45-2,-21-1 1,44-22 1,-67 67-2,22-44 2,45-23-2,-67 67 2,67-45-3,-22 1 3,-1-1-2,1-22 1,21 1 0,1 21 1,44-44-1,-44 0 1,22 0-2,22 1 1,-22-1 9,22-67 113,0 23-115,0 0-6,0-22-1</inkml:trace>
    </iact:actionData>
  </iact:action>
  <iact:action type="add" startTime="22745">
    <iact:property name="dataType"/>
    <iact:actionData xml:id="d7">
      <inkml:trace xmlns:inkml="http://www.w3.org/2003/InkML" xml:id="stk7" contextRef="#ctx0" brushRef="#br0">13774 4984 0,'-44'22'7,"44"1"1,-22-1 9,-1 0-10,23 22 18,0 0-17,0-21-1,-22 43 1,22-22 0,0 23 1,0-23-2,0 45 1,-22-45 0,22 22 1,0 1-2,0-23 1,0 1 8,0-23 0,177-22 122,-44 0-129,66 0-1,-21 0 0,65 0-2,-21 0 4,21 0-2,1 0-1,-67-22 1,-22-45 1,-44 23-1,-45 22-1,-22-23 1,-21 45 2,-23-22-3,22 0 9,0 0-1,-66 22 171,-111 0-169,-23 0-10,1 0 2,-111 0-2,45 0 1,-45 0 1,0 0-1,22 0-1,23 0 1,43 0 0,23 0 1,44-22-2,89 0 2,22 22 0,0-23-3,0 1 2,22 0 3,0 0-6,0 0 13,0 0-11,0 0 3,0-1-3,0 1 114,0-44-98,0-1-14,0 23-2,0-22 2,0 21-2,0-21 1,0-1 1,0 45 8,0 0-2</inkml:trace>
    </iact:actionData>
  </iact:action>
  <iact:action type="add" startTime="28095">
    <iact:property name="dataType"/>
    <iact:actionData xml:id="d8">
      <inkml:trace xmlns:inkml="http://www.w3.org/2003/InkML" xml:id="stk8" contextRef="#ctx0" brushRef="#br0">16298 7022 0,'23'0'199,"-1"0"-190,44 22-1,-44-22-1,45 0 2,-23 0 2,-22 0-6,22 0 2,-21 0 1,21 0 3,-22 0-6,0 0 5,0 0 5,0 0 2,1 0 0,-1 0-2,22 0 2,-22 0-10,0 0 1,1 0 0,43 0 1,-44 0-2,0 0 1,0 0 0,23 0 1,-23 0-1,0 0 0,22 0-1,-22 0 1,1 0 1,-1 0-2,0 0 1,0 0 1,0 0 3,0 0-1,0 0-3,1 0 0,-1 0 8,0 0-5,0 0 2,0 0-2,0 0-4,0 0 10,1 0-8,-1 0-1,22 0-1,-22 0 16,0 0-15,0 0 16,23 0 0,-23 0-7,22 0-10,-22 0 9,23 0-8,-23 0 0,0 0 1,0 0 3,0 0-9,22 0 14,-21 22 8,-1-22-16,0 0 4,0 0 5,0 0-9,0 0 6,23 0-7,-23 0 9,0 0-10,0 23 2,0-23 8,0 0-9,0 0-1,1 0 9,-1 0-8,0 0 7,0 0-6,0 0 8,0 0-8,0 0-4,1 0 11,-1 0-7,0 0 6,0 0-7,0 0 17,0 0 1,1 0-3,-1 0-7,22 0 9,-22 0-17,0 0 8,0 0 0,23 0 7,-23 0 1,0 0 33,0 0-18,0 0 3,0 0-19,1 0 260,-1 0-194,-22-23 765,44-65-837,-44 66-11,0 0 2,22-23 0,0-21 8,0 44-8,-22-23 0,0 1 0,23 0 0,-1-23 9,-22 45-10,0-22 1,0 22 2,0 0-3,0-1 3,0-21-3,0 22-1,0 0 6,0 0-6,0-23 2,0 23 8,0-44-8,-22 44 0,22-45 0,-23 67 1,1-44-1,22 0-1,-22 44 1,22-23 0,0 1 0,-22 0 1,0 0-1,22 0-1,-22 0 8,-133 22 99,44 22-105,22-22-3,-21 0 4,21 0-2,-22 22 1,-44-22-2,45 0 1,-45 0 1,22 0-2,44 0 1,1 0 1,21 0-2,-21 0 2,-1 0-2,45 0 2,-1 0-2,-43 0 1,44 0 0,-23 0 1,23 0 0,22 0-2,-23 0 1,23 0 0,-22 0-1,22 0 10,0 0-10,-1 0 9,-21 22 82,0 0-81,0 0-10,21-22 1,-43 23 0,-45-1 1,67 0-1,0 0-1,-1-22 1,23 0 0,0 0 10,22 22 101,0 45-101,0-1-13,0 0 6,22 1-4,0 44 1,-22-45 0,0 1 0,23-1 0,-23-22 1,0 1-2,0-1 1,0 22 1,22-66 0,-22 23-2,0-1 1</inkml:trace>
    </iact:actionData>
  </iact:action>
  <iact:action type="add" startTime="32647">
    <iact:property name="dataType"/>
    <iact:actionData xml:id="d9">
      <inkml:trace xmlns:inkml="http://www.w3.org/2003/InkML" xml:id="stk9" contextRef="#ctx0" brushRef="#br0">19443 4408 0,'0'-22'7,"-44"111"49,44-67-48,-45 22 1,1 45-1,0-45-1,0 23 2,-1-23-2,-21 67 2,-23-23-1,1 67-1,21-66 2,-21 66-2,-1-22 2,23-22 0,-1-1-3,23-43 3,0-1-1,44-21-1,-45-1 1,23-22 1,-22-44 176,22 0-176,0 0-2,-23-23 3,-43-21-3,43 22 0,1 21 2,0-21-2,22 22 2,-23-22-1,23-1 7,0 45-7,22-22 1,0 0 6,44 22 84,1 0-83,21 0-9,-22 0 1,45 0 1,-45 0-1,1 0-1,21 0 1,0 0 0,-21 0 1,-1 0-1,-22 0-1,23 0 2,-23 0-1,0 0 0,0 0 0,0 0 0,0 0-1,23 0 1,-1 0 1,-66 22 137,-23 0-138,23 0 0,-66 45-1,43-23 0,-65 23 2,-1 21 0,67-66-1,-45 67-1,-22-22 2,67-45-1,0 22-1,-23-22 1,45-22 0,22 22 1,0-44 145,0 0-138,-22 0 16,22-22-24,0-23-1,0 45 1,0-22 1,0-1-2,0-21 1,0-23 0,0 45 0,0 0 0,0-1 0,0 1 1,0 22 6,0 0-7,0 0 0,0-1 83,22 1-76,22 22 2,23 0-9,-1 0-1,23 0 2,44 0 0,0 0-1,44 0-1,-22 0 1,22 0 0,0 0 0,0 0 0,-44 0-1,0 0 2,-67 0-2,-21 0 1,-23 0 0,-133 0 123,67 22-123,-45 1-1,-44-1 2,1-22-1,-23 22 1,44 22-1,-44 0-1,22 23 1,22-23-1,23 23 1,-1-23 0,0 0 0,23 1 1,22-1 6,-1-44-7,45 22-1,-22 0 9,0 0 18,22-44 612,0 0-638,22-22-1,-22-23 1,45 1 0,-23 22 1,-22-1-1,22-21 0,0 44-1,-22-1 1,0 1 8,22 0 1,0 22 62,0 22-63,1-22-7,-1 22-2,66 23 1,1-23 1,-23-22-1,23 0 0,0 0 1,-1 0-2,1 0 2,44 0-1,-45 0 0,-44 0 1,23 0-2,-45 0 1,22 0 0,-88 0 192,-22 0-191,-1 22 0,1 0-2,-1 0 3,-21-22-3,43 0 1,-21 23 1,0 21-2,-1-22 2,23-22-2,22 0 9,22 22 1</inkml:trace>
    </iact:actionData>
  </iact:action>
  <iact:action type="add" startTime="41563">
    <iact:property name="dataType"/>
    <iact:actionData xml:id="d10">
      <inkml:trace xmlns:inkml="http://www.w3.org/2003/InkML" xml:id="stk10" contextRef="#ctx0" brushRef="#br0">3012 11009 0,'0'23'159,"88"43"-142,1-22-9,-45 1 0,67 21-1,0-44 2,-45 22-1,0 1-1,1-45 1,-1 22 0,1-22 0,-23 0 1,0 0-1,1 0 8,-1-22-8,-22 0-1,22-1 1,1-21 1,-23 44-1,44-44-1,-44 22 9,23 22-5,-45-22-6,66 22 5,-44 0-4,0 0 5,0 0-4,45 0 1,-23 0 1,23 22-1,-1-22-1,-22 0 2,23 0-1,21 0 0,-43 0 0,21 0 0,23 0 0,-45 0-1,67-22 1,-1-1 1,-65 1-1,43 0 0,1 0 0,-45 22-1,45 0 2,-23 0-1,-22 0-1,45 0 1,-45 0 0,-22 0 0,23 0 1,-1 0-1,0 0 3,1 0-6,-1 0 11,0 0 1,-22 0 8,23-44-9,-1 22 7,-44-23-14,44 23-1,-44 0 7,44 0-6,-44-23-1,23 1 0,-1 22 0,-22 0-1,0-22 2,0-1 0,0 23-1,0-22 0,0 0-2,0-1 2,0 23 0,0-22 1,0 22-1,0-1-1,0-21 10,0 22 7,-45 22 58,1 0-74,22 0 0,-22-22-1,-1 22 5,-21 0-8,0 0 4,21-22 0,-21 22-1,22-22 3,-23 22-2,1-23-1,-1 23 1,23 0 0,0 0 1,-1 0-2,-21 0 1,0 0 0,21 0 1,-21-22-2,22 22 1,-1-22 1,23 22-1,-44-22 0,-1 22-1,-21-22 3,43 0-3,1 22 1,-45-23 2,45 23-4,-22 0 3,-1 0-1,23 0 1,0 0-2,22 0 3,-23 0-3,1 0 0,0 0 1,-1 0 1,-21 0-2,22 0 1,-23 0 1,23 0-1,-45 0 0,45 0 0,0 0-1,-23 0 2,1 0-1,44 0 7,0 23-6,0-23-1,-1 0-1,1 22 2,-22 0 7,22 0 0,-22-22-9,-1 22 1,1 0 19,22 1-4,0-1 2,0-22-8,22 22 6,0 0-7,-23 22 7,23 1-6,-22-23-11,0 22 3,0 23 0,22-23-2,0 22 2,0 1-1,0-23 0,0 0 8,0-22-9,0 1 17,0-1 66,0 0-49,0 0-26,0 0 9,0 0-7,0 1-1,0-1-1,0 0 115</inkml:trace>
    </iact:actionData>
  </iact:action>
  <iact:action type="add" startTime="45433">
    <iact:property name="dataType"/>
    <iact:actionData xml:id="d11">
      <inkml:trace xmlns:inkml="http://www.w3.org/2003/InkML" xml:id="stk11" contextRef="#ctx0" brushRef="#br0">2480 11364 0,'0'44'111,"0"-22"-103,0 45 0,0-23 0,0 45 0,22-45 0,-22 45 0,0-45 0,22 44 3,-22-43-5,23-1 3,-23 0-1,0-22 1,0 1 6,0-1 17,22-22-7,-22 44-10,22 23 25,0-45-32,-22 0 1,22 0-3,0 0 2,-22 0 1,22 0-1,-22 1 0,0-1 0,23-22 10,-1 44-11,0-22 25,22-22-6,0 0-11,-21 0-6,-1 0 3,22 0-5,67 0 5,-67 0-3,45 0-2,-23 0 2,23 0-2,-1 0 1,1 0 1,-1 0 3,1 22-9,22-22 6,-23 0-1,-43 0 0,43 23-1,-44-23 1,1 0 0,21 0 1,-22 0 3,45 0-8,-23 0 3,1 0 1,21 0 1,1 0 0,0 0-2,-1 0 0,-44 0 3,45 22-3,0-22 3,21 22-3,-21 0 1,0-22 0,-45 22 1,44-22-2,-21 0 2,21 22-2,-43 0 2,-1 1-1,22-1-1,23-22 1,-45 0 0,67 22 0,-45-22 1,1 0-2,44 0 1,-23 0 4,1 0-9,-1 0 6,1 0-1,-1 0 0,-43 0 1,43 0-2,-21 0 2,-1 0 2,1 0-7,-23 0 4,45 0 0,-23 0 1,23 22-1,-45-22 1,44 0-2,1 22 2,-45-22-4,45 0 4,-23 0 1,23 0-4,-23 0 4,1 0-1,-1 0-2,-22 0 1,1 0 0,-1 0 1,0 0-2,-22 0 1,23 0 0,-1 0 0,0 0 0,-22 0 0,1-22 0,21 22 0,-22 0 0,45-22 0,-45 22 1,44-22-1,1 0 8,-67-1-5,44 23-7,0-22 4,0 0 1,-21 22 3,-1-22-9,0 22 5,0-22 1,-22 0 1,44 0 4,-22-23 9,1-21-14,-1-23-1,0 45 1,-22-45 0,0 23-1,22-23 0,-22 1 0,0 21-1,0-21 2,0-1-1,0 45 0,0-23 0,0 23 0,0-23 0,0 23 7,0 22-7,0 0 0,0 0 1,0-1-2,0 1 2,0 0 7,0 0 0,0 0 72,-22 0-62,-22-23-18,21 45-1,1 0 1,-44-22 1,22 22-1,-23-22-1,1 22 1,21 0 1,-21 0-1,-23 0 6,45 0-12,-45 0 4,-66 0 3,67 0 0,-1 0-2,1 0 1,-1 0 1,-66 0-1,67 0 0,-1 0 0,23 0 0,-23-22 0,0 22 0,1 0 0,-23-22 0,67 22 0,-45 0-1,1 0 1,43 0 1,-43 0 0,43 0-2,-43 0 2,-23 0-1,45 0 0,-23-22 0,1 22 1,-1 0-2,0 0 2,1 0-1,-1 0 0,-21-22-1,21 22 2,0 0 2,1 0-7,-1-23 4,1 23 0,21 0 0,-21 0 1,21-22 3,-21 22-7,21 0 1,-21 0 2,-1 0-1,0 0 2,45 0-1,-44 0 0,-1 0 0,0 0 0,1 0 0,-23 0 0,23 0 1,-1 0-2,0 0 4,1 0-6,44 0 5,-45 0-1,23 0-4,21 0 6,-21 0-3,22 0-1,-23 0 1,23 0 9,22 0-2,-1 0 9,1 0-8,0 0 0,-22 0 0,0-22-8,21 22 1,-21 0-1,22 0 5,0 0-11,-45 0 6,23 0 0,22 0 0,-22 0 0,22 0 0,-45 0 0,45 0 8,0 0-8,0 0 10,22 22-2,-22-22 24,-1 22-22,1 1 4,-22 21 2,22-22-16,0 22 1,0-22-2,-1 1 1,-21 43 1,22-44-1,-22 22 0,44 1-1,0-23 2,-45 22-1,45-22-1,0 1 1,0 21 0,0-22 1,-22 0-1,22 0 0,0 0 0,0 1 26,0-1-10,0 0-8,0 44 9,0-43-18,22 21 1,-22 0-1,0-22 1,0 0 0,23 1 1,-23-1 7,22-22 0,-22 22 0,22-22 130,0 0-121</inkml:trace>
    </iact:actionData>
  </iact:action>
  <iact:action type="add" startTime="49669">
    <iact:property name="dataType"/>
    <iact:actionData xml:id="d12">
      <inkml:trace xmlns:inkml="http://www.w3.org/2003/InkML" xml:id="stk12" contextRef="#ctx0" brushRef="#br0">5868 12582 0,'22'0'102,"45"0"-87,44 0-7,-1 0 0,-21 0-1,66-22 2,-67 22-2,112 0 5,-89 0-6,21 0 4,-43 0-3,0 0 1,-45 0 1,22 0-2,-44 0 1,1 0 17,21 0 499,22 0-515,-21 0-2,21 0 1,-22 22 2,1-22-4,21 0 1,-22 0 2,1 0-2,-1 0 2,0 0-1,-22 0-1,0 0 0,1 0 11,21 0 94,0 22-87,0-22-18,-21 0 3,21 0-2,0 0-1,0 0 1,-21 0 1,21 22-2,-22-22 2,0 0-2,0 0 2,0 0-1,1 0 16,-46 0 428,1 0-428,0 0-8,-22 0-9,-45-66 1,23 44 8,22-45-7,-23 45 1,45 0-4,-22-44 2,44 43-1,-45-21 1,45-22 1,0-1-1,0 23-1,0 0 1,0-1 1,0-21-2,0 22 1,0 21 0,23-21 0,-23 22 1,22 0 3,-22 0-9,44 22 5,0-22 9,-22-1 0,23 23-8,-23 0 6,22 0-6,-22 23-4,0-23 7,45 22-5,-45 0 1,22 22-1,-22-22 1,1 0 1,21 1-2,-22 43 0,0-44 3,-22 0-2,22 0 0,23 23 0,-45-1 0,0 23-1,0-45 2,0 44-2,0-22 1,0 45 0,0-45 0,0 1 0,-22 43 0,-1-43 0,-21-1 9,44-22-10,-22 0 9,0 0 18</inkml:trace>
    </iact:actionData>
  </iact:action>
  <iact:action type="add" startTime="53075">
    <iact:property name="dataType"/>
    <iact:actionData xml:id="d13">
      <inkml:trace xmlns:inkml="http://www.w3.org/2003/InkML" xml:id="stk13" contextRef="#ctx0" brushRef="#br0">3853 12781 0</inkml:trace>
    </iact:actionData>
  </iact:action>
  <iact:action type="add" startTime="53297">
    <iact:property name="dataType"/>
    <iact:actionData xml:id="d14">
      <inkml:trace xmlns:inkml="http://www.w3.org/2003/InkML" xml:id="stk14" contextRef="#ctx0" brushRef="#br0">3831 12693 0,'22'0'225,"45"0"-209,-45 0-7,0 0-1,44 0 0,-44 0 0,23 0-1,21 0 2,-22 0 3,67 0-9,-67 0 5,45 0 0,22 0 0,-23 0 0,67 0 0,-66 0 5,44 0-10,0 0 5,22 0 1,-45 0-2,45 22 2,-44-22-2,44 0 2,-88 0 3,65 0-9,-21 22 5,-67-22 0,23 0 0,-1 0 5,1 0-8,43 22 1,-65-22 4,-1 0-1,22 0-4,23 0 5,-45 0-2,45 0 0,0 0 0,-45 0 0,44 0 0,1 0 0,-45 0 0,45 0 1,-23 0-2,1 0 1,-23 0 9,0 0-9,-22 0-1,23 0 1,-1 0 0,0-22 0,-22 22 1,45 0-2,-1-22 0,-21 0 2,21 0-1,-22 22-1,1-22 2,21-1-1,45 1 0,-67 0 1,0 22-1,45-22 0,-45 0-1,23 22 1,-1-22 0,-22 22 2,1 0-4,-1 0 4,-22 0-1,0 0-3,23 0 4,-23 0-3,0 0 1,0-22 1,0 22 6,0-23-7,0-21 9,1 44-9,-1-22 0,44-67 0,-66 67-1,44-22 1,-21-23 0,-1 1 1,0 66-1,-22-44-1,44-23 1,-44 45 1,0 0-1,22-22-1,-22-1 1,45 1 2,-45 22-4,0-22 3,22-23-1,0 45-1,-22-45 2,0 23 0,22 22-2,-22-22 2,22-1-3,-22 1 4,0 0 6,0 22-8,0-1 25,-44 1 79,22 0-105,-23 0 1,1 0 1,22 22-2,-44-44 1,-1 21 0,-21-21 0,21 0 0,23 44 0,-45-22 3,-21 0-5,21-1 4,-44 23-2,67 0-2,-67 0 4,44 0-2,-66 0-1,67 0 1,-1 0 1,0 0-2,-66 0 2,89 0-1,-23 0-1,1 0 1,-67 0 1,88 0-2,-21 0 1,-1 23 0,1-23 0,-1 0 0,0 0 1,1 0-2,-23 0 1,23 0 0,21 0 0,-21 0 0,21 0 1,1 0-2,-23 0 1,1 0 0,-1 0 0,45 0 0,-45 0 1,45 0-2,-67 0 1,23 0 2,43 0-4,-43 0 4,-23 0-1,22 0-4,1 0 6,-1 0-4,1 0 1,-45 0 1,44 0-2,1 0 1,-45 0 0,22 0 0,45 0 0,-23 0 0,45 0-1,-23 0 3,-21 0-3,43 0 2,1 0-1,0 0 0,22 0-1,-45 0 1,23 0 1,-22 0-1,-1 0 8,-21 0-9,43 0 2,-21 0-3,-23 0 3,1 0 0,43 0-1,-43 0-1,43 0 1,-21 0 1,22 0 0,-1 0-3,1 0 4,0 0 7,22 0-2,0 0 11,-23 22-11,1-22-6,0 44-3,22-44 2,-23 22 2,1-22-4,0 0 3,44 22 2,-22-22-7,-1 0 22,23 22 77,0 45-86,0-45-9,0 44 0,0-21 0,0-1 1,0 0-2,0-21 1,0 21 0,0 22 0,0-21 0,0-1 0,0 22 0,0 1 0,0 21 0,-22-43 0,22 21 0,0-22 1,0 1-1,0-1 0,0 23 0,0-23 0,0 22 0,-22-21 4,22 21-8,0-22 2,0 1 11,0-23-7,0 0-4,0 0 11,22-22 145,0 0-107,23 0-30,-23 0-18,0 0 1,0 0 0,0 0 0,0 0 0,45 0 0,-23 0 3,0 22-6,1-22 4,65 22 0,-65-22-3,43 0 4,-21 23-2,88-23 0,-67 0 1,1 0-2,66 0 1,-66 0 0,66 0 0,-67 0 0,67 0 1,-66 0-2,21 22 1,112-22 1,-111 0-1,110 0 0,-44 0 0,0 0 0,1 0 0,43 0-1,23 0 1,-45 0 0,-22 0 0,44 0 0,-43 22 1,-46-22-2,1 0 1,-66 0 0,21 0 0,1 0 2,-45 0-3,1 0 0,-1 0 3,0 0-3,0 0 10,1 0-9,-23 0 0,22 0 1,-22 0 0,23 0-1,-1 0-2,0 0 2,-22 0 0,23 0 1,-1 0-2,0 0 2,23 0 6,-45 0 2,0 0-10,0 0 10</inkml:trace>
    </iact:actionData>
  </iact:action>
  <iact:action type="add" startTime="60465">
    <iact:property name="dataType"/>
    <iact:actionData xml:id="d15">
      <inkml:trace xmlns:inkml="http://www.w3.org/2003/InkML" xml:id="stk15" contextRef="#ctx0" brushRef="#br0">1639 12560 0,'0'22'93,"0"0"-77,0 45-5,0-45-5,0 0 4,22 44-2,0 1 7,-22-23-7,22 1 1,-22-23 6,0 0-7,0 0 0,22 0 0,23 22 88,-1-21-88,-22-1 1,111 44-3,-89-44 3,67 45 0,22-45-2,-23 22 1,1 1 0,0-23 1,-23 0-1,1 0 0,0-22 1,21 22-3,-21-22 4,-1 0-2,67 0 1,-66 0 8,88 0-14,-22 0 4,22 0-2,1 0 3,21-22 0,-22 22 0,0 0 0,-22 0-1,0 0 1,-44 0 0,-22 0 0,-23 0 0,-22 0 1,23 0-2,-23 0 1,22 0 0,1 0 9,-23 0-10,23 0 1,21 0 0,1 0-1,66 0 2,0 0 0,22 0-1,0 22-1,22-22 1,23 44 5,-1-44-10,23 0 5,-67 23 3,67-23-5,-45 0 3,22 22 0,-44-22 2,1 0-7,-45 0 4,-1 0 1,-65 0-1,21 0-1,-43 0 1,-1 0 1,-22 0-1,0 0 0,0 0 7</inkml:trace>
    </iact:actionData>
  </iact:action>
  <iact:action type="add" startTime="64339">
    <iact:property name="dataType"/>
    <iact:actionData xml:id="d16">
      <inkml:trace xmlns:inkml="http://www.w3.org/2003/InkML" xml:id="stk16" contextRef="#ctx0" brushRef="#br0">12600 9636 0,'-44'44'79,"0"-22"-70,-23 23-2,1-1 2,-45 23-1,0-1-1,-44 45 1,0-23 1,-44 67-2,0-44 1,-23 66 1,45-22-1,22-44 0,-22 66 0,44-44 1,22-44-3,1-1 5,21 1-4,45-45 2,22-21 0,-45 21-2,67-22 1,-22-22 1,0 22-2,0-22 0,22 22 10,-22-22 7,-1 0 16,1 22-16,-22 1-17,0-23 1,22 22 9,-1-22-10,1 0 2,0 0 14,22-22 83,0-1-97</inkml:trace>
    </iact:actionData>
  </iact:action>
  <iact:action type="add" startTime="65146">
    <iact:property name="dataType"/>
    <iact:actionData xml:id="d17">
      <inkml:trace xmlns:inkml="http://www.w3.org/2003/InkML" xml:id="stk17" contextRef="#ctx0" brushRef="#br0">9854 10788 0,'0'22'22,"0"0"-6,0 0 0,0 23-8,0-1 1,-44 45-2,44-45 2,-22 22-2,-22-21 2,21 65-2,-21-65 1,22 43 1,0-43-2,-45 65 2,45-65-1,0-1-1,0 0 1,22 1 0,-22-1 1,22-22 6,-22 0-7,22 0 24,0 0 27,66 1-43,1-1-9,-1 0 0,23 0 2,21 0 0,1 0-2,0-22 1,-23 22 0,-43-22 1,43 23-2,-21-1 0,-23-22 2,-22 0 7,0 0-7,0 0-2,1 0 25,21 0 10,-22-45-28,22 1-3,-44 22-4,0 0 1,22-22-1,-22 21 3,23-43-3,-23 0 1,0-1 1,0 23-2,0-23 1,-23-43 0,-21 21 0,0-22 0,0 0 1,21 67-1,-43-44-1,44 43 1,-22-21 2,-1 21 5,23 45-7,22-22-1</inkml:trace>
    </iact:actionData>
  </iact:action>
</iact:actions>
</file>

<file path=ppt/ink/inkAction4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789">
    <iact:property name="dataType"/>
    <iact:actionData xml:id="d0">
      <inkml:trace xmlns:inkml="http://www.w3.org/2003/InkML" xml:id="stk0" contextRef="#ctx0" brushRef="#br0">8681 2725 0,'22'-22'72,"0"0"-48,67 22-9,-23 0-7,89 0 1,66 0 2,45 22-7,44-22 5,22 0-2,67 22 1,88-22 0,22 22 3,-21 22-6,-1-44 3,-111 22 3,1-22-5,-89 0 3,-23 0-1,1 0 0,-67 0 1,-21 0-2,-46 0 1,-21 0 1,44 0-1,-66 0 0,21 0 0,1-22 0,-22 22-1,-1 0 1,67 0 1,-44 0-2,-22 0 1,44 0 0,-1 0 0,-21-22 1,44 22 4,-22 0-10,44 0 4,-44 0 1,-44 0 0,21-22 1,23 22-1,-44-22 0,-1 22-1,-43 0 1,65 0 0,-65 0 0,-1 0 9,-22 0-8,-22-22 7,22 22 0,0-45 25,-22-43-25,0-23-8,0 22 0,0-66-1,-22 22 1,0 45 0,-22-45 0,22 44 1,-23-21-1,23 65 0,0 1-1,-22-22 2,44 21-2,-67 1 2,67 22-2,-44 0 2,44-1-1,-44-21-1,-23-22 9,23 66-7,44-45-2,-88 1 1,88 22 2,-23 22-4,-21-22 4,0-22-2,22 44 0,-1-23 0,1 23 0,0-22-1,0 22 2,0-22 0,-45 0-2,45 22 1,-44-44 1,22 44-2,-45-67 3,23 45-4,-45-22 2,0-1 1,67 1-2,-45 0 2,-21-1-2,21-21 2,-22 0-2,67 43 1,-45 1 0,-88-44 0,89 44 1,-1 22-1,-66 0-1,66 0 1,-21 0 0,-1 0 1,22 22-1,-66 0 0,-66 67 0,66-45 1,-89 0-3,-43 0 4,21-21-2,-22-1-2,-89-22 5,67 22-4,-44-22 1,22 0-1,66 0 2,0 0-1,45 0 1,44 0-2,0 0 1,44 0 0,44 0 0,-44 0 1,89 0-2,-45 0 1,-21 0 0,-23 0 1,0 0-2,-22 0 2,-22 0-1,22 0 0,-22 0 0,66 0 4,-44 0-9,89 0 6,-1 0-1,45 0 9,-89 133 143,67-67-152,44 23 0,-44 0 0,21-1 0,1 67 0,0-22 0,22 22 1,-22-66-1,22 21 0,-22 1 0,0-22-1,0-23 1,-23 45 1,23-67-2,-22 45 1,22-23 0,-23-21 1,45-1-2,-44 0 2,44-22 0,0 1-3,-22-1 4,22 0 23,66 22 53,67 1-76,22 21-3,45-22 2,43 23-2,-21-45 1,88 44 0,0-43 0,0-23 0,44 22 0,-66-22 1,66 0-1,-44 0 0,-44 0 0,-67 0 1,-21-22-3,-46 22 4,-21-23-4,0 1 5,-89 0-4,44 22-1,-43 0 13,-23-22 141</inkml:trace>
    </iact:actionData>
  </iact:action>
  <iact:action type="add" startTime="6145">
    <iact:property name="dataType"/>
    <iact:actionData xml:id="d1">
      <inkml:trace xmlns:inkml="http://www.w3.org/2003/InkML" xml:id="stk1" contextRef="#ctx0" brushRef="#br0">5470 9503 0,'88'0'78,"-21"0"-69,-23 0-1,89 0-2,22 0 4,-44 0-1,110 0-2,-44 0 2,22 0-2,-21 0 1,-68 0 0,45 0 1,-22 0-2,-44 0 1,-23 0 0,-21 0 1,43 44-2,-21-21 0,-23-23 2,89 22-1,-45 22 1,45-44-2,0 22 1,88-22 0,-43 22 0,-1-22 1,0 0 3,0 0-9,0 0 5,-44 0 0,0 0 0,0 0 0,-45 0 0,-43 0 1,21-22-2,-22 22 3,23 0-4,44-22 4,-23 22-2,23 0 0,-45-22 0,156 22 0,-23 0-1,-22 0 1,67 0 1,-23 0-1,45 0-1,-22 0 1,44 0 1,-89 0-1,67 0 0,-89 0 0,-22 0 0,22 0 0,-22 0 0,-44 0 0,22 0 0,-1 0 0,46 0 1,-68 0-2,1 0 2,44 0 3,-22 0-9,0 0 5,22 0 2,-45 0-3,-21 0 1,66 0-1,-89 0 1,23 0 0,66 0 1,-111 0 1,45 0-5,-23 0 5,1 0-2,-23 0 1,45 0-2,-45 0 1,0 0 0,45 0 0,-45 0 0,23 0 0,-23 0 0,0 0 0,23 0 0,-45 0 9,0 0-9,0 0 3</inkml:trace>
    </iact:actionData>
  </iact:action>
  <iact:action type="add" startTime="8767">
    <iact:property name="dataType"/>
    <iact:actionData xml:id="d2">
      <inkml:trace xmlns:inkml="http://www.w3.org/2003/InkML" xml:id="stk2" contextRef="#ctx0" brushRef="#br0">5536 12981 0,'44'0'103,"23"0"-95,44 0 1,-23 0-1,1 0-1,44 0 2,-1 0-1,1 0-1,0 0 2,22 0-2,-22 0 3,-44 0-3,-23 0 1,23 0 0,-1-22 0,-43 22-1,21 0 0,0 0 2,-21 0 0,43-22 1,23 22-5,-22 0 4,66 0 0,-89 0-2,67 0 2,-45 0-1,-21 0 0,-1 0 0,1 0 1,-1 0-2,-44 0 9,0 0-7,1 0 22,-1-23-14,22 23 6,0 0-14,-21 0-2,43 23 1,-22-23 0,1 0 0,-1 22 0,-22-22 8,-22 22-8,22-22 9</inkml:trace>
    </iact:actionData>
  </iact:action>
  <iact:action type="add" startTime="14491">
    <iact:property name="dataType"/>
    <iact:actionData xml:id="d3">
      <inkml:trace xmlns:inkml="http://www.w3.org/2003/InkML" xml:id="stk3" contextRef="#ctx0" brushRef="#br0">1639 8883 0,'0'-22'40,"22"22"-15,44 0-18,1 0 1,43 0 0,-21 0-1,66 0 1,-22 0 0,0 0 0,22 0 1,-45 0 0,45 0-3,-44 0 4,22 0-2,-89 0 1,45 0-2,-45 0 1,0 0 0,23 0 1,22 0 2,-45 0-7,44 0 8,45 0-8,-44 0 4,44 0 1,44 0 2,44 0-7,-44 0 4,1 0 0,-1 0 1,0 0-2,-66 0 1,22 0 1,-45 0-1,-21 0-1,-23 0 1,0 0 1,0 0-2,1 0 1,-1 0 0,-22 0 0,22 0 0,1 0 0,21 0 0,1 0 9,-23 0-5,22 0-9,-21 0 8,-1 0-4,-22 0 1,22 0 0,-22 0 1,1 0-1,-1 0 0,22 0 0,0 0 0,1 0-1,-23 0 1,22 0 0,67 0 0,-23 0 0,23 0 1,-22 0 2,44 0-6,-1 0 3,-43 0-1,44 0 1,-89 0 1,45 0-2,-45 0 2,0 0-1,-22 0 0,1 0 7,-1 0 20</inkml:trace>
    </iact:actionData>
  </iact:action>
  <iact:action type="add" startTime="34941">
    <iact:property name="dataType"/>
    <iact:actionData xml:id="d4">
      <inkml:trace xmlns:inkml="http://www.w3.org/2003/InkML" xml:id="stk4" contextRef="#ctx0" brushRef="#br0">11892 7288 0,'-22'44'111,"22"-22"-102,-67 45-2,45-1 1,0-44 1,-45 45-2,45-1 1,-44 1 0,21 21 2,1 1-3,0 0 3,-23 21-2,45 1 0,0-67-1,-22 45 2,22-45-2,22 45 1,0-45 0,0 1 0,-22-1 0,22 0 1,0 23-1,-23-23 0,23 22 0,0 23-1,-22 0 1,22-23 1,-22 23-2,22-1 1,0-43 0,0-1 0,0-22 4,-22-22-7</inkml:trace>
    </iact:actionData>
  </iact:action>
  <iact:action type="add" startTime="36069">
    <iact:property name="dataType"/>
    <iact:actionData xml:id="d5">
      <inkml:trace xmlns:inkml="http://www.w3.org/2003/InkML" xml:id="stk5" contextRef="#ctx0" brushRef="#br0">14549 6690 0,'0'44'103,"0"-22"-94,-22 23-1,22 21 0,0-22 0,0 23 0,-44 88 0,21-66-1,-21-1 4,0 45-6,0 22 6,-23-22-4,23 22 0,0-22 2,-1-22-1,1-23 0,22-43 0,0 21 0,0-22 0,-1 1 8,23-1-9,0-22 2,0 0-1,0 0 0,0 1 0,0 21 1,-22 0-2,22 1 1,0-23 0,-22 22 0,22-22 0,0 45 1,-22-45-2,22 22 1,0-22 0,0 45 0,0-45 0,-22 22 2,22-22-3,0 0 1,0 23 9,-22-45-9,22 22 6,0 0 28,0 0-2,0 0-16,22-44 137,0 0-151</inkml:trace>
    </iact:actionData>
  </iact:action>
  <iact:action type="add" startTime="37921">
    <iact:property name="dataType"/>
    <iact:actionData xml:id="d6">
      <inkml:trace xmlns:inkml="http://www.w3.org/2003/InkML" xml:id="stk6" contextRef="#ctx0" brushRef="#br0">17162 7066 0,'22'-22'7,"-22"67"91,0-1-89,-44 22 3,0 1-10,-1-1 8,1 1-2,-22 43-1,-23-21 1,0 44 0,1 44 2,-1-44-3,1 22 0,21-22 2,1 0-2,-1-44 1,23 21 1,22-65-3,0-1 3,0 0-2,22-22 2,-22 1-1,22-1-1,0 0 10,0 0 9,0 0 30,0 0-31,0 0-10</inkml:trace>
    </iact:actionData>
  </iact:action>
  <iact:action type="add" startTime="39631">
    <iact:property name="dataType"/>
    <iact:actionData xml:id="d7">
      <inkml:trace xmlns:inkml="http://www.w3.org/2003/InkML" xml:id="stk7" contextRef="#ctx0" brushRef="#br0">11870 11873 0,'-89'0'120,"67"0"-113,-67 0 2,23 22-2,-23-22 2,-66 23 4,0-23-11,0 22 6,44-22 1,-110 22-2,44-22 2,66 0 3,-66 22-9,22-22 6,22 0 3,-44 0-7,66 22 1,23-22 2,-45 0 1,44 0-1,1 0 0,-1 22 5,-22-22-11,-22 0 8,45 0-4,-1 0 5,-110 0-4,66 0-1,-22 0 6,-22 0-4,0-22 0,0 22-1,44 0 0,-44-22 1,22 22 0,44-22 1,-22 22-2,44-44 1,45 44 0,-67-45 1,67 23-2,0-22 1,-1 0 1,1 21-2,-44-87 1,21 65 0,1-21 0,21 22 1,-65-67-2,43 66 2,23-43-1,0 44 0,-1-1-1,23-21 1,0-1 0,0 23 0,0-22 8,22 43-9,0-21 1,0-22 0,0-1 2,0 1 8,22 22-10,-22-23 4,22 23-8,22-1 8,1-65-9,-23 65 5,22-21 0,0-23 1,23 45-1,-23-22-1,0-1 1,45 23 1,-23-23-1,23 23 0,0 0 0,-1-1-1,67-21 1,-66 22 1,44-23-1,22 23 0,0-23 0,-45 23-1,23-44 2,22 21-1,22 1 0,-44-23-1,44 23 1,-44-1 1,-44 1-2,44-1 1,22 1 1,-22-1-3,22 1 6,0-1-7,-22 1 5,22 0-1,-23 21-1,23 1 0,-22 22-1,-44 0 1,44 22 0,-45 0 1,1 0 3,0 0-9,-45 0 5,44 0 1,-43 0-3,43 0 5,-43 0-4,43 0 2,45 0-2,-22 0 1,44 0 5,0 0-11,22 0 5,22 0 3,-22 0-3,1 0 1,65 22 0,-66-22 1,-44 22 7,44 22-13,-88 1 5,44-1-2,-23 0 1,-21 23 2,22-23-2,-67-44 2,0 44 0,23-22-3,21 23 3,-21-23 1,-23 0-2,0 0-1,45 22 1,0-21 0,-1-1 0,-21 22 0,21 0 0,1-22 0,-23 1 0,23 43 0,-45-44 0,0 23 0,23-1 0,-1 22-2,1 1 3,-1 66 0,0-23-1,-21-21 0,-1 0-1,0-23 0,-44 1 2,45 43-1,-23-43 0,0-1 1,-22 1-2,0-23 1,0 0 1,0 1-2,0-1 3,0 22-4,0-21 3,0 21 3,0 1-6,0 21 2,0 23 0,0-67 0,0 23-1,-22 43 1,0-65 0,-1 21 0,1-22 0,0 23 2,0-23-2,-22 0 7,44 1-8,-22-23 2,-1 0-2,1 0 1,-22 23 1,-22-1-2,-1 0 2,23-22 0,-67 45-2,23-1 0,-23-44 1,22 23 0,-88 21 1,89-22-2,-67 1 1,22-1 0,44-22 0,-66 0 2,66 0-2,-43 1 1,-23-23-4,22 0 6,-22 0 3,-22 0-13,22 0 7,-23 0 1,1 0 8,0 0-14,22 0 2,-22 0 2,66 0 0,-44 0 2,22 22-1,45-22-1,-23 22 2,0 0-2,23 0 1,-23 0 0,67-22 0,-45 0 0,45 0 1,0 0-2,21 0 1,1 0 0,0 0 17,22-22 14</inkml:trace>
    </iact:actionData>
  </iact:action>
  <iact:action type="add" startTime="42701">
    <iact:property name="dataType"/>
    <iact:actionData xml:id="d8">
      <inkml:trace xmlns:inkml="http://www.w3.org/2003/InkML" xml:id="stk8" contextRef="#ctx0" brushRef="#br0">5935 8263 0,'-45'0'61,"23"22"-45,-22-22-5,-45 22-6,-43 0 6,43 0-6,-66 0 5,-66 23-2,43-23 0,-21 0 1,22 0-1,-45-22-1,67 0 1,-22 22 3,67-22-4,-23 0 1,44 0-2,45 0 2,-45 0 0,45 0 1,0 0 7,-1 0-9,1-22 2,22 22 4,-22-22-11,-45 0 7,45 0-1,-23-23 8,23 45-8,22-22 1,0 22-2,0-22 1,-1 22-1,1-22 10,0 22-2,22-22 12,0-23-12,22 23 1,0 0-8,23-22 0,21 0 1,-22-1-1,67 1 0,-44 22-1,21-22 2,1 21-1,22-21 0,44-22-1,-45 21 2,45 1-1,-66 22-1,-23 0 1,89 0 0,0-23-1,-66 45 2,-23 0-2,67-22 2,-89 22-2,45 0 2,-23 0 0,23 0-1,-45 0-1,-21 0 4,21 0-5,0 0 2,-22 0-1,23 22 12,-23 0 5,22 23-16,-22-45-1,22 44 1,23 0 0,-1 1 0,1-1 0,-23-22 0,0 0 0,1 0 1,21 1-2,-22-1 2,-22-22-1,1 22-1,-1-22 1,0 0 16,0 22-8,0 0 8,22 0-7,-21 23-9,21-23 0,-44 0-1,44 22 4,-44-22 13,22 0-16,0 1 7</inkml:trace>
    </iact:actionData>
  </iact:action>
  <iact:action type="add" startTime="49119">
    <iact:property name="dataType"/>
    <iact:actionData xml:id="d9">
      <inkml:trace xmlns:inkml="http://www.w3.org/2003/InkML" xml:id="stk9" contextRef="#ctx0" brushRef="#br0">10430 13756 0,'67'0'136,"-1"0"-131,45 0 7,-45 0-4,67 0 0,22 0-1,22 0 1,-110 0-2,65-22 4,-65 22 1,-1 0-3,-21-22-4,-1 22 13,-22 0-3,-22-22 10,22 22-7,67 0 8,-45 0-9,23 0-12,-23 22 3,0-22-1,23 0 1,21 0 0,-44 0 10,-21 0-4,-1 0-11,0 0 6,0 0 0,-22-22 3,22 22-6,0 0 77,0 0-66,1 0 9,-1 0-1</inkml:trace>
    </iact:actionData>
  </iact:action>
  <iact:action type="add" startTime="50577">
    <iact:property name="dataType"/>
    <iact:actionData xml:id="d10">
      <inkml:trace xmlns:inkml="http://www.w3.org/2003/InkML" xml:id="stk10" contextRef="#ctx0" brushRef="#br0">14527 13645 0,'66'0'112,"45"0"-105,-45 0 1,45 0 1,0 0-1,-23 0 4,68 0-8,-1 0 4,0-22 0,-45 22 5,-21 0-11,-1 0 7,-21 0-2,-45 0 2,22 0-2,-22 0 1,1 0 120,43 0-109,-44 0-8,0 0-6,23 0 2,-1-22 2,22 22 3,-21 0-9,-1 0 5,-22 0 1,22 0 3,23-22-9,-45 22 15,22 0 4</inkml:trace>
    </iact:actionData>
  </iact:action>
  <iact:action type="add" startTime="52205">
    <iact:property name="dataType"/>
    <iact:actionData xml:id="d11">
      <inkml:trace xmlns:inkml="http://www.w3.org/2003/InkML" xml:id="stk11" contextRef="#ctx0" brushRef="#br0">17096 13645 0,'88'0'133,"1"0"-122,22 0 3,21 0-13,23 0 7,45 0 0,-67 0 1,66-22-1,-22 22-1,-44-22 2,-22 22-1,-1-22-1,-43 0 0,21 22 2,-43-22-1,-1-1-1,0 23 1,-22-22 10,1 22-11,-1 0 0,0 0 2,0 0 8,0 0-9,0 0-1,0 0 1,23 0 0,-1 0 1,-22 0-2,22 0 10,-21 0-1,-68 0 1153,1 0-1163,0 22 4,-23-22-1,23 0 4,0 23-10,-23-23 4,-21 0 2,43 0-2,-21 0 2,-45 0-2,-22 0 1,-44 0 0,0 0 1,-67 0-2,-21 0 2,65 0-2,-87 0 2,65 0 5,-66 0-13,89 0 7,-23 0 1,23 0-2,22 0 2,22 0-2,-22 0 1,66 0 1,-22 22-1,0-22 5,-22 0-11,22 22 6,-66-22 0,22 0 0,0 22 3,-45-22-6,23 0 3,-44 0 3,21 0 7,-22 0-14,23 0-1,22 0 3,-1 0 2,-21 0 5,44 0-10,-22 0 5,88 0 1,0 0 2,-22 0-7,-22 0 4,67 22 0,-67-22 0,44 22 0,-44 1 1,0-1-1,-22-22-1,22 0 3,-22 0-3,44 0 5,-45 0-8,46 0 3,-23 0 2,-23 0 4,68-22-11,-1 22 6,-22 0 0,67 0 0,-23-23 0,1 23 0,-23 0 0,67 0 3,-45 0 0,45 0-7,-45 0 4,45 0-2,-45 0 4,23 23-2,-23-1 0,-22-22 0,23 0 0,-1 22 0,45-22 0,-45 0 0,-21 22 0,21-22 1,1 0-2,-1 22 1,0-22-1,-21 0 3,-1 0-3,22 0 2,1 0-1,-1 0-1,-21 0 1,43 22 0,-22-22 0,45 0 0,0 0 0,0 0 0,-23 0 1,23 0-1,0 0-1,-23 0 1,23 0 0,22 0 0,-23-22 1,23 22 1,0 0-5,0-22 6,0 22-5,0-22 3,0 0 0,22 0 7,0-23 9,0 23-10,0 0 0,0 0 2,0 0-9,22-1 7,-22-21-7,44 22 0,-22-22 0,0 44-1,0-45 2,1 23-1,-1 0-1,0 0 1,0 0 1,22 22-1,-22-22 0,45-1 11,-23 1-13,23 0 1,-1 22 4,45 0-6,-23 0 6,1 0-3,0 0-2,-1-22 4,1 22-3,21-22 1,-21 22 0,0-44 0,66 21 0,-67-21 1,1 22-2,-45 22 1,45-22 2,21 0-4,-65 22 5,65-22-6,-43 22 3,66 0 1,-45 0-2,67-23 1,0 23 1,22 0-3,-44 0 4,44 0 3,23 0-11,-1 0 6,-22-22 1,0 22-1,23 0-1,21-22 1,-22 22 1,-21-22 3,65 22-9,-66-22 5,0 22 2,1 0-4,-1 0 6,0-22-5,-44 22 2,44 0-2,-44 0 1,0 0 0,-23 0 0,45 0 0,-88 0-1,21 0 1,1 0 1,0 0-1,-45 0 0,44 0 1,-21-23-3,21 23 3,1-22-2,-22 22 1,21-22 1,-21 0-2,-1 22 1,45-22 1,-23 22-2,1 0 1,-1-22 0,1 22 0,66 0 0,-66 0 1,-1 0 4,1 0-11,44 0 6,-45 0 2,1 0-3,-1 0 3,67 0-2,-66 0-4,0 0 7,-1 0-4,1 0 1,-23 0 0,23 0 1,21 0-2,-21 0 2,0 0-1,-1 0 1,-44 0-2,45 0 1,0 0 2,-1 0-2,-21 0-1,-1 0 1,23 0-1,21 0 1,-21 0 1,-45 0-1,45 22-1,-1-22 1,1 0 0,0 0 0,-1 0 0,23 0 0,22 0 0,-45 0 0,67 0 0,0 0 0,-66-22 0,44 22 0,22-22 3,-22 22-5,-23 0 3,1 0-2,0 0 0,-23 0 4,23 0-4,-22 0 1,-1 0 0,1 0 0,-45 0 0,45 0 0,-45 0 1,45 0-2,-45 0 2,44 0-2,-43 0 1,65 0 0,-65 0 0,-1 0-1,0 0 3,-22 0-3,23 22 2,-23-22 3,0 0-9,0 0 14,-22 22-3,22-22 12,0 44-10,-22-22 32,0 0-30,0 1-2,0 21-9,0-22 1,0 0 0,0 0 0,0 45 0,0-45 1,0 22-1,0-22 0,0 1-1,0 21 9,-22-44 1,22 22-9,-22 0 15,22 0-6,-44 0 7,0 1-9,-1 21-7,-21-22 1,-1 0-2,67 0 1,-66 1 0,22-1 1,22-22-2,-23 22 3,45 0-2,-22-22 0</inkml:trace>
    </iact:actionData>
  </iact:action>
  <iact:action type="add" startTime="58139">
    <iact:property name="dataType"/>
    <iact:actionData xml:id="d12">
      <inkml:trace xmlns:inkml="http://www.w3.org/2003/InkML" xml:id="stk12" contextRef="#ctx0" brushRef="#br0">5536 15063 0,'22'0'45,"0"0"-37,45 0 0,-1 0 9,-21 0-10,21 0 1,23 0 0,-45 0 0,0 0-1,23 0 4,-1 0-4,-22-22 1,1 22 2,-1 0-5,22 0 5,-21-22-2,21 22 0,23 0 0,-1 0 1,1 0-3,22 0 3,-23 0-1,1 0 0,-1 0 1,23 0-2,0 0 1,-23 0 1,45 0-2,-44 0 1,66 0 1,-67 0-2,1 0 2,44 0 4,-45 0-11,1 0 6,-23 0 0,1 0 1,21 0-1,1 0-1,0 0 1,-1 0 1,45 0-2,-44 0 0,-1 0 3,1 0-3,-1 0 1,-21 0-1,-23 0 2,45 0 0,-45 0-3,22 0 5,-21 0-3,-1-22 1,22 22-2,23-23 1,-45 23 0,67-22 0,-23 0 0,1 0 0,-45 22 0,45 0 0,0 0 0,-23 0 0,-22 0 0,45 0 1,-45 0-1,0 0-1,23 0 1,-23 0 0,-22 0 0,23 0 1,-23 0-1,22 0-1,-22 0 1,22 0 0,23 0 0,-45 0 0,44 0 1,-21 0-2,-23 0 2,22 0-2,23 0 3,-23 0-4,0 0 5,23 0-3,-1 0-1,-22 0 3,23 0-3,-23 0 1,0 0 0,1 0-1,21 0 2,-22 0 3,1 0-9,-1 0 5,0 0 0,1 0 8,-1 0-7,-22 0-2,22 0 1,23-22 0,-1 0 0,1 0 0,-23 22 0,0-23 1,0 23-1,23 0 0,-23 0 0,0 0 0,23 0-1,-1 0 1,-21 0 1,-1 0 6,-22 0-5,22 0-4,1 0 10,-23 0 2,0 0-10,0 0 0,0 0 7,0 0 10,0 0 0,1 0-9,-1 0 8,22 0-1,-22 0 1,0 0 16</inkml:trace>
    </iact:actionData>
  </iact:action>
  <iact:action type="add" startTime="64765">
    <iact:property name="dataType"/>
    <iact:actionData xml:id="d13">
      <inkml:trace xmlns:inkml="http://www.w3.org/2003/InkML" xml:id="stk13" contextRef="#ctx0" brushRef="#br0">6865 15816 0,'0'0'0,"22"0"14,0 0 12,0 0-11,0 0 41,45 0-32,-23 0-16,23 0 0,21 0 0,-21 0 1,21 0-1,45 0-1,-22 0 1,-1 0 0,-21 0 1,66 0-2,-66 0 1,-1 0 0,-21 0 1,21 0 5,1 0-9,-1 0 2,-43 0-1,65 0 2,-21 0 0,0 0-1,21 0 1,23 0 2,-44 0-3,66 0 3,-45 0-2,45 0-3,-44 0 5,44-22-1,-44 22-2,0 0 1,-1 0 0,-21-22 1,0 22-2,-23 0 2,23-22-1,-45 22 0,0 0 4,0-22-9,1 22 6,-1 0-2,0 0 2,1 0-1,-23 0 0,0 0 1,44 0-3,-44 0 11,1 0 1126,-23-23-1127,0-21 8,0 22-15,0-22 3,-23-1-7,1 23 1,0 0 2,22 0 2,-44 0-4,44 0 5,-22-1-3,0 1 0,22 0-1,-23 0 2,23-22-2,-22-23 9,22 45-8,-22-44 0,22 43 1,0-21 7,0 22-1,0 0-7,0 0 0,0 0 155,-44-23-140,0 23-15,21 0 0,-43 0 0,44 22 0,0 0 0,-23-22 0,1 22 0,0 0 0,22 0 0,0 0 0,-23 0 0,-21 0 1,44 0-2,-67 0 1,23 0 0,-23 0 0,0 0-1,1 0 3,-1 0-3,1 0 1,-1 0 0,23 0 0,-23 0 0,-22 0 0,23 0 0,44 0 3,-45 0-6,0 0 6,45 0-3,-44 0-2,43 0 4,-43 0-3,21 0 1,-21 0 0,-1 0 1,0 0-1,23 0-1,-45 0 2,23 0-1,-1 0 0,45 0 1,-45 0-2,1 0 0,-1 0 1,23 0 0,-23 0 0,23 0 0,-45 0 0,45 0 0,-23 0 0,0 0 0,45 0 0,-44 0 0,65 0 0,-21 0-1,22 0 2,0 0 7,0 0 0,-23 22 130,1 22-137,44 0-2,-44 23 0,22-23 2,-45 89-1,23-44 1,22-1-1,-23 1 0,23-45-1,-44 67 1,44-67 9,22-22-10,-22 23 2,22-23 7,0 0 1,0 0 208,22 0-218,0-22 11,0 0-3,0 0 26,0 0 40</inkml:trace>
    </iact:actionData>
  </iact:action>
  <iact:action type="add" startTime="69441">
    <iact:property name="dataType"/>
    <iact:actionData xml:id="d14">
      <inkml:trace xmlns:inkml="http://www.w3.org/2003/InkML" xml:id="stk14" contextRef="#ctx0" brushRef="#br0">11205 15728 0,'22'0'32,"23"0"-8,-23 0-17,0 0 1,0 0-1,0-23 2,0 23-1,0 0 0,1 0 9,-1 0-9,0 0 7,0-22-3,0 22 0,45 0-4,-45 0 2,44 0-4,-22 0 4,45 0-2,0 0 0,-1 0 0,1 0 1,-1 0-1,67 0-2,-66 0 4,22 0-2,-23 0 5,23 0-11,22 0 6,-67 0 1,23 0 0,-1 0-2,23 0 1,-22 0 0,44 0-1,-45 0 1,67 0 0,-66 0 0,44 0 0,22 0 0,-67 0-1,-21 0 3,21 0-3,1 0 1,-45 0 1,0 0-1,-21 0 0,-1 0-1,0 0 11</inkml:trace>
    </iact:actionData>
  </iact:action>
  <iact:action type="add" startTime="72857">
    <iact:property name="dataType"/>
    <iact:actionData xml:id="d15">
      <inkml:trace xmlns:inkml="http://www.w3.org/2003/InkML" xml:id="stk15" contextRef="#ctx0" brushRef="#br0">5647 17012 0,'44'0'79,"0"0"-62,-21 0-9,-1 0-1,0 0 1,44-22 0,-44 22 1,23-22-2,21 0 1,23 22 1,21 0 0,23 0-1,22 0 0,89 0 0,-23 0-2,67 0 5,-44 0-4,88 0 2,-66 0 0,-67 0-2,67 0 1,-89 0 0,-22 0 0,22 0-1,-44 0 2,-44-44-2,-1 21 1,1-21 0,21 0 0,-43 22 0,21-23 0,-21 23 0,-1 22 0,1 0 0,-1 0 0,-22 0 0,1 0 0,-23 0 0,22 0 1,-22 0-3,1 0 3,-1 0 0,0 0 6,0 0-7,0 0 34,0 0-17,0 0 14,23 0-23,-23 0 8,0 0-15,0 0 6,0 0 8</inkml:trace>
    </iact:actionData>
  </iact:action>
  <iact:action type="add" startTime="81259">
    <iact:property name="dataType"/>
    <iact:actionData xml:id="d16">
      <inkml:trace xmlns:inkml="http://www.w3.org/2003/InkML" xml:id="stk16" contextRef="#ctx0" brushRef="#br0">8836 17677 0,'22'0'136,"0"0"-127,89-22 0,-45 22-1,23 0 4,44 0-9,66 0 5,-44 0-1,22 0 2,22 0-1,-21 0 0,-1 0 0,0 0 0,-22 0 0,-22 0 1,-23 0-2,-21 0 1,0 0 0,-23-22 1,-22 22-2,1 0 1,-23 0 0,0 0 0,22 0 8,0 0-8,-21 0 0,21 0 8,-22 0-7,44 0 0,-43 0-1,-1 0-2,22 0 4,22 0-1,-43 0-4,21 0 5,-22 0-2,22 0 1,23-23-2,-1 23 1,1 0 0,43-22 0,-65 22 0,43-22 0,1 22 0,22-22 0,-23 22 0,1 0 0,-1 0 0,-43 0 0,43 0 1,-44 0-2,1 0 1,-23 0 0,22 0 0,-22 0 16,23 0 8</inkml:trace>
    </iact:actionData>
  </iact:action>
</iact:actions>
</file>

<file path=ppt/ink/inkAction4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1437">
    <iact:property name="dataType"/>
    <iact:actionData xml:id="d0">
      <inkml:trace xmlns:inkml="http://www.w3.org/2003/InkML" xml:id="stk0" contextRef="#ctx0" brushRef="#br0">9478 2614 0,'0'0'1,"22"0"183,67 0-167,-23 0-8,-22 0-2,67 22 1,-22-22-1,21 0 2,23 22-1,0-22 1,44 0-3,-22 23 3,22-23-1,-22 0 1,23 0-3,-46 0 3,46 0-2,-46 0 2,23 0-1,23 0 0,-23-23 4,-45 1-8,23 22 3,22-22 4,-44 0-6,-22 22 7,-1 0-4,23 0-1,-23 0 0,-21 0 3,21 0-2,-43 0 0,43 0 0,-21 0-1,21 22 2,23 0-2,-22 0 2,-1-22-3,1 0 2,-1 0 0,23 0 1,0 0-2,0-22 1,-23-22 1,23 0-2,44-23 2,-67 67-1,-21-44 4,44 0-9,-23-1 5,23 1 0,-67 44 1,0 0-2,1 0 1,21 0 1,-21-22-1,-23 22 8,0 0 2,0 0-5</inkml:trace>
    </iact:actionData>
  </iact:action>
  <iact:action type="add" startTime="16731">
    <iact:property name="dataType"/>
    <iact:actionData xml:id="d1">
      <inkml:trace xmlns:inkml="http://www.w3.org/2003/InkML" xml:id="stk1" contextRef="#ctx0" brushRef="#br0">2967 5782 0,'22'0'210,"1"0"-194,-1 0-1,0 0-7,22 0 1,0 0 7,-21 0 0,21 0 0,-22 0 0,0 0-9,0 0 2,0 0 7,23 0-4,-1 0-1,-22 0-2,0 0-1,1 0 0,-1 0 0,44 0 0,1 0 8,-1 0-8,-22 0-1,1 0 4,21 0-5,0 0 6,1 0-6,-23 0-1,45 0 6,-23 0-2,-22 0-3,1 0 2,43 0 1,-43 0-2,-1 0 2,0 0-1,0 0-1,1 0 1,21 0 1,-22 0-1,1 0-1,-23 0 1,44 0 0,-21 0 1,-23 0 3,22 0-8,-22 0 3,0 0 1,23 0 1,-23 0-1,0 0 0,0 0 0,45 0 3,-45 0 3,0 0-6,0 0-1,0 0 1,45 0 3,-45 0-4,0 0-2,22 0 6,0 0-4,23 0 0,-1 0 11,-21 0-10,-1 0 0,22 0 0,-21 0-1,-1 0 3,0 0 1,23 0-7,-1 0 4,0 0 0,-21 0 0,-1 0-1,-22 0 2,22 0-1,1 0 3,-1 0-6,0 22 2,-22-22 1,1 0 2,21 0-2,-22 0 0,0 0-1,0 0 0,23 0 10,-23 0 7,0 0-14,0 0 4,22 0-5,-22 0 0,1 0-1,-1 0-1,0 0 1,44 0 0,-43 0 9,-1 0-10,44 22 2,-44-22 7,23 0-9,-1 0 10,-22 0-10,22 0 1,-22 0 1,23 0-2,-1 0 1,0 0 0,-22 0 1,45 0-1,-45 0 0,22 0-1,-22 0 2,23 0-2,-1 0 1,-22 0 1,22 0-1,1 0-1,-23 0 1,22 0 1,-22 0-1,45 0 2,-23 0-4,-22 0 3,22 0 0,-21 0-1,43 0-1,-44 0 1,22 0 9,1 0-5,-23 0-9,22 0 5,-22 0 0,0 0 1,45 0-2,-45 0 1,44 0 9,-43 0-8,21 0-2,-22 0 0,22 0 2,-21 0-1,43 0-1,-44 0 1,22 0 0,1 0 1,-1-22-1,0 22 0,23 0 0,-23 0 0,0 0 3,23 0-7,-23 0 7,45 0-6,-23 0 4,0-22 1,1 22-5,-23 0 5,23 0-2,-23 0 1,22 0-2,-21 0 1,43-22 1,-44 22-1,23 0 0,-23 0-1,0 0 2,23 0-2,-23 0 2,23 0-1,-23 0 0,0 0 8,1 0-9,-23 0 10,0 0 23</inkml:trace>
    </iact:actionData>
  </iact:action>
  <iact:action type="add" startTime="21031">
    <iact:property name="dataType"/>
    <iact:actionData xml:id="d2">
      <inkml:trace xmlns:inkml="http://www.w3.org/2003/InkML" xml:id="stk2" contextRef="#ctx0" brushRef="#br0">6510 5627 0,'0'22'144,"45"89"-128,-45-67-9,22 22 2,-22 1-2,0-23 1,0 0 1,0 45-1,0-45 0,0 23 0,22-67 0,-22 22 0,0 0 0,0 0 7</inkml:trace>
    </iact:actionData>
  </iact:action>
  <iact:action type="add" startTime="21909">
    <iact:property name="dataType"/>
    <iact:actionData xml:id="d3">
      <inkml:trace xmlns:inkml="http://www.w3.org/2003/InkML" xml:id="stk3" contextRef="#ctx0" brushRef="#br0">7684 5449 0,'0'45'69,"22"21"-60,0-66 1,-22 67-5,23 66 6,-1-67-4,0 0 2,22 23-2,-44-22 1,22-1 1,23 45-2,-45-67 1,22 0 1,-22 1-2,0-23 2,0 0-1</inkml:trace>
    </iact:actionData>
  </iact:action>
  <iact:action type="add" startTime="22783">
    <iact:property name="dataType"/>
    <iact:actionData xml:id="d4">
      <inkml:trace xmlns:inkml="http://www.w3.org/2003/InkML" xml:id="stk4" contextRef="#ctx0" brushRef="#br0">8747 5427 0,'22'0'79,"67"111"-54,-1-45-17,23 45-1,0 0 1,-23 0 0,23 0 1,0-1-2,-45-43 1,45 110 1,-45-88-1,-21-23-1,-23 23 1,22-45 1,-22 22 0,-22-43-3,22 43 2,-22-44 8,0 0 17</inkml:trace>
    </iact:actionData>
  </iact:action>
  <iact:action type="add" startTime="24273">
    <iact:property name="dataType"/>
    <iact:actionData xml:id="d5">
      <inkml:trace xmlns:inkml="http://www.w3.org/2003/InkML" xml:id="stk5" contextRef="#ctx0" brushRef="#br0">9367 5582 0,'-22'22'24,"-22"-22"-7,22 23-10,-1-23 0,-21 0 3,22 0-3,0 22 2,0-22-2,-23 0 9,23 22-8,-44-22 0,44 0-1,0 0 2,-23 0-1,-21 0-1,44 0 2,-23 0-2,1 0 2,-22 0-1,44 0 1,-23 0-1,-21 0 0,44-22-1,-23 22 1,23 0 2,-22-22-4,22 22 4,0-23-1,-1 1 13,1 0-13,-22-22 7,44 22 1,-22 22-9,0-45-1,22 23 1,-22 0 0,-1 0 0,23 0 4,0 0-9,0 0 6,-22-1 6,22-21-6,0 22 6,0-22 1,0-1 1,0 23-10,0-22 19,0 22-19,45 0 3,-45-1-3,44 1 9,-22-22-9,0 22 2,0 0 1,23 0-3,-23-1 1,0 23-1,0-22 1,-22 0 1,44 22-2,-21 0 2,-1-22-1,0 22 0,0 0 0,0 0-1,22 0 2,1-22-2,-23 22 2,22 0-2,23 0 1,-45 0 0,44-22 1,-22 22-1,-21 0 1,21 0-1,22-23 0,-21 23 0,21 0-1,-22 0 3,-22 0-4,45 0 2,-23 0-1,0 0 2,1 0 1,21 0-5,-44 0 5,23 0-2,-1 0 0,-22 0 0,44 0 0,-43 0 8,43 23-8,-44-1 8,22-22-8,-44 44 0,45-44 1,-1 89-2,0-89 2,-44 44-1,45-44 0,-45 44 0,22-22 0,0 1 4,-22-1-8,22 22 8,0-44-9,-22 22 6,22 0 7,-22 0 0,0 1 16,23 21-16,-23-22-5,0 0-6,0 0 13,0 1-11,0-1 2,0 0-2,0 0 11,-23 0-12,23 0 4,-22 0-3,22 23 2,-22-23 14,0 22-15,0-22 15,0 0-6</inkml:trace>
    </iact:actionData>
  </iact:action>
  <iact:action type="add" startTime="30871">
    <iact:property name="dataType"/>
    <iact:actionData xml:id="d6">
      <inkml:trace xmlns:inkml="http://www.w3.org/2003/InkML" xml:id="stk6" contextRef="#ctx0" brushRef="#br0">7042 3168 0,'0'22'15,"0"0"-6,0 0-2,0 0 1,0 1 1,0-1-1,0 0-1,0 0 1,0 0 0,0 23 0,0-1 1,0-22-2,0 44 1,0-21 0,0-1 0,0 22 0,0 23 0,-22 22 1,22-67-2,-22 45 1,0-1 1,22-43-1,-23 65-1,23-65 4,-22-1-5,0 22 4,22-21 6,-22-1-8,22 0-1,-22-21 2,22-1-2,0 44 1,-22-66 1,22 22 2,-45 67-7,45-23 13,-22-66-9,0 45-1,22-1 2,0-22 4,-22 0-11,22 23 14,-22-45 203,-23 0-204,23-23-7,-22 1 1,0 0 6,22 22 2,-1-22-10,1 0 2,0 0 31,22 0 81,0-1-97,22 1-7,23 0 6,-23 0-14,0 22 8,44 0-10,-21 0 1,-1 0 0,-22 0 0,22 0 0,1 0 1,-1 0 8,-22-22-10,0 22 2,0 0 14,1 0-1,-1 0 21,22 0-28,-22 0 2,0 0 0,23 0 86,-23 0-88,0 22 2,0 0 0,0 0-1,0-22 0,-22 22 7,0 1 43,-22-23-49,0 44-2,-22-44 8,22 22-14,-1 0 7,1 0-9,0-22 10,-22 22-8,22 1 5,0-23 124,-1 0-121,1 22-1,-44 0 0,44-22-1,-23 0-6,23 0-2,0 0 10</inkml:trace>
    </iact:actionData>
  </iact:action>
  <iact:action type="add" startTime="33539">
    <iact:property name="dataType"/>
    <iact:actionData xml:id="d7">
      <inkml:trace xmlns:inkml="http://www.w3.org/2003/InkML" xml:id="stk7" contextRef="#ctx0" brushRef="#br0">8504 3212 0,'0'22'53,"0"45"-44,-23-1 9,1-44-13,22 23 5,-44 21-1,22-44-1,22 23 4,-45 21-8,23 0 3,0 1 1,-44 22 1,44-23-2,-23 23 2,1-1-1,0-21 0,22 21 0,-45 1-1,23 22 1,0-1 1,44-65-1,-23-1 4,1 0-9,0 1 7,22 21-3,-22-44 10,0 23 14,-22-1 131,-1-22-146,-21 22-7,44-22 5,-23-22-5,1 23 6,44-1 19,-22-22 5,22-22-24,0-1-6,0-21-2,0 22 1,-22-44 2,22 43-3,0-21 10,0 22 0,0-22-9,0 21 8,0 1-1,0 0-7,0 0 24,22 22 32,22 0-23,1 0-26,-1 0-7,0 0 0,0 0 2,-21 0-4,21 0 5,0 0-3,0 22-2,1-22 12,-23 0 7,-22 22-10,22-22 9,0 22 0,22 1-16,1-23-1,-45 22 2,44-22-2,0 44 2,-44-22 87,0 0-81,0 1 12,0-1-11,-22 22-1,22-22-6,-44 0 7,22 0-7,-23 1-3,23-23 3,0 0-2,0 22 2,-22 0-1,22-22-1,-23 0 1,-21 22 0,44-22 0,-23 0 1,-21 22-2,-23-22 1,45 0 0,-22 0 0,21 0 0,1 0 1,22 0 7,0 0-1</inkml:trace>
    </iact:actionData>
  </iact:action>
  <iact:action type="add" startTime="42685">
    <iact:property name="dataType"/>
    <iact:actionData xml:id="d8">
      <inkml:trace xmlns:inkml="http://www.w3.org/2003/InkML" xml:id="stk8" contextRef="#ctx0" brushRef="#br0">2148 5981 0,'-22'0'104,"-22"22"-80,21-22-7,1 0-10,-22 0 5,0 0-8,22 0 4,-1 0 0,-43 0-1,44 0 10,0 0-9,0 0 3,-1 0 2,1 0-5,0-22 11,-22 0-6,22 0-3,-1 0-4,1-1 4,0 1-3,0 0 2,0 0 7,0 0 7,0 22 2,-23-67-10,23 45 2,0 0-9,-44-44 0,66 43 0,-45 1 0,45 0 0,-22 0-1,0 0 1,0 0 0,22 0 1,0-1-2,-22 1 1,0 22 0,22-22 9,0 0 24,0 0-27,0-45-3,0 45-4,0 0 1,0-44 0,0 43 1,22-21-2,0-22 2,0 44-1,0-23 0,-22 23 0,44-44-1,-21 66 2,21-45-2,-22 1 2,0 22-1,0 0-1,0 22 2,1-45-1,-1 45 7,0-22-6,0 0-2,0 0 9,0 0 0,0 0-7,1 22 6,-23-22 2,22 22 0,0 0 48,44 0-42,-43 0-13,-1 0-2,0 0-1,0 0 2,0 0-2,0 0 1,0 0 0,1 0 0,21 22 9,0-22-10,-22 0 0,23 44 2,-1-22-1,0-22-1,0 44 1,1-44 0,-1 23 0,0 21 0,-22-44 0,1 44 0,-1 1 11,0-23-5,-22 0-4,0 0-5,0 0 6,0 0 5,0 0-9,0 23 2,0-23-1,0 22 7,0-22-7,0 45 1,0-1-1,-22-21 0,0-1 0,22 67-1,-45-67 1,23 22 1,22-21-2,-44-1 2,22-22-2,22 0 1,-22 23 1,-1-23 7,1-22-1,22 44 2,-66 0 31,22 1-39,-1-23 7,1-22 1,44-45 80,-22 45-90,22-44 1</inkml:trace>
    </iact:actionData>
  </iact:action>
  <iact:action type="add" startTime="44683">
    <iact:property name="dataType"/>
    <iact:actionData xml:id="d9">
      <inkml:trace xmlns:inkml="http://www.w3.org/2003/InkML" xml:id="stk9" contextRef="#ctx0" brushRef="#br0">5005 1351 0,'0'0'0,"-45"45"7,23-23 2,0-22-2,-44 44 2,66 1-2,-45-45 2,45 22-2,-44 0 1,22 0 0,0 0 0,-45 67 0,45-67 0,-66 22 1,-23 67-1,0 44 0,45-89-1,-45 45 2,-44 44-1,111-88 0,-67 21 0,67-21 0,-67 21-1,67-43 2,-23 21-2,23-22 1,22-44 1,22 23-2,-44-1 1,21 22 8,1-44-5,0 22 3,0 0 3,0 23-8,0-1-2,-23-22 1,23 0 1,0 45-2,-44-1 2,21 1-2,23 21 3,-22-21-3,0 21 0,21 23 2,1-67-1,-22 45 0,44-45-1,-22 23 2,0-45 7,0 22 0,-1-44 1,23 22-1,-44 23-1,44-23 1,-44 22-8,44-22-1,-22 0 2,0 1-2,22-1 4,-23 0-6,23 0 150,-44 0-132,44 22-6,-22-44-9,0 23 7,0 21-6,0-22 7,22 0 0,-23-22-5,23 22 11,-22 0 19,22 1-17,-22-1-8,0-22 9,22-45 216,0 23-233,0 0 0,0 0-1,0-22 2,0 22-1,-22-45 1,0 45-1,22 0-1,0 0 1,-22 22 0,22-22 0,-23-1 24,23 1 36,0 0-31,23 0 4,87 22 23,-21 0-56,-23 0-1,45 22 2,-22-22-1,-1 0-1,23 0 2,-67 0-2,45 0 1,-45 0 8,-22 0-7,-22 44 112,0 1-112,-22-23-2,22 44 2,-22-44-1,22 1 0,-22 21-1,0-22 1,22 0 1,-23 0-1,-21 0 23,22-22-15,22 23 0,-89-23 0,67 0-7,-22 0-2,0 0 1,-1 0 1,23 0-2,-22 0 1,22 0 11,0 0 237,22 22-232,-22-22 57</inkml:trace>
    </iact:actionData>
  </iact:action>
  <iact:action type="add" startTime="48841">
    <iact:property name="dataType"/>
    <iact:actionData xml:id="d10">
      <inkml:trace xmlns:inkml="http://www.w3.org/2003/InkML" xml:id="stk10" contextRef="#ctx0" brushRef="#br0">1661 7044 0,'44'0'136,"-22"0"-128,0 0-1,1 0 2,-1 0-2,22 0 2,0 0-1,-22 0 3,1 0-6,21 0 3,22 0-1,-44 0 2,45-22-1,-45 22 0,22-22 0,1 22 0,-1 0 0,22 0 0,1 0-1,-23 0 11,22 0-10,-43 0-2,43-22 3,-22 22 0,-22 0-2,45 0 2,-23 0 0,45-22-1,-45 22-1,22 0 1,1 0 0,-23 0 0,0 0 0,1 0 2,-1 0-3,0 0 1,1 0 0,-23 0-1,22 0 2,0 0 3,-21 0-9,21 0 6,0-22-2,0 22 1,23 0 0,-23 0 2,-22 0-3,45 0 5,-45 0-1,0 0-2,0 0-2,0 0 1</inkml:trace>
    </iact:actionData>
  </iact:action>
  <iact:action type="add" startTime="50276">
    <iact:property name="dataType"/>
    <iact:actionData xml:id="d11">
      <inkml:trace xmlns:inkml="http://www.w3.org/2003/InkML" xml:id="stk11" contextRef="#ctx0" brushRef="#br0">1971 7753 0,'66'0'87,"-44"0"-79,45 0 0,-1 0 0,-21 0-1,21 0 1,23 0 0,-1-22 1,23 22 3,-23 0-8,1 0 3,22 0 2,44 0-2,-67 0 1,1 0 0,44-22 1,-45 22-1,1 0-1,-23 0 2,1 0 3,-1 0-9,-21 0 5,-1-22 0,0 22 2,0 0-1,-21 0-4,-1 0 6,0 0-3,44-22 1,-44 22-1,1 0 0,21 0-2,22 0 2,1-23 8,-23 23-7,22 0-1,-21 0-1,-1 0 2,22 0-2,1 0 1,44 0 0,-23 0 0,1-22 0,-45 22 1,45 0-1,21-22 0,23 22-1,-44 0 2,-23 0-1,23 0-1,-23-22 2,1 22-1,-23 0 0,0 0-1,1 0 1,-1 0 1,-22 0-1,44 0 0,1 0 0,-23 0 2,23 0-4,21 0 4,-44 0-3,45 0 1,-23 0 0,23 0 1,-45 0-1,45 0 1,-45 0-2,0 0 1,1 0 0,-1 0-1,0 0 2,1-22-1,-23 22 0,0 0 7</inkml:trace>
    </iact:actionData>
  </iact:action>
  <iact:action type="add" startTime="52359">
    <iact:property name="dataType"/>
    <iact:actionData xml:id="d12">
      <inkml:trace xmlns:inkml="http://www.w3.org/2003/InkML" xml:id="stk12" contextRef="#ctx0" brushRef="#br0">1816 8373 0,'44'0'135,"-22"0"-129,23 0 3,-1 0 1,22 0-4,1 0 13,-23 0-15,-22 0 8,45 0-6,-1 0 3,-22 0-1,1 0 0,21 0 0,-22 0 0,1 0-1,21 0 1,-22 0 0,1 0 0,21 0 0,-22 0 0,-22 0 0,23 0 0,-23 0 1,44 0-2,1 0 2,-1-22 3,23 22-9,-45 0 6,45-22-2,-1 22 1,1 0 1,-1 0 4,23 0-10,-67 0 5,45 0 0,-45 0-1,1 0 1,-1 0 1,-22 0 1,0 0-4,0-22 11,0 22-11,1 0 13</inkml:trace>
    </iact:actionData>
  </iact:action>
  <iact:action type="add" startTime="64610">
    <iact:property name="dataType"/>
    <iact:actionData xml:id="d13">
      <inkml:trace xmlns:inkml="http://www.w3.org/2003/InkML" xml:id="stk13" contextRef="#ctx0" brushRef="#br0">13774 13800 0,'0'0'1,"-22"0"18,-22 0-2,21 0 7,-21 0-16,22-22 3,0 22-5,-22 0 4,21 0-3,23-22 0,-66 22 4,22-22-5,-23 22 2,23 0 0,-23 0 0,23 0 3,-22 0-7,-23 0 4,-22 0 1,23 0-1,-1 0 0,-44 0-1,1 0 1,-46 0 1,-43 0-2,0 0 1,-1 0 0,-44 0 0,67 0 1,-45 0-2,-21-22 1,65 22 0,1 0 0,-45-22 1,45 22-2,22 0 2,0 0 3,0 0-8,0 0 3,-1 0 1,1 0 0,0 0 2,22 0-3,-22 0 3,0 0-2,0 0 0,22 0-1,-23 0 1,68 0 0,-45 0 2,22 0-2,22 0-1,23 0 1,21 22 0,-21-22 0,43 0-1,1 22 2,0-22-2,-1 0 2,1 22-1,0 0-1,22-22 1,-23 45 1,-21-23-1,-1 0-1,45 0 2,-22 0-1,-22 22 0,-1 1-1,23-23 1,0 22 1,-1-22-1,1 1-1,0 43 2,-23-22 2,45 1-7,-22-1 7,0 22-3,-1 45 0,1-22-1,22-1 2,-22 1-2,-1 22 1,-21-23 1,44 1-1,-23-1 0,-21 23-1,22-22 1,-23 22 0,67-67 0,-66 67 0,44-67 0,0 0 0,-23 23 2,45-23-4,-22 22 3,0-66-1,22 23 0,-22 43-1,22-44 2,-22 45-2,22-23 1,0 22 1,-23-21-1,23 21-1,0-21 2,0-1-2,0 22 2,0 23-1,0-45 2,23 67-4,-1-67 2,0 23 3,-22-23-6,22 0 5,0 1-3,0 21 2,1-44-2,-1 22 1,0-21 0,0-1 1,0 0-2,45 22 2,-23-22-2,89 23 3,-45-1-3,23-44 1,22 22 0,0 0-1,88 23 2,-110-1-1,110 0-1,-66-22 1,23 45 0,-1-23 2,22 0-3,-22-21 1,0-1 0,-22 0 0,22 0 1,1-22-2,65 22 1,-66-22 0,1 0 0,-1 0 2,-22 0-5,22 0 6,0 0-4,0 0 0,-66 0 3,44 0-3,22 0 2,-66 0-1,-23 0 0,45 0-1,22 0 2,-88 0-1,66 0 0,-45 0-1,1-22 2,-1 22-1,45-44-1,-44 44 2,21-45 0,-21 23-3,22 22 3,-45-22 4,23 0-11,-45 0 7,45 0-1,21 22 0,-43 0-1,21-22 2,1 22-1,0 0 0,-1 0-1,1 0 2,-1 0-2,1 0 1,22 0 1,-1 0 3,-21 0-8,66 0 5,-44 0 0,-23 0-1,67 0-1,0 0 1,-66 0 1,22 0-2,44 0 1,-67-23 0,45 23 1,22 0-1,-66 0 3,-23 0-6,23-22 2,-45 22 1,44 0 0,-43-22 1,-1 22-2,0 0 2,-22 0-2,1-22 2,-1 0-2,0 22 10,0-45-9,0 23 0,22-22-1,1 22 9,-23-67-6,0 67-3,0-22 1,22-23-1,-21 1 2,-1-1 0,0 23-2,0 0 2,-22-23 0,22-21-1,0 43 0,-22-43 0,23-1 0,-23 1 0,0-1 2,0 45-4,0-45 1,0 1 2,0 21-2,0 1 2,0-23-2,0 0 2,0 1-2,0-45 1,0 44 1,-23-44-1,1 45 0,-22-1 0,22 23 0,0-23 0,-23 45-1,23-45 2,-22 23-1,22 21 1,0 1-2,-45-22 1,45-1-1,0 67 2,-45-66-1,45 44 0,0 0 2,-44-1-5,66 1 6,-67 0-4,45 0 2,-22 22-1,-23-44-1,1 21 1,22 23 1,-23-44-2,-21 22 2,21 0-2,23 22 1,-22-22 1,-23-23-1,23 23 0,-23 0 0,45 0-1,-1 0 1,-21 0 0,0-1 1,21 1-2,1 22 1,0 0 0,21-22 0,-43 22 1,44 0-2,-22 0 2,-23 0-2,23 0 2,-45 0-1,23 0 0,22 0-1,-45 0 4,45 0-6,-23 0 4,23 0 1,0 0-5,22 0 14</inkml:trace>
    </iact:actionData>
  </iact:action>
  <iact:action type="add" startTime="67896">
    <iact:property name="dataType"/>
    <iact:actionData xml:id="d14">
      <inkml:trace xmlns:inkml="http://www.w3.org/2003/InkML" xml:id="stk14" contextRef="#ctx0" brushRef="#br0">11272 17788 0,'22'0'110,"-111"-23"-37,23 23-63,-23-22-5,-22 0 5,23 22 0,-67-22-4,0 0 2,22 0 2,-22 0-4,44-1 4,23 23-3,-45-44 1,44 44 0,23-22 1,-23-22-3,45 22 3,0 22 0,-67-67-3,67 45 2,-23 0 0,23-23 1,0 23-2,-23-22 1,23 0 1,-23-23-1,45 45 0,-22-22-1,-45-23 1,67 45 1,-22-44-1,0 21 0,-1 23 0,1-44-1,22 44 1,-22-23 0,22-21 0,-1-1 2,1 45-3,0-22 3,22 22-1,-22-22-2,22 21 0,-22-43 2,22 22-2,0 22 1,0-23 1,0-66-2,0 67 1,0-44 1,22 21-1,22-22-1,-22 1 2,1 21-2,-1-21 2,22 44-2,-44-1 2,22-21-2,22-1 2,-44 23-1,23 0-1,-1 22 1,-22-45 0,22 67 0,0-66 1,0 66-1,-22-45 0,22 1 4,0 22-9,23-45 6,-1 1-1,0 0-1,-22 43 5,45-43-7,-23 22 5,0-23-3,45 1-1,-45-1 4,1 23-2,43-22 1,-44 21-2,67-21 1,-67 44 0,23-45 0,-1 45 0,-66 0 1,45-22 3,-1 21-8,0-21 3,-22 22 1,23 0 0,-1-23 1,-22 23-1,0 0-1,0-22 3,45 0-3,-45 21 1,0 23-1,22-22 1,-21 0 1,-1 0 3,22 22-8,-44-22 3,44 0 1,-22 22 1,23-22-2,-1 22 12,-22-23-12,0 23 2,0-22-1,1 22-2,-1 0 3,0 0 0,0 0-1,44 0 0,-43 0 0,-1 0 4,44 0-9,-22 0 6,-21 0-1,43 0 8,-22 0-13,23 0 3,21 0 3,-43 0-3,43 0 2,-44 0 0,23 0-1,-1 0 1,1 0 0,-1 0 0,-22 0 1,1 0-2,-1 0 2,23 0-2,-23 0 2,0 0-1,0 0-1,1 0 1,-1 0 0,22 0 0,-21 0 1,-1 0 1,22 0-4,-21 0 4,21 45-3,-22-45 2,-21 22-2,21 22 2,44-44-1,-43 44-1,21 1 2,-22-1-1,23-22-1,-1 22 3,-21-22-4,-1 1 3,0 21-2,23-22 2,-45 0-1,22-22-1,-22 22 2,0 1-1,0-23 0,45 66 0,-45-66 0,0 44 0,45 23-1,-23-45 1,0 44 1,1-21-2,21 21 1,0 1 1,-43-45-1,43 22 0,-22 0 1,-22-22-1,23 1 5,-23-1-10,0 0 14,0 0-1,0 0-1,0 0 1,1 45-7,-1-67-2,-22 66 1,0-44 0,0 23 1,0 21-1,0-22-1,0 23 1,0-1 1,0 23-2,0-45 2,0 1-1,0-1 0,0 0-1,0 1 1,0 21 0,0-44 1,0 45-1,-22-1 9,22-22-10,0 23 1,0 21 0,-23-43 0,1 43 0,22-21 1,-22 21-3,22 1 5,-22-45-5,22 1 3,0 43-1,-22-44 0,22 1 0,-22-1 0,22-22 0,0 0 0,-22-22 0,22 45 0,-23-23 1,1 22-2,0 0 1,0 1 1,22-23-1,-44 22-1,22 45 2,-23-45-2,23-22 2,0 23-1,-22 21 0,22 0-1,-23-43 1,1 21 1,22 22-2,-23-43 2,23-1-1,-44 44-1,22-44 10,-1 45-8,23-67-2,-44 44 3,44-22-5,-45 0 5,23 23-3,-89-23 4,44 22-4,-21 0 1,21-21 0,-22 21-1,1 0 1,-45 0 1,44-21-1,-66-1-1,22 0 2,44-22-2,-22 22 1,0-22 0,0 0 0,45 0 0,-67 0 0,88 0 0,-65 0 1,43-22-1,0 22-1,-21-22 3,43 22-2,-43 0-1,21 0 2,-22 0-2,0 0 1,23 0 0,-1 0 0,23 0 1,22 0-3,-45 0 5,45 0-3,22 0-3,-23 0 5,23 0-1,0 0-4,0 0 5,0-22 7,0 22-1,-1 0 8,1 0-8,0 0 0,0 0-1,0 0 10</inkml:trace>
    </iact:actionData>
  </iact:action>
  <iact:action type="add" startTime="81075">
    <iact:property name="dataType"/>
    <iact:actionData xml:id="d15">
      <inkml:trace xmlns:inkml="http://www.w3.org/2003/InkML" xml:id="stk15" contextRef="#ctx0" brushRef="#br0">7131 16569 0,'0'0'1,"0"22"22,0 1-7,0 21 10,0-22-10,0 0 0,-23 0 8,1 1-8,0 21-1,0-22 2,0 0-9,0-22-1,0 22 2,-1 0-2,-21 1 2,44 21-1,-44-44 0,-23 22-1,67 0 1,-22-22 0,-44 22 0,44-22 1,-1 0-2,1 0 1,0 0 0,0 0 1,0 0-2,0 0 20,0 0-10,-1 0 6,-21 0-8,22 0-7,0 0 1,-22 0-1,44-22 0,-23 0 0,-21 22 0,44-22-1,-22 22 1,0-22 8,0 0-7,0-1 7,-1 1-8,23-22 0,0 22 0,-22 0 0,22 0 0,-22-1-1,22-21 1,0 0 1,0 22 0,0-45 6,0 45-5,0-22 2,0 22-9,0-1 6,0 1-2,0-44 2,0 44-2,0-23 1,0 23 2,0 0 1,22-44-7,0 66 4,-22-23 0,45-43-1,-23 44 1,-22 0 1,22 0-2,22-23 2,-44 23-1,45-22 0,-1-1 7,0 23 1,-22 0-8,0 0 1,1 22-1,-23-22 0,44 22 7,44 0-6,-21 0 7,-23 0-8,23 0 0,21 0 0,1 22 2,22 0-4,-67 0 5,44 0-4,-43 1 1,-1-1-1,22 22 2,-43-44-1,21 44-1,-22 1 18,0-23-2,-22 22-15,0 23 9,0-45-2,0 22-7,0 0 1,0-21-2,0 43 1,0-22 0,0 1 0,0-1 1,-22 0-2,22-22 2,-22 45-2,0-67 1,0 66 1,-1-44-1,23 1 9,-22-1-1,22 0-7,-22 0-1,0 0 8,22 0-1,-22-22 10,22 22-8,-22-22 6,0 23-8</inkml:trace>
    </iact:actionData>
  </iact:action>
  <iact:action type="add" startTime="86165">
    <iact:property name="dataType"/>
    <iact:actionData xml:id="d16">
      <inkml:trace xmlns:inkml="http://www.w3.org/2003/InkML" xml:id="stk16" contextRef="#ctx0" brushRef="#br0">12578 14886 0,'0'-22'64,"0"0"-39,0-23 5,0 23-6,-22 22 57,-22 0-57,-1 0 7,23 0-6,0 0-7,0 0-10,-22 0 8,-1 0 1,23 0 14,0 22-23,0 0 9,-22-22-3,44 23 2,-45-1-8,45 0 9,-22 0-1,22 0 0,-22 0 0,22 0-1,0 1-6,0-1 7,0 0-6,0 0 4,0 0 3,22-22 65,0 0-75,23 0 8,-1-22-7,0 22 17,-44-22-17,22 22 8,1-22 0,-23 0 7,22 22-7,0-23 8,-22 1-7,44 0 9,-44 0-9,44-22 6,-21 22 24,21-1 11,-22 1-35,0 22-8,22 0-6,-21 0 2,-1 0-7,0 0 4,0 0 1,0 0-2,0 0 1,0 0 0,1 0 1,-23 22 169,-23 23-161,23-23-9,-44 44-1,22-44 0,22 23 2,-44 21-2,22-22 10,22 1-10,-23-45 1,23 22 0,0 0 25,0 22 129,0-21-123,0 21 59,0-22-80,0-44 116</inkml:trace>
    </iact:actionData>
  </iact:action>
  <iact:action type="add" startTime="89346">
    <iact:property name="dataType"/>
    <iact:actionData xml:id="d17">
      <inkml:trace xmlns:inkml="http://www.w3.org/2003/InkML" xml:id="stk17" contextRef="#ctx0" brushRef="#br0">6976 7155 0,'22'0'89,"88"0"-73,-43 0-9,66 22 2,-23 0-1,90-22-1,-67 23 1,66-23 1,0 22-2,-22-22 1,67 22 1,-67 0-2,0 0 2,23 22-1,-23 23-1,-44-1 1,-23 1 0,23-1 3,-44 23-5,21-23 3,1 23-1,0 0-1,0 21 2,-1 1 0,23 22-2,-22-22 2,44 66-2,0-22 2,0 44-1,0-44-1,-22 45 1,0-23 1,-45-44-1,1 66-1,-1-22 2,1 1-1,-22-1-1,-1-22 2,45 44-2,-45 1 2,1-1-2,-1-22 2,0-22-2,1 45 2,21-23-1,-43-44 0,-45 22 0,22-44 0,0 21-1,0-43 3,-22 66-3,0-88 1,0 65 1,0-43-2,0-22 1,0 21 1,0-21-3,0-23 4,0 44-2,0-21 0,0-1 0,0 23 0,0 0 0,0-23 1,0 1-1,0-23 0,0 22 0,0-21 0,0 21 9,0-44-11,0 22 3,0-21-1,0 21 0,0-22 0,0 0-1,0 0 17,-22-44 356,-44-22-370</inkml:trace>
    </iact:actionData>
  </iact:action>
  <iact:action type="add" startTime="90731">
    <iact:property name="dataType"/>
    <iact:actionData xml:id="d18">
      <inkml:trace xmlns:inkml="http://www.w3.org/2003/InkML" xml:id="stk18" contextRef="#ctx0" brushRef="#br0">12002 13778 0,'89'0'9,"0"0"0,-23 0-4,45 0 5,-67 0-2,45 0 1,-45 0-1,-22 0 5,22 0-11,-22 0 38,23 0 56,21-22-80,-22 22-8,1 0 1,-23 0-2,0 0 1,0 0 1,22 89 65,-44-23-67,0-22 1,0 23 1,0 22-2,0-45 2,0 0-1,0 23 3,0-23-5,0 0 10,0-22-1,0 1 1,-22-23 0,0 22 0,-22-22 0,22 0-1,-23 0-6,23 0-2,-66-45 1,43 1 0,-21 0 1,22-1 1,-67 1-4,45 22 5,-45-44-4,67 66 2,-1-45-2,1 23 1,0 0 0,22 0 0,-1 22 0,1-22 24,22-89 24,0 89-48,67-89-1,-23 45 1,22 21 0,-21-21 1,43 21 0,-43 1-3,-1 22 3,0 0-2,0 0 1,1 22 1,-45-22-2,22 22 1,22 22 75,-22 0-75</inkml:trace>
    </iact:actionData>
  </iact:action>
  <iact:action type="add" startTime="92396">
    <iact:property name="dataType"/>
    <iact:actionData xml:id="d19">
      <inkml:trace xmlns:inkml="http://www.w3.org/2003/InkML" xml:id="stk19" contextRef="#ctx0" brushRef="#br0">13198 14731 0,'-44'0'145,"22"0"-137,-23 0 0,-65 44-1,-45-22 1,0 0 1,22 23-2,-89-1 2,45-22-1,0 22-1,0 23 3,-22-23-3,88 0 2,22 1-1,1-45-1,43 44 1,23-44 0,0 22 1</inkml:trace>
    </iact:actionData>
  </iact:action>
  <iact:action type="add" startTime="93331">
    <iact:property name="dataType"/>
    <iact:actionData xml:id="d20">
      <inkml:trace xmlns:inkml="http://www.w3.org/2003/InkML" xml:id="stk20" contextRef="#ctx0" brushRef="#br0">11759 14664 0,'22'0'64,"0"0"-48,0 0 7,23 22-6,-23 1-9,22-1-1,22 0 1,1 22 0,-1-22 0,-21 1 0,43 21 0,-21 0 1,-1-22-1,-22 23-1,45-23 1,-45 22 2,0-22-4,1-22 5,-1 22-3,-22 0-1,0-22 9,0 23 145,1 43-152,21 1 6,-22-45-6,22 44-1,23-22-1,-45-21 1,22-1-1,0 22 1,1-44 0,-1 0 9,-22 0 17</inkml:trace>
    </iact:actionData>
  </iact:action>
  <iact:action type="add" startTime="94539">
    <iact:property name="dataType"/>
    <iact:actionData xml:id="d21">
      <inkml:trace xmlns:inkml="http://www.w3.org/2003/InkML" xml:id="stk21" contextRef="#ctx0" brushRef="#br0">13442 14664 0,'0'67'135,"0"-1"-127,0 1 3,0-1-5,0 23 3,-22-1 1,-1-43-3,23 21 1,-22-22-1,22 1 1,0-23 17,0 0-9,22-22 40,-22-44-32,23 44-9,-23-22 2,0-1 7</inkml:trace>
    </iact:actionData>
  </iact:action>
  <iact:action type="add" startTime="95411">
    <iact:property name="dataType"/>
    <iact:actionData xml:id="d22">
      <inkml:trace xmlns:inkml="http://www.w3.org/2003/InkML" xml:id="stk22" contextRef="#ctx0" brushRef="#br0">13818 14487 0,'-22'22'87,"22"0"-73,0 1 12,-22 21-9,22-22-9,-22 0 0,22 67 0,0-23 0,-22-21-1,22-1 2,-22 22-1,22 23 1,-23-45-1,23 0-1,0-21 1,0 21 0,0-22-1,0 0 2,0 0 23,0 23 115,-22-23-132,22 0-7,-22 22 5,22-66 78</inkml:trace>
    </iact:actionData>
  </iact:action>
</iact:actions>
</file>

<file path=ppt/ink/inkAction4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408">
    <iact:property name="dataType"/>
    <iact:actionData xml:id="d0">
      <inkml:trace xmlns:inkml="http://www.w3.org/2003/InkML" xml:id="stk0" contextRef="#ctx0" brushRef="#br0">9965 2747 0,'22'0'151,"0"44"-135,0-22 10,23 1-12,-23 21 3,22-22-8,-22 22 0,1-44-5,43 89 7,-44-89-3,22 66 1,23-21-1,-45-23 0,22-22-1,45 44 2,-67-22 6,44-22-7,-43 0 1,43 0 6,-44 0-6,22 0-1,67 22-1,-44-22 1,21 0 2,1 0-3,21 0 2,23 23-2,-44-23 0,66 0 2,-22 0-2,0 0 1,0 0 1,-1 0 4,-43 0-10,0 0 4,-23 0 1,23 0 4,-1 0-8,67 0 5,-66 0 1,-1 0-3,67 0 1,-44 0 0,44 0 1,-66 0-2,44 0 1,-45 0 1,67 0-2,-66 0 1,-1-23 0,-21 1 0,43 0 0,-21-22 1,66 0-3,-44-1 3,-23 1-2,1 22 3,-1-22-3,23-1 2,44-21-3,-66 21 4,-23 23-3,23-22 2,-1-22-2,23 21 1,0 1 0,-67 0 0,23-1 0,-1 1 0,0 0 1,-21-23-2,-1 23 1,22 0 1,-21-23-1,43 23-1,-88 0 3,45-1-4,-1 1 4,-22 0-4,22-23 4,-22 23-2,23 0-1,-1-23 3,-44 1-3,44 21 0,-22 1 2,-22-22-1,23 21 0,-1-21 0,0-1 0,-22 23 1,0 0-1,0-23 4,0 23-8,0 0 3,-22 0 1,-23-45 5,1 45-10,0-23 5,-23 1 1,23 21 4,22 23-11,-44-44 6,43 66 1,-21-45 5,22 45-13,-44-22 6,-1 0 5,23 22-7,-45-44 5,1 44-1,-67 0-5,0-22 7,0 22-3,-23 0 0,1-22 1,0 22-3,0 0 3,22-23-1,-22 23 0,66 0 1,-22 0 4,-22-22-11,45 0 6,-45 22-1,66-22 3,-44 22-2,44 0 0,1 0 1,-1-22-2,1 22 2,21 0-2,-21 0 1,-1 0-1,1 0 1,-1 0 1,0 0-1,23 0 3,-23 0-8,1 0 6,-1 0 0,45 0 2,-45 0-7,-21 0 6,-45 0-3,66 22 2,-66-22 0,22 0-3,0 22 3,23-22 0,21 0-1,-44 22 0,45-22-1,43 0 1,-43 0 0,21 22 0,1-22 9,22 23-1,-1-23-4,-21 22-9,22 0 5,-23 0 0,23-22 0,-45 66 1,23-43-2,-1-23 1,-21 66 1,21-44-1,23 0 5,-45 23-11,45-23 7,0 0-1,0 0-1,-1 22 11,1-21-12,22-1 2,0 0 0,0 0 0,-1 45 2,23-23-4,-44 0 4,44-22-1,-22 45 2,0-1-7,22-22 4,0 1 1,0-1-2,0 23 1,0 21 0,22-44 1,0 45 3,0 0-9,23-23 5,21 23 1,-44-23-1,22 23-1,-21-23 1,65 45 1,-21-67-2,-23 23 0,44 21 2,-43-21-1,43-23 0,-43 23 0,-1-23-1,45 22 1,-45-21 1,0-1-1,45 0 0,-45-22 1,0 1-1,23 21 1,-23-44-2,22 44 3,23 0-4,44 1 3,-89-23 0,45 22-2,21 0 1,45 1 1,-66-23-1,66 22-1,-22 1 1,-45-45-1,45 22 3,-44-22-3,0 0 1,-1 0 0,1 0 1,-23 0 2,-22 0-7,23 0 5,-23 0-1,-22 0 0,0 0 8,1-22 7,-1 22 49</inkml:trace>
    </iact:actionData>
  </iact:action>
</iact:actions>
</file>

<file path=ppt/ink/inkAction4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9485">
    <iact:property name="dataType"/>
    <iact:actionData xml:id="d0">
      <inkml:trace xmlns:inkml="http://www.w3.org/2003/InkML" xml:id="stk0" contextRef="#ctx0" brushRef="#br0">1683 5737 0,'0'-22'143,"44"22"-127,1 0-9,87 0 2,-43 0-1,110 0 0,-66 0 0,22 0-1,22 0 3,23 0-3,-68-22 1,1 22 0,44 0 1,-110 0-1,66 0-1,-67 0 1,1 0 0,-1-22 0,1 22-1,-1 0 2,23 0 0,-45 0-2,0 0 1,45 0 0,-23 0 0,23 0 0,-1 0-1,1 0 2,-1 0-1,1 0-1,0 0 2,21 0-1,-65 0 1,43-22-1,1 22 0,-45 0 2,0 0-5,45-22 6,-67 22-4,45 0 1,-23-23 0,0 23 9,0 0-10,-21 0 9,-1 0-9,0 0 2,22 0-1,-22 0 8,0 0 1,1 0-9,-1 0-1,0 0 9,22 0 8,-22 0-8,0 0-1,1 0-6,21 0 23</inkml:trace>
    </iact:actionData>
  </iact:action>
  <iact:action type="add" startTime="12091">
    <iact:property name="dataType"/>
    <iact:actionData xml:id="d1">
      <inkml:trace xmlns:inkml="http://www.w3.org/2003/InkML" xml:id="stk1" contextRef="#ctx0" brushRef="#br0">9965 7155 0,'-89'-22'78,"67"0"-70,0 0 1,-44 22-1,44-23 1,-23 1-1,23 22 0,-44-22-1,21 0 1,23 0 0,-22 22 0,-22-22 0,43 0-1,1 22 2,-22 0-1,22-23 0,0 1 0,0 22 0,-1 0-1,1-22 2,0 0 0,0 0-1,-22 0 0,44-23-1,-45 23 1,23 0 0,-22-22 3,0-1-5,22 23 1,-23-44 1,23 66 0,-44-89 0,44 45 7,-1 22 2,23 0-7,0-1 7,0 1 23,0-22-24,45 22 8,-1 0-17,22-23 9,1 23-7,-1 0-2,-21 0 1,43-22 0,-21 44 0,88-22 0,-67 22 0,67 0 0,-44 0 1,44 0-2,44 0 1,-44 0 0,22 0 0,1 22 0,-23 22 0,-45 0 5,-21-44-11,-1 45 7,-65-1 1,-1-44-4,0 44 13,-22-22 3,0 0-6,0 1 17,0 21-16,-89 45-2,89-45-7,-88 0-1,43 23 2,23-45-1,-44 22 0,-1 23 0,23-45 0,-22 22-1,21-44 10,45 22-9,-22 0 0,0-22 2,-22 0 12,44 22-14,-22-22 10,-23 0-12,23 0 4,0 0-2,0 0 8</inkml:trace>
    </iact:actionData>
  </iact:action>
  <iact:action type="add" startTime="13501">
    <iact:property name="dataType"/>
    <iact:actionData xml:id="d2">
      <inkml:trace xmlns:inkml="http://www.w3.org/2003/InkML" xml:id="stk2" contextRef="#ctx0" brushRef="#br0">9987 7775 0,'-22'0'5,"0"0"11,0 0 8,0 0-5,-45 22-4,23 1-7,-23-23 0,1 0 1,22 22-2,-45 0 1,45-22-1,-23 0 2,-21 0-1,44 0 0,-45 0-1,-22-44 2,45 21 0,-23-21-1,45 22-1,0-22 1,-1-1 0,23 1 0,0 0 0,0 22 0,22-23 0,0 23 0,0 0 5,0-44-10,0 43 4,0 1 2,22-22 7,0 0-8,0 44 2,1-45-4,-1 23 2,44-22-1,-44 44 1,45-22 2,-23-23-4,45 23 4,43-44-1,-43 44-2,0 0 1,-1-1 1,23 1-2,-23 22 2,1 0-1,-45 0-1,1 0 2,-1 0-1,0 0 0,-22 0 0,23 0 4,-23 22-8,22 1 3,-44-1 2,22 0-2,0 0 2,1 0-1,-1 45 0,-22-45 0,22 0 0,22 44 0,-44-43 7,0-1 9,0 0 19,0 22-27,0-22 0,0 23-8,-22-23 0,0 0 0,22 22 0,-44-22 0,-1 23 0,23-1 0,0-44 0,0 44-1,0 1 2,-1-23-1,23 0 0,-22 0 9</inkml:trace>
    </iact:actionData>
  </iact:action>
  <iact:action type="add" startTime="22218">
    <iact:property name="dataType"/>
    <iact:actionData xml:id="d3">
      <inkml:trace xmlns:inkml="http://www.w3.org/2003/InkML" xml:id="stk3" contextRef="#ctx0" brushRef="#br0">8880 7155 0,'-22'0'144,"0"0"-121,-89 22 2,45-22-16,-45 0 8,67 0-10,-1 22 2,1-22-1,22 0 0,-23 0 0,1 0 0,22 0 0,0 0 7,0 0 19,-23 0 4,1-44-30,44 22 1,-44 0-1,44 0 8,-44-1-8,44-21-1,-45 44 1,23-44 2,0 0 5,22 21 43,0 1-42,0 0 8,0-22-8,0 22 7,0 0-6,22-1-1,0 1 0,23 0 0,-23 22 0,0-22-1,44 0-6,-21 22-1,-23 0 0,22 0 1,0 0 2,-22 0-4,23 0-3,-23 0 4,0-22 3,22 22-5,1-23 19,-23 23 0,0 0-8,0-22-2,22 22 2,-21 0-2,-1-22-8,22 22 1,-44-22 0,22 22 1,0 0 40,0 22-35,23 22 12,-23-21-18,22 21-1,-22-22 3,0 0-4,1 0 12,-23 1-2,22-23-8,-22 22 32,22 0-15,-22 0-9,22 22-9,-22-22 2,22-22-2,-22 45 10,0-23 6,0 0-7,0 0 0,0 0 0,-22-22 9,0 45 16,-22-45-27,21 44 3,1-44-7,0 22 5,0 0-6,0-22-1,0 22 0</inkml:trace>
    </iact:actionData>
  </iact:action>
  <iact:action type="add" startTime="25729">
    <iact:property name="dataType"/>
    <iact:actionData xml:id="d4">
      <inkml:trace xmlns:inkml="http://www.w3.org/2003/InkML" xml:id="stk4" contextRef="#ctx0" brushRef="#br0">9168 6867 0,'0'-22'36,"44"22"5,45 0-22,-67-22-11,22 22-1,23 0 0,-23-22 2,44 22-1,-43-22 0,-1-1 0,0 1 0,23 22-1,-23-22 3,-22 22-3,0-22 1,0 22 16,1 0 226,-1 0-232,0 0-3</inkml:trace>
    </iact:actionData>
  </iact:action>
  <iact:action type="add" startTime="28561">
    <iact:property name="dataType"/>
    <iact:actionData xml:id="d5">
      <inkml:trace xmlns:inkml="http://www.w3.org/2003/InkML" xml:id="stk5" contextRef="#ctx0" brushRef="#br0">8902 7953 0,'-22'0'126,"0"0"-101,0 0-8,-23 0-10,23 0 0,0 0 2,0 0-1,-22 0 1,-23 0 6,45 0-7,0 0 9,0 0-3,0-23 3,0 23 0,-23-22-2,23 22-6,-22-22-2,-1 0 2,23 22-3,0-22 4,-44 0-4,44-1 14,-1 23-15,1-22 6,0 0-4,0-22 9,0 22-9,0 0 11,22-1-12,0 1 3,-22-22-2,-1 22 1,23 0 0,0-1 1,0 1-1,0 0 4,0 0-9,0-22 7,0 22-3,0-1 1,0 1 0,0 0 0,0 0 0,0-22 8,23 22 0,-23-1-9,22 23 2,22-44 7,-22 44-8,22-22 0,-21 0 1,43 22 1,0 0-4,-21 0 4,-1 0-2,23 0-1,-23 0 1,22 0 0,-21 0 8,-23 0-7,0 0-2,0 0 17,0 0 16,22 0-16,45 66-16,-67-66 0,22 22 1,1 1-2,-1-1 1,0 0 1,1 0-2,-1 0 0,-44 0 2,44-22-2,-44 22 2,22 1-2,-22-1 10,22-22 8,-22 22-7,0 22 21,23-22-24,-23 0 3,0 1-3,0-1-6,0 0 6,0 0-7,0 0-1,0 0 10,-23 1-10,23-1 10,0 0-8,-22 0 7,22 0-1,0 0 1,-44 0 10,44 1-9,-44-1-1,22 0-1,-23 0 0,45 22 1,-44-21 0,22-23 1,0 22-9,0-22 7,-1 22 1,1 0-8,0-22 8,0 22 0,-22 0-7,22-22-1,-45 0-1,23 0 1,-23 22 0,1-22 1,22 0-1,-45 0-1,45 23 4,-1-23 5,23 0-8,-22 0 16</inkml:trace>
    </iact:actionData>
  </iact:action>
  <iact:action type="add" startTime="31182">
    <iact:property name="dataType"/>
    <iact:actionData xml:id="d6">
      <inkml:trace xmlns:inkml="http://www.w3.org/2003/InkML" xml:id="stk6" contextRef="#ctx0" brushRef="#br0">9079 7598 0,'22'0'103,"67"0"-93,66 0-4,0 0 3,-22 0-2,0 0 1,44 0 0,-66 0 1,-23 0-2,23 0 2,-67 0-2,-22 0 10</inkml:trace>
    </iact:actionData>
  </iact:action>
  <iact:action type="add" startTime="34489">
    <iact:property name="dataType"/>
    <iact:actionData xml:id="d7">
      <inkml:trace xmlns:inkml="http://www.w3.org/2003/InkML" xml:id="stk7" contextRef="#ctx0" brushRef="#br0">5448 6358 0,'22'0'55,"0"0"-38,0 0-10,0 0 2,45 0-2,-1 0 1,0 0 0,1 0 0,-23 0 0,0 0 4,23 22-7,-23-22 1,45 0 3,-45 0-1,0 0 3,1 0-7,-1 0 7,0 0-4,23 0 1,-23 0 0,44 0 1,1 0-1,-45 0-1,67 0 1,22 0 1,-44 0 0,66 0-3,-89 0 4,23 0-2,43 0-1,-65 0 2,-1 0 3,45 0-9,-67 0 4,1 0 2,-1 0-1,-22 0-1,0 0 2,0 0 176,67 0-160,-45 0-17,-22 0 0,0 0-1,1 0 2,-1 0-2,0 0 3,0 0 5,22-45 421,-22 23-428,23-44 0,-23 22 0,22-1-1,0 1 2,-21 0 0,21-1-2,0-21 0,-22-1 1,1 23 1,-1-22-1,0 21 1,0 1-3,-22 0 3,22-1 0,-22 1-1,0 22 10,22 0-11,-22 0 0,0-23 16,0 23 2,0 0-10,0 0-6,0-22-3,0 22 5,0-1-6,0 1 6,0-22 4,0 22 10,0 0-9,-44 22 144,0 22-144,22 0-3,-45 0-11,1-22 8,-45 0-4,22 0 4,-44 0-1,-22 0-3,23 22 4,-1-22-2,-67 22-1,23 1 2,-22 21-1,44-44 0,0 22 5,44-22-11,0 0 6,23 0 1,-1 22-2,23-22 1,-23 0 0,45 0 0,-45 0 2,45 0-4,0 0 3,22 0-1,0 0-1,-1 0 2,1 22 193,-44 0-185,44 1-10,0-1 1,-23 0 0,1 0-1,22 0 1,-22 22 1,-1-21-1,1 21 0,22-22-1,0 0 2,-23 45-2,1-45 3,44 0-4,-22 0 2,0 0 0,22 0 0,-22 1 0,22-1 0,-22-22 2,22 22 5,0 22-5,0-22 22,0 23-23,0-23 22,0 0 0,22 0 49,0 0-55,22 0-9,0 1-1,-21-1-5,-1 0-1,0-22-3</inkml:trace>
    </iact:actionData>
  </iact:action>
  <iact:action type="add" startTime="38022">
    <iact:property name="dataType"/>
    <iact:actionData xml:id="d8">
      <inkml:trace xmlns:inkml="http://www.w3.org/2003/InkML" xml:id="stk8" contextRef="#ctx0" brushRef="#br0">12423 4851 0,'-22'0'47,"-22"0"-22,22 45-10,-23-23-7,-65 66 0,43-43 1,-21-1-1,21 22 0,-88 23 0,22-45-1,0 45 2,-66-23 1,44 1-3,22-1 1,45-21 0,-23-1-1,44-22 1,23 0 0,22-22-1</inkml:trace>
    </iact:actionData>
  </iact:action>
  <iact:action type="add" startTime="38869">
    <iact:property name="dataType"/>
    <iact:actionData xml:id="d9">
      <inkml:trace xmlns:inkml="http://www.w3.org/2003/InkML" xml:id="stk9" contextRef="#ctx0" brushRef="#br0">15280 4519 0,'0'44'52,"0"-21"-42,-22 43-1,0-44-4,-23 45 7,1 21-6,-45-21 3,-21 43-1,-1-21 0,0 0 0,23-1 0,-23-21 0,0-23-1,67 0 3,0-22-3,-1 1 1,45-1 0,-22-22 7</inkml:trace>
    </iact:actionData>
  </iact:action>
  <iact:action type="add" startTime="41904">
    <iact:property name="dataType"/>
    <iact:actionData xml:id="d10">
      <inkml:trace xmlns:inkml="http://www.w3.org/2003/InkML" xml:id="stk10" contextRef="#ctx0" brushRef="#br0">10585 6358 0,'0'0'1,"67"0"6,-1 0 0,-22 0 3,45 0-3,-23 0 1,23 0 0,-1 0-1,-21 0 2,21 0 0,1 0-2,-45 0 1,23 0 0,-23 0 0,0 0-1,-22 0 2,1 0-1,-1 0 10,0 0-13,0-23 14,22 23-12,1 0 1,-1 0 2,22 0-2,23 0-1,44 0 5,22 0-9,-22 0 6,66 0-1,-22 0-1,67 0 1,-67 0 0,44 0 0,1 0 1,-45 0-2,0 0 1,-66 0 1,22 0-1,-45 0 0,-21-22 0,-1 22-1,-22 0 2,1 0 0,-1-22-1,-22 22 0,45 0 0,-1 0 8,-22 0-1,1 0-6,-23 0-1,0 0 0,0 0 0,22 0 9,1 0-9,-23 0 1,0 0-1,22 0-1,0 0 0,1 0 1,-23 0 2,0 0-3,0 0 1,0 0 7</inkml:trace>
    </iact:actionData>
  </iact:action>
  <iact:action type="add" startTime="51118">
    <iact:property name="dataType"/>
    <iact:actionData xml:id="d11">
      <inkml:trace xmlns:inkml="http://www.w3.org/2003/InkML" xml:id="stk11" contextRef="#ctx0" brushRef="#br0">13353 7953 0,'-44'0'111,"-67"0"-102,23 0-1,-1 0-1,-66 0 2,-22 22-2,-22-22 1,-23 0 0,1 22 1,-23-22-1,-44 0 1,22 0-1,-21 0-2,21 0 3,0 0-1,-66 0-1,66 0 1,67 0 1,-67 0-1,23-22 0,43 22-1,23 0 2,0-22-2,-45 22 3,45 0-3,0 0 3,-22 0-1,88 0-5,-88-23 6,66 23-1,-44 0-2,44 0 2,22 0 0,-44-22-3,22 22 3,45 0-1,-23 0 0,22 0 1,-66 0 3,0 0-10,23 0 7,-1-22-1,-67 22-1,45-22 1,-22 22 0,0-22 1,-67 0-1,67-1 1,0 1-3,-44 22 3,110-22-1,-66 22-1,44-22 2,-22 22-2,44 0 2,-44 0-1,0-22-1,44 22 1,-110-22 1,44 22-2,0-22 3,-23-1-1,-43 1-3,-1 0 4,45 22-2,-45-22 1,45 0-2,22 0 1,-22-23 0,66-21-1,0-1 3,44 23-3,-21 0 1,43-23-1,23 23 1,-23 0 1,45-45-2,0 89 1,0-66 0,0 21 1,22-21-2,-22-23 1,22 45 0,0-45 0,0 1 0,0-45 0,44 22 0,0 23 0,45-45 1,-1-22-1,1-23 0,0 112 1,43-111-2,23 44 0,-66 22 2,88-22 0,-66 22 0,-23 23-3,90-23 3,-46 0 0,24-22-2,21 45 1,-67 21 1,112-43-1,-23 21 1,-22 0-2,67 1 1,-1-1-1,1 1 3,110-1-3,45 0 1,-45 1 0,1 43-1,88-21 3,22-23-2,-23 45-2,68-22 3,-112 21-2,-21 23 2,-23-44-2,23 44 3,-45-1-4,-22 23 3,66-22-1,-88 22 0,66 0-1,-21-22 2,-45 22-1,66 0 1,-22 0-2,22 0 1,-44 0 2,23 0-3,43 22 5,-88 0-8,44 23 6,-44-23-3,-22 44 1,-1-21 0,-43 21 0,-45-22 0,22 23 0,-22 21 0,-44-21 0,0-1-1,22 45 2,-66-67-1,-1 23 0,-21-23 0,44 67 1,-67-67-3,67 45 3,-45-23-1,0 1-1,45 21 3,0 23-3,0 0 2,-23 0-1,89-1 1,-66 1-2,-45-22 1,45 21-1,0 1 1,-67-66 1,67 65-2,-67-65 1,1 43 1,-45-44-2,22 23 2,-22-1 0,0-21-1,0-1 1,0 67-3,0-67 4,-22 45 1,-23 21-7,-21 1 5,22-22-1,21 22-1,-43-23 0,-1 45 1,23-22 1,22-67-1,-22 45 0,-1 21 1,23-65-2,0-1 1,0 0 0,-22 45 0,44-45-1,-45 1 1,23-1 1,0 0 0,-22 0-2,22-21 1,-23 43-1,1-66 1,0 67 0,-23-23 0,-43 22 1,65-44-1,-87 23 1,43-1-2,-22 0 2,1 1 0,-45-23-2,0 0 1,22 0 0,-67 0 2,23-22-4,-44 22 2,44-22 0,-45 0 1,45 0-1,-22 23 0,22-23-1,66 0 2,0 0-1,-44 0 0,89 0 0,-23 0 0,45 0 0,-1 0 0,-21 0-1,22-23 3,-23 23-3,67-22 0,-66 22 2,44-22 0,-23 22-1,23 0 0,-22 0-1,22 0 1,0 0 0,0 0 2,-1-22-4,1 22 3,0 0-1</inkml:trace>
    </iact:actionData>
  </iact:action>
  <iact:action type="add" startTime="57142">
    <iact:property name="dataType"/>
    <iact:actionData xml:id="d12">
      <inkml:trace xmlns:inkml="http://www.w3.org/2003/InkML" xml:id="stk12" contextRef="#ctx0" brushRef="#br0">3942 9016 0,'-22'0'24,"-1"0"94,-43-22-94,22 22-17,-23-23 1,1 23 1,-23-22-1,23 22-1,-23-22 1,23 22 1,21 0-1,1-22 0,0 22 0,0 0 3,21 0 1,1 0 31,0-22-27,0-22-8,-22 21 0,22-21 0,-45-22-1,45 44 2,0-23-1,0 23 0,-23-22 1,45-1 0,-22 1-3,22 22 2,0-22-1,0-1 1,0 23 9,0-44-9,0 44 0,22-23 8,1 23-8,-1-22-1,44 0 2,1-1 0,-1 1-1,89-45 0,-44 45 2,22-22-4,22 21 3,44 1-1,-22 22-1,0 0 1,0 22 1,45-22-1,-45 22-1,-66 0 2,66 0-1,-44 0 0,-45 0 1,23 0-3,0 0 3,-23 44-1,-43-44-1,65 66 3,-21-21-2,22 21 0,-67-22 0,67 23 0,-67-45-1,67 67 1,-67-23-1,0-22 2,-44-22-2,22 45 2,-22-23-1,0 1 0,0 21 1,0-22 0,-44 23-2,22-45 0,-44 22 1,21 45 0,-43-45 0,43 0 0,1-21 2,-22-1-5,-1 0 6,1 0-3,-23 0-1,1 0 1,-23-22 0,22 22 0,-88 23 0,22-23 0,-22 0 1,-22 0-1,66-22 0,-44 22 0,44-22 0,44 0 0,23 0 0,44 0 1,-23 0-3,45-22 20,-22 22-10,22-22-8,0-22-2,0 22 18,0-1-15</inkml:trace>
    </iact:actionData>
  </iact:action>
  <iact:action type="add" startTime="59071">
    <iact:property name="dataType"/>
    <iact:actionData xml:id="d13">
      <inkml:trace xmlns:inkml="http://www.w3.org/2003/InkML" xml:id="stk13" contextRef="#ctx0" brushRef="#br0">1218 7864 0,'44'0'95,"45"0"-88,-1 0 2,-43 0 3,65 0-9,-21 0 5,-45 22 1,45-22-1,-45 0-1,0 0 2,1 22-1,-23-22 0,22 0 15,-22 45 50,0-1-66,1-22 1,-1 22 3,0 1-6,-22-23 6,22 22-2,-22-22-5,0 0 7,0 0-4,0 1 18,0-1 6,-22 22 10,0-44-18,-23 22-5,1 0-11,22-22 1,0 0-1,0 0 1,0 0 9,-1 0 31,1-22-40,0-22 0,0 22 8,0-67-5,0 89-4,0-66 1,22 21 9,0 23-10,0 0 9,0 0-8,0-22 16,22 22-8,44-1-8,-22 1 0,23 22 1,-45-22-1,22 22 0,1 0 0,-1 0-1,22-22 1,-21 22 0,-23 0 0,0 0 0,0 0 17,-22 22 40,44 22-57,-44-21 0,0-1 0,22 22 0,-22-22 0,0 0 0,0 23 0,0-1-1,0 0 10,0 0-9,-22-44 0,0 23-1,0-1 1,22 0 9,-22-22 0</inkml:trace>
    </iact:actionData>
  </iact:action>
  <iact:action type="add" startTime="62966">
    <iact:property name="dataType"/>
    <iact:actionData xml:id="d14">
      <inkml:trace xmlns:inkml="http://www.w3.org/2003/InkML" xml:id="stk14" contextRef="#ctx0" brushRef="#br0">1616 9680 0,'0'-22'53,"23"22"-11,-23-22 15,22 22-16,66 0-16,-21 0-18,21 0 0,-21 0 0,21 0 3,67 0-3,-66 0 2,44 0 2,0 0-7,88 0 4,-110 0-1,66 0 2,22 0-1,-21 0 0,21 0 0,-66 0 0,44 0 3,0 0-7,-44 0 5,-22 0 1,21 0-4,-43 0 4,-45 0-2,1 0-2,-1 0 4,-22 0-2,0 0 16,0 22 200,0-22-206,1 0 182,21 44-183,-22-44 8,0 0-10,22 0 26,-21 0-34,43 0 1,-66-22 1,67 22-1,-23 0 0,22 0 0,-21 0 3,43 0-7,-21 0 5,21 0-1,-44 0 0,45 0-1,-45 0 1,67 22 1,-67-22 2,23 0-6,-23 0 10,-22 0-6,22 0 22,-21 0-23,-1 0 8,22-22-7,-22 22-2,0 0 2,0 0 2,1 0-6,-1-22 5,0 22 4,0 0-3,0 0-3,22 0-1,1 0 1,-23 0 0,22 22 7,0-22-5,-21 0 13</inkml:trace>
    </iact:actionData>
  </iact:action>
  <iact:action type="add" startTime="66775">
    <iact:property name="dataType"/>
    <iact:actionData xml:id="d15">
      <inkml:trace xmlns:inkml="http://www.w3.org/2003/InkML" xml:id="stk15" contextRef="#ctx0" brushRef="#br0">7972 8639 0,'-44'22'121,"-1"23"-113,-110 21-1,89-22 1,-155 45 2,66-45-4,22 23 2,-44-1 2,22 1-4,22-23 3,66 0-1,23-44 0,-23 22 1,45-22 6,22-44 220,22 22-228,-22-44 1</inkml:trace>
    </iact:actionData>
  </iact:action>
  <iact:action type="add" startTime="67416">
    <iact:property name="dataType"/>
    <iact:actionData xml:id="d16">
      <inkml:trace xmlns:inkml="http://www.w3.org/2003/InkML" xml:id="stk16" contextRef="#ctx0" brushRef="#br0">6754 8551 0,'0'22'39,"0"22"-6,-22 0-17,0-21-9,-23 43 1,23-44 1,-44 22-2,66 1 2,-67-1-2,23 45 2,0-67-2,0 22 5,-23 23-8,45-45 5,-22 44-1,-1-44 0,1 23 1,22-23-2,0 0 2,0 22 0,-23-22 23,68-22 64,21 0-89,22 0 2,23 0 0,-1 0-3,67 22 2,-44-22 1,-22 23-1,22-1 0,-67 0-1,-22 0 2,44-22-1,-43 0 138,-23-44-138,0 22 0,44-111 0,-22 44 0,-22 23 0,0-1-1,0-21 2,22-1-2,-22 0 2,0 23-1,0-23 0,0 45-1,0-22 2,0 43-2,0 1 1,-22 44 178,0 23-169,-45 21-2,45-21-7,-22 21 1,0-22-1,-23 45 0,23-45 0,-23 0-1,1 67 3,0-66-3,-1 43 0,1-44 1,21 1 2,23-45-4,22 22 3,-22 0 0,22 0 208,0 0-174,22-22 36,23 0-63,43-44-8,-21-22 5,-23 66-10,67-67 5,-67 45-1,0 0 2,23-22-1,-23 21 0,0 1-1,1 0 18,-23 22 112,-22-44-128,0 22-1,0-45 0,0 45 0,0-22 0,0-1 0,0-21-1,0 44 1,0-22 1,0 21-2,22 68 106,-22-23-105,0 0 4,0 0-9,0 0 6,0 0-2,0 1 1,0-1 1,0 44-1,0-44 9,0 23-9,0-1 8,0-22 0,0 0-8</inkml:trace>
    </iact:actionData>
  </iact:action>
  <iact:action type="add" startTime="83424">
    <iact:property name="dataType"/>
    <iact:actionData xml:id="d17">
      <inkml:trace xmlns:inkml="http://www.w3.org/2003/InkML" xml:id="stk17" contextRef="#ctx0" brushRef="#br0">9699 7022 0,'-22'0'191,"-44"0"-182,21 0-1,-21-22 0,22 22 0,22 0-1,-23-22 1,-21 22 1,-1-22-2,45 22 1,-22 0 1,22 0-1,-22 0 0,21 0-1,23-22 1,-22 22 10,0-23-11,-22 23 0,22-22 9,0 0-6,-1 0 0,1 0-6,-22 0 6,22 0-1,-22-45 0,21 45-1,1 0-1,0 0 2,0-1-2,22 1 8,-22 22 3,22-44-3,0 22 8,0-22-6,0 21-10,0 1 10,0-44-9,0 21 8,22 23-8,-22 0-1,22 0 1,0 0 1,0 0-2,23 0 3,-45-1-4,44 23 4,-22-44-3,22 22 3,1 0-2,-23 22-3,22-22 5,23 0-1,-23 22-2,22 0 2,23 0-1,-23 0 0,-21 0-1,43 0 2,-44 0 0,1 0-1,21 0 0,-22 0-1,1 0 0,-1 0 2,0 0-1,1 0 0,21 0 0,-22 0-1,1 0 3,21 0-2,-22 0-1,1 0 0,21 0 1,-22 0 1,23 0 0,-23 0-1,-22 0-1,23 22 0,-23-22 1,0 0 1,0 22-1,-22 0 4,22 0-8,0 0 6,-22 0-4,22 1 4,-22 21 14,0-22-10,0 0-10,0 22 2,0-21 1,0 21 10,0-22-9,0 22 1,0-21-1,-22-1-1,22 0 1,-22 0 0,22 0 0,-22 0 8,0 0-14,0 1 20,-23-1-5,1 22 7,0-44-9,-23 44-7,45-44 0,-22 45 2,-45-45-5,45 22 6,-45 44-4,23-66 0,0 45 3,-23-23-1,0 22-2,45-44 1,-44 44-1,21 1 3,23-45-3,0 22 1,-1 22 0,-21-44-1,44 0 1,-23 22 0,23 0 1,0-22 22</inkml:trace>
    </iact:actionData>
  </iact:action>
  <iact:action type="add" startTime="90740">
    <iact:property name="dataType"/>
    <iact:actionData xml:id="d18">
      <inkml:trace xmlns:inkml="http://www.w3.org/2003/InkML" xml:id="stk18" contextRef="#ctx0" brushRef="#br0">11183 2415 0,'0'22'38,"0"0"-30,0 44 1,-22-43 3,0 21-10,0 22 7,-1-66-2,23 67 4,-22-67-5,0 66 4,22-44-2,-22 23-1,22-23 1,-44 22 1,44-22-2,-22 45 2,-1-45-1,23 44 0,-66 23-1,44-45 2,-22 45 0,21 0-1,-21 21 0,0-21 0,0-45-1,21 67 1,-21-22 0,-22 21-1,21-21 2,45-23-1,-44 23-1,0 0 2,-23 21-1,45-21-1,-22 22 1,22-67 2,-22 45-3,-23 21 1,67-65 0,-44 65 0,22-65 0,-1-1 1,1 22 1,0-21-3,22-23 3,-22 22-4,0-22-1,22 1 6,-22 21 5,0-22 16,22 22-24,-23-22 0,1 45 8,22-23-8,-22-44 1,0 67-2,0-23 2,0 22-2,0-21 0,-1 21 1,-21 1 2,0 21-4,22-43 2,0 21 0,-1-22 0,1 1 1,-22 21-2,44-44 1,-22 22 0,22-21 1,-22 21-1,0 0 1,22 1 6,-45-1-6,23-22-3,22 0 5,0 0-3,-22 0 8,22 1 0,0-46 298,0-21-290,0 22-7,0 0-10,0 0 2,0 0-1,0-1-1,0 1 1,0 0 9,-22 0-11,22 0 3,0-23 23,0 23 1,0 0 8,0 0 103,22 0-128,44 22 7,-43-22-14,-1 22-1,44 0-1,-44 0 2,45 0-1,-23 0 8,0 0-5,23 0-5,-23 0 12,-22 0-13,22 22 20,-21 0 119,-23 0-103,0 0 0,0 23 0,-67-45-26,45 22-7,0-22 0,0 0 1,0 22-1,-1-22-1,1 0 2,0 0-1,0 0 55,0 0-5,0 0 46,0 0-79</inkml:trace>
    </iact:actionData>
  </iact:action>
</iact:actions>
</file>

<file path=ppt/ink/inkAction4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3907">
    <iact:property name="dataType"/>
    <iact:actionData xml:id="d0">
      <inkml:trace xmlns:inkml="http://www.w3.org/2003/InkML" xml:id="stk0" contextRef="#ctx0" brushRef="#br0">7839 532 0,'-44'66'88,"44"1"-81,-44-1 2,21-21-1,1-1-1,0 89 1,0-45 1,0 1-1,0 44 4,22-45-9,0 68 6,0-68-2,0-44 1,0 1 1,0-1 4,0 22-10,0-43 4,0 21 1,0 45 0,0-23 1,0 23-1,0-45 0,0 45 0,0-45 0,0 44-1,0-43 1,0-1 0,0 22 1,0-43 6,0-1-6,0 0 15,22 0 42,0 0-51,0 0-6,45 23-2,-23-23 2,44 44-1,45-21 0,-44-23-1,66 22 2,44-22-1,-88-22 0,88 0 0,-22 0-1,1 0 2,87 0-1,-21 0-1,22 0 1,-45 0 1,89 0-1,-88 22-1,43-22 2,1 23-1,-22-23 0,21 0 0,-65 0 0,65 0 0,-65 0 2,-1 0-4,22 0 3,23 0 0,-45 0-4,45 0 6,0-23-3,-23 1 0,45 0 1,-23 22-3,23-44 2,66 44 0,-88 0 1,22 0-1,66 0 0,-67 0 0,1 0 0,22 0-1,-22 0 2,0 22-1,-23-22-1,23 22 2,-45-22-1,1 0 0,-45 0 0,0 0 0,-66 0-1,0 0 2,-1 0-2,-21-44 1,-1-1 0,-43 45 0,-1-22 1,-22 22-1,0-22-1,-22-44 84,0-67-84,0 0 2,0-22 0,0-22-2,0 22 0,0-67 2,0 23-1,0 21-1,0 1 4,0 0-6,-22 66 3,22-22 0,0 45 0,0 21 0,0 23 1,0 0-2,0-1 2,0 1 0,0 0-3,0 22 2,-22 0 0,22-1 1,0-21 6,-44 0-6,22 22 1,22-1 5,-45 23 59,-110 0-68,0 0 4,-111 0-3,1 0 0,-90 0 2,-132 0-1,67 0 0,-134 0-1,-110 0 2,66 0-2,0 0 1,0 0 0,-22 0 1,22 0-2,111 0 1,-1 0 1,1 0-1,67 0 0,21 23-1,89-1 1,-22-22 1,-23 44-2,45-22 2,-44-22-1,88 0 3,45 22-5,-1-22 3,23 0-2,88 0-1,-44 0 4,23 0-2,109 0 0,1 0 0,0 0 1,0 0-2,0 0 235,0 23-81,22-1-154,0 0 2,0 22-1,-22 0-1,22 45 2,0-23-1,0-21 1,0 43-2,0-43 1,-23 43 2,1 45-4,-44 0 4,22 22-2,-1 0-1,1 22 2,0-44-2,-23 22 2,23-22-1,0-22 0,-1 0 0,1 0 1,22-67-2,0 0 1,22-22 0,-22-22 0,22 22 0,66 1 138,67-23-140,22 22 2,66-22 2,67 0-4,89 0 3,-67 0 0,177 0-1,0 0 0,67 0 0,-23 0-1,89 0 2,-22 0-1,-66 0-1,-45 0 1,-66 0 1,-23 22-2,-43-22 1,-68 0 1,23 22-1,-44-22 4,44 22-8,-44-22 3,-67 0 1,23 0 0,-45 0 1,0 0-1,0 0 0,22 0-1,-66 0 1,-22 0 1,44 0-2,-44 0 2,0 0 0,-45 0-1,-22 0-1,1 0 2,-1 0-3,-22 0 5,0 0-3,0 0 16,0 0 39,133-22-47,-44 22-7,44 0-1,89-22 0,-23 22 0,23 0 0,66 0-1,-44 0 1,-1 0 1,67 0 3,-132 0-8,21 0 3,-44 0 2,-66 0-1,-22 0 0,-23 0 1,-44 0-1</inkml:trace>
    </iact:actionData>
  </iact:action>
  <iact:action type="add" startTime="11327">
    <iact:property name="dataType"/>
    <iact:actionData xml:id="d1">
      <inkml:trace xmlns:inkml="http://www.w3.org/2003/InkML" xml:id="stk1" contextRef="#ctx0" brushRef="#br0">16298 5516 0,'23'0'104,"65"-67"-87,111 67-10,-21 0 1,-1 0 1,89 0-2,-23 0 0,23 0 1,22 23 1,-45 21-2,45-22 2,-22 0 0,0 22-2,-1-21 0,-21-1 2,22 0 0,-111-22-2,66 22 0,-88-22 1,-22 0 0,-23 0 1,23 0 3,-44 0-8,-23 0 4,22-22 2,-21 0-5,-23 22 6,22-45-3,-22 45 1,0 0-1,0-22 0,23 0-1,-23 0 1,0 22-1,0 0 2,0 0-2,0 0 9,1 0-7,21 0-1,-22 0-1,44 0 1,-21 0 1,21 0-1,-22 0 0,1 0 0,43 0-1,45 0 1,-89 0 2,45 0-3,0 0 0,21 0 2,-21-22-2,-23 0 1,1-23 0,-23 45 2,67-22-4,-67 0 12,-22 22-12,0 0 4,1 0-1,-23-22 23,22 22 7,-22-22 26,0 44 419,0 0-476</inkml:trace>
    </iact:actionData>
  </iact:action>
  <iact:action type="add" startTime="13996">
    <iact:property name="dataType"/>
    <iact:actionData xml:id="d2">
      <inkml:trace xmlns:inkml="http://www.w3.org/2003/InkML" xml:id="stk2" contextRef="#ctx0" brushRef="#br0">3189 5494 0,'0'0'3,"22"0"5,22 0-2,0 0-1,23-22 2,-1 22 0,-21-23 2,-1 1-1,-22 22-1,22 0 1,23 0 1,-1 0-2,-21 0 2,21 0-2,-22 0 1,1 0 1,43 0-2,-21 0 3,21 0-3,1 0 2,-1 0 1,67 0-4,-88 0 2,66 0 0,-45 0-2,67 0 4,0 0-2,-66 0 0,44 0 0,0 0 1,22 0-2,22 0 2,-22 22-1,44-22 0,-22 23-1,0-23 1,0 22 1,67 0-1,0-22-1,-45 0 2,-22 0-1,67 0-1,-45 0 1,-22 0 1,67 0-1,-67 0-1,-66 0 2,66 0-1,-44 0 0,22-22-1,-89 22 1,23 0 0,-1 0 0,1-22 1,-45 22-2,45 0 2,-45 0 0,45 0-2,-45 0 2,22 0 1,1 0-3,-23 0 0,0 0 1,23 0 0,-23 0 1,0 0-2,1 0 1,21 0 1,-22 0-1,23 0 0,-1 0 0,23 22-1,-1 0 1,-21 0 1,44 22-1,-23 1 0,23-1 0,-23-22 0,23 0 0,-22 23-1,44-23 2,-45-22-1,67 0 0,-66 0 0,-1 0 0,-21 0-1,21 0 1,1 0 1,0 0-2,21-45 3,-21 23-3,22 22 1,-23-22 3,1 22-7,-1 0 6,1 0-2,-23-22 1,1 22-2,-1 0 2,1 0-2,-23 0 2,44 0-1,-21 0-1,-23 0 2,0 0 0,23 0-2,-23 0 0,1 0 1,-1-22 0,22 22 1,-21 0-2,21 0 1,-22 0 0,23 0 0,-23 0 0,22 0 8,-43 0-8,21 0 0,-22 22 0,44 0 0,-43-22 0,21 22 0,-22 0 1,22-22-1,-22 0 2,45 0-4,-23 0 13,-22 0-14,45 0 5,-45 0-2,44 0-1,-44 0 2,23 0 0,21 0 0,-22 0-2,1-22 0,21 0 1,1 0-1,-23 22 2,44-22 6,-43 0-11,-1 22 3,0-23-1,23 1 2,-23 22 0,0-22 0,23 0-1,-1 22 2,-21-22-2,21 0 9,-44 22-7,0 0 3,23 0-8,-1 0 11,-22 0 2,22 0-10,-22 0 10,23 22-7,-1-22-2,-22 0-3,-22 22 5,44 0-1,1-22 7,-23 0 0,0 0 32,0 0 444,-22-22 393,0-22-876,0-1-2,0-21 2,0 0-1,0 21 0,0 1 0,0 0 0,0-23 0,0 23-1,0 0 1,0-1 0,0 1 1,0 0 8,0 22-3,0-1 19,0 1 72,-22 0-64,-89 0-23,1-22-12,21-1 3,-44 1-2,67-22 1,-111-1 0,22 23 0,88-1 0,-88-21 0,44 22 1,-22-23-2,45 23 1,-67-22 0,44 21 0,23 23 0,-45 0 1,-22 0-3,66 0 2,-44 22 3,0 0-6,45 0 3,-45 0 0,-22 0 1,66 0 1,-21 0-5,21 0 6,-66 0-3,66 0-1,23-23 1,-89 23 1,66 0-1,1 0 0,-67 0-1,-22 0 1,22 0 2,-67 0-3,45 0 1,-89 0-1,23 0 1,-45 23 1,22-1-1,-66 0-1,66 0 2,-22 45-2,-44-45 2,133 0-2,-111 22 1,111-44 0,-45 22 1,45 0-1,66-22-1,-44 0 2,22 0-1,110 0 0,-110 0 0,67 0 0,-23 0 2,-44-22-4,44 22 4,23 0-3,-67-22 2,66 0-2,-22 22 1,-22-22 2,23 22-3,-45 0 0,22 0 2,0-22-1,67 22-1,-89 0 1,44 0 0,22 0 1,-66-22-1,67 22 0,-67 0-1,44-23 2,0 23-2,-22 0 2,0 0-1,45 0-1,-1 0 2,23 0-1,22 0-1,-1 0 2,23 0-1,0 0 0,0 0 0,0 23 25,-45-23-25,45 22-1,-44 0 3,-23-22-4,23 22 4,-67-22-2,44 0 0,1 0 0,43 0 0,-43 0 1,66 0-3,-1 0 4,1 44 173,-22 23-175,0 43 2,44-21-5,-45 22 7,-21 44-5,22 0 1,-1-22 0,1 22 0,0-44-1,0 44 2,21-67-2,23 1 1,-22 0 0,22-67 1,0 22-1,0-22 0,0 0 32,22-44 64,45 0-86,-23 0-13,-22 22 3,0 0 3,1 0 5,-1-22-8,0 22 8</inkml:trace>
    </iact:actionData>
  </iact:action>
  <iact:action type="add" startTime="19585">
    <iact:property name="dataType"/>
    <iact:actionData xml:id="d3">
      <inkml:trace xmlns:inkml="http://www.w3.org/2003/InkML" xml:id="stk3" contextRef="#ctx0" brushRef="#br0">17229 5516 0,'44'0'39,"22"22"-30,-21-22-2,43 0 2,23 0-1,-23 0 0,45 0 0,0 0 0,89 0-1,-1-22 1,67 0 1,-22 0-1,-1-23-1,23 45 2,44-22-1,-44 0-1,-22 22 2,44-44-1,-44 44 1,-45 0-1,1 0-1,-89 0 1,-23 0 0,23 0-1,-44 0 1,-45 0 1,0 0-1,-22 0 2,23 0-4,-23 0 19,0 0 7,0 0 8,0 0-15,1 22-9,-23 0 0</inkml:trace>
    </iact:actionData>
  </iact:action>
  <iact:action type="add" startTime="21035">
    <iact:property name="dataType"/>
    <iact:actionData xml:id="d4">
      <inkml:trace xmlns:inkml="http://www.w3.org/2003/InkML" xml:id="stk4" contextRef="#ctx0" brushRef="#br0">17738 6779 0,'88'0'88,"-21"-23"-80,88 1 0,66 0 0,-44 22-1,111-22 2,-44 22-2,66 0 2,22 0-2,-22 0 2,44 0-2,-43 0 2,43 0-2,-111 0 2,67 0 3,-44 22-6,-44-22-1,-1 0 6,-66 0-4,22 0 1,0 0 1,1 0-2,-46-22 1,23 0 1,-44 0-1,0 22 0,-45 0 1,-21 0-2,-1-23 1,0 23 0,-22 0-1</inkml:trace>
    </iact:actionData>
  </iact:action>
  <iact:action type="add" startTime="23127">
    <iact:property name="dataType"/>
    <iact:actionData xml:id="d5">
      <inkml:trace xmlns:inkml="http://www.w3.org/2003/InkML" xml:id="stk5" contextRef="#ctx0" brushRef="#br0">3853 6468 0,'44'0'70,"1"0"-63,-23 0 2,66 0 1,1 0-4,0 0 4,21 0-2,23 0 0,22 0 0,22 0-1,-66 0 1,22 0 1,22 0-1,-44 0 0,-1 0 4,1 0-9,-67 0 5,45 0 1,-45 0-1,1 0 8,-1 0-8,0 0 7,-22 0 9,0 0-16,1 0 9,-1 0-9,0 23 9,0-23-2,0 0 67,22 0-57,23 0-11,-45 0-6,22 0 0,67 0 1,-22 0-1,21 0 0,-21 0-1,66 0 1,-22 0 1,22 0-1,22 0-1,0-23 2,45 23-1,-23 0-1,0 0 1,-22 0 1,0 0-1,1 0-1,-1 0 2,0 0-1,0 0-1,-44 0 2,44 0-2,-22 23 2,-44-23-1,-23 0-1,45 22 4,-44-22-5,-1 0 3,1 0 1,22 22-3,-45-22 0,23 0 2,-1 0-2,1 0 1,66 0 0,-66 0 0,66 0 1,-23 0-1,1 0-1,44 0 2,-44 0-1,22 0-1,23 0 1,-46 0 0,-21 0 1,44 22-1,-66-22 0,21 0-1,-43 0 2,21 0-2,-43 0 2,-1 0-1,0 0-1,-22 0 1,23 0 1,-1 0-1,0 0 0,1 0 0,21 0 2,-22 0-4,23 0 1,21 0 3,1 0-4,-1 0 4,-21 0-2,44 0 0,-23 0 0,23 0 0,-22 0 0,43 0 0,-21 22 0,-22-22 1,21 0-2,23 0 2,-66 0-1,21 22 0,1-22 0,-1 0 0,67 0 4,-110 0-7,43 0 2,-21 0 1,21 0 0,1 0-1,-45 0 1,45 0 1,-1 0-2,-43 0 1,21 0 1,23 0-2,-67 0 3,22 0-3,0 0 5,1 0-9,-1 0 7,0 0-3,-22 0 3,23 0-3,-23 0 0,44 0 2,-44 0 0,23 0-2,-1 0 1,-22 0 1,45 0-2,-1 0 1,0 0 8,-21 0 1,-23 0-10,0 0 2,0 0-2,0 0 10,23 0 757,-23-22-742,0 0 7,0 22 2,0-22-26,0 22 10,0-22-8,1 0 7,-1 22-9,0-23 3,-22 1-1,22 22 85,-22-22-85,44-44 8,-21 43-19,-23-21 3,22 0-1,0-23 0,-22 45-1,22-22 2,22-22-1,-44 43 0,0-21 0,22 22-1,-22 0 3,0-23 6,23 45-10,-23-22 6,0 0 19,0 0 89,-45 0-104,-43 0-9,21 0 9,23-1-7,-89-21-2,89 44 1,-45-22 1,1 0-2,43 0 2,-88-1 1,45 1-4,44 22 2,-45-44 2,0 44-5,23-22 6,-23 22-3,1-22-1,44 22 2,-45 0-1,0-22 0,-21 22-1,-23 0 2,0 0-2,22 0 1,-66 0 0,22 0 0,-44 0 0,-45 0 1,67 0-2,-67 0 1,23 0 0,-23 0 1,23 0-2,-1 0 1,1-23 0,44 23 1,-45 0-1,-21-22 0,44 22-1,-23 0 1,-22-22 1,1 22-1,21 0 0,1 0-1,-67 0 2,22 0 1,23 0-4,-23-22 3,67 22-1,22 0-2,-67-22 5,45 22-3,-45-22 0,23 22-1,-1-22 2,-21-1-1,65 23-1,-43 0 1,0-22 1,21 22-2,1-22 3,22 22-3,0 0 1,-1 0 0,23 0 0,23 0 0,21 0 0,-44 0-1,66 0 1,-21 0 1,21 0-2,-44 0 2,45 0-1,-1 0 0,0 0 0,1 0-1,-23 0 1,45 0 0,21 0 0,23 0 1,0 0-1,0 0 1,0 0 48,0 0-32,-89 67-10,89-45-7,-45 22 0,1 0 1,-1 23-2,45-45 1,-22 22-1,0 0 1,-23 23 0,45-67 1,-22 44-2,22 1 2,-23-45-2,1 44 2,22 0-1,0-22 0,-22 0-1,-1 1 1,1-1 8,44 0-7,-22-22-2,0 0 10,22 22-9,-22-22 2,22 44 93,0-21-87,0-1-7,22 0 4,-22 0-3,22 0-1,0 0 15,0-22 15,0 22-23,-22 1 8,45-23-8</inkml:trace>
    </iact:actionData>
  </iact:action>
  <iact:action type="add" startTime="61317">
    <iact:property name="dataType"/>
    <iact:actionData xml:id="d6">
      <inkml:trace xmlns:inkml="http://www.w3.org/2003/InkML" xml:id="stk6" contextRef="#ctx0" brushRef="#br0">8725 11962 0,'-22'22'23,"22"22"18,-22-22-1,22 1 24,-22-1-41,-1 22-7,1-22 1,-22 0 0,22-22-9,0 45 9,-45-23-10,23-22 1,44 22 0,-67-22 1,45 0-2,-44 44 2,22-44 3,21 0-8,-21 22 4,-22-22 0,44 0-1,-23 0 3,23 0-3,-22 0 1,22 0-1,0 0 2,-1 0-1,1 23 0,0-23 0,0 0 0,0 0-1,0 0 1,0 22 1,-45-22-2,45 0 2,0 0-1,-22 0 0,21 0 0,-21 0 0,0 0 0,22 0 1,0 0-3,-23 0 4,23 0-2,0 0 1,0 0-2,-22-22 17,21 22 1,23-23-9,-22 23 8,-22-44 16,44 0-25,-22 22-6,0 0-2,0-23 2,22 23-2,-23 0 1,23-22 2,0 21 5,-22-21-5,0 0-1,22 22-3,0 0 3,0-1-3,0 1 5,0-22-5,0 0 2,0 22 2,0-23-3,0 23 1,0-44 0,0 43 4,22-21-8,-22 22 3,0-44 2,22 66-1,1-23 0,-23-43 1,22 44-2,22-45 0,-22 45 1,0-44 0,23 66 1,-1-89-1,44 45 0,-43-45 0,43 45-1,-43 0 1,43-45 0,1 45 1,-1-23-1,1 45 0,-23-22 0,1 0-1,-1 21 1,1 1 3,-23 0-6,0 22 14,0-22-14,23 22 14,-45 0-12,0 0 1,0 0 0,1 0 1,21 0-1,-22 0 0,0 0 0,45 0 2,-45 0-4,22 22 1,-22 0 2,0-22-1,0 22-1,1 1 1,-1-1 1,0 0-2,0 0 1,-22 0 1,22 0-1,0 23-1,0-23 10,-22 44-9,23-44 0,-1 0-1,-22 1 1,0-1 1,22 0-1,-22 0-1,22 0 1,-22 23 1,22-1 7,-22-22-6,22 0-2,-22 22 0,0-21 0,0-1 5,0 0-11,0 22 7,0 0-1,0 23 8,0-45-8,0 0-1,0 0 2,0 23-1,0-23-1,0 0 2,0 44 3,0-43 0,-22-1-4,22 44 0,-22-66 0,22 45-1,-22-23 10,0 0-2,22 0-6,-22 22-1,-1-22 16,1 1-14,0-1 4,0 22-4,-22-22-2,22 0 0,-1 0-1,1 1 1,-22-1 2,44 0-3,-22-22 0,-22 22 2,44 0-1,-45-22 0,45 22-1,-22-22 2,0 23-1,0-23 8,22 22 7,-22-22-6,22 22 7,-45-22-8,1 22-1,44 0-7,-22-22 2,-22 0 5,21 22 3,1-22 86,0 0 678</inkml:trace>
    </iact:actionData>
  </iact:action>
  <iact:action type="add" startTime="65825">
    <iact:property name="dataType"/>
    <iact:actionData xml:id="d7">
      <inkml:trace xmlns:inkml="http://www.w3.org/2003/InkML" xml:id="stk7" contextRef="#ctx0" brushRef="#br0">7573 11763 0,'-22'0'119,"-66"0"-93,66-23-19,-23 23 2,-21-44-2,-1 44 1,23-22 0,-44-22 0,43 21 0,-21 1 2,-1 0-5,23 0 14,22 22-11,0-22 4,0 22-9,0 0 5,22-22 10,-45 22-11,23-45 9,0 23-8,0 0 8,0 22-8,-23-22 1,45 0 6,0 0 33,0-23-25,0 1-14,0 22-1,0-22-1,0 21 2,0-21 1,0 0 4,0 0-4,0 21 14,0 1-17,67 67 365,-1 21-356,-44-44-9,1 0 0,21 23 2,0-1-2,-22-44 2,0 22-1,-22 0 0,23-22 1,-23 22 14,22-22 1,22 67 0,-44-45-14,0 0-2,22 0-2,22 45 4,-21-67-3,-1 22 1,-22 0-1,22 0 10,0-22 65,0 22-67,22 23 2,1-23-9,-23-22-2,22 66 4,45-66-3,-89 22 0,44 1 2,-22-1 0,45 0-1,-45 0 7,0-22-7,0 0 90,-22 22-74,0 0 0,0 0 71,22 1-78,0 21-10,-22-22 173,0 22-165,0 1-8,22-1 9,-22-22 1,0-44 81</inkml:trace>
    </iact:actionData>
  </iact:action>
  <iact:action type="add" startTime="70026">
    <iact:property name="dataType"/>
    <iact:actionData xml:id="d8">
      <inkml:trace xmlns:inkml="http://www.w3.org/2003/InkML" xml:id="stk8" contextRef="#ctx0" brushRef="#br0">8814 12649 0,'-23'0'144,"-21"0"-136,22 0 0,-22 0 0,22 0 0,-23 0 1,-21 0-2,44 0 1,-23-45 1,23 45 1,0-22-4,0 22 4,0-22-3,0 0 10,-1 0-1,1-23 0,0 23-8,22 0 9,0 0 117,0 0-117,0-23 23,0 1 66,0 22-98,0 0 8,-22 0-8,22 0 129,0-1-112,0 1 14,22 22 19,45 0-43,-45 0-6,0 0-1,44 0 0,-21 0 0,43 0-1,-21 0 1,-1 0 0,1 0 0,-23 0-1,22 0 2,-44 0 6,23 0-7,-23 0 24,22 22 11,-22 23-27,0-23-7,1 0-2,-1 0 9,22 0-9,-44 0 10,22 1-1,0-1-1,0 0 1,1 22 1,-23-22-10,0 1 2,22-1-1,-22 0-1,0 0 2,0 0 6,0 22 3,0-21 20,0-1-21,0 22 2,-45-22-6,1 22-4,22-21 0,-22-1-1,-1 22 0,1 0 0,-44-21 0,43-1 0,1 22 0,0-44-1,-1 22 2,23 0 6,-22-22 65,0-44-64,22 44-8,-23-22 1,1-22-2,22 44 2,-45-45-1,45 45-1,22-22 1,-22 0 2,0 0-4,0 22 4,0-45-1,-1-21 8,23 44-10,-44-22 1,44-1-1,0 1 1,-22-22 2,0 66-3,22-67 5,0 45-9,0-22 6,-22 44-2,22-23 2,0 1 31,0 0-25,22 0 9,0 22 2,22-22-18,23 22 8,-45-22-9,0 22 1,0 0-1,0 0 3,1 0-3,-1 0 2,0 0 7,0 0 1,0 0-1,0 22-9,0-22 10,1 22-2</inkml:trace>
    </iact:actionData>
  </iact:action>
  <iact:action type="add" startTime="73391">
    <iact:property name="dataType"/>
    <iact:actionData xml:id="d9">
      <inkml:trace xmlns:inkml="http://www.w3.org/2003/InkML" xml:id="stk9" contextRef="#ctx0" brushRef="#br0">8459 12161 0,'-22'0'409,"-44"-22"-392,43 22-9,23-22 0,-44 22 4,0-22-1,22 22 23,0-22 21,-23-1-29,45 1-10,0 0 0,-22 22 7,0 0 138,22-22-137,-22 22-8,22-22 9,-22 22 15,0-44-23,22 21-9,-23 1 0,23 0 0,-22 22 8,22-22 7</inkml:trace>
    </iact:actionData>
  </iact:action>
  <iact:action type="add" startTime="79539">
    <iact:property name="dataType"/>
    <iact:actionData xml:id="d10">
      <inkml:trace xmlns:inkml="http://www.w3.org/2003/InkML" xml:id="stk10" contextRef="#ctx0" brushRef="#br0">7773 11918 0,'-67'-23'280,"-66"-21"-272,45-22-1,-23 21 2,-44 1 0,89 0-2,-45 22 3,22-1-4,1-21 1,21 44 1,23-22 0,0 22 1,22 0 7,-1-22-9,1 0 116</inkml:trace>
    </iact:actionData>
  </iact:action>
  <iact:action type="add" startTime="80926">
    <iact:property name="dataType"/>
    <iact:actionData xml:id="d11">
      <inkml:trace xmlns:inkml="http://www.w3.org/2003/InkML" xml:id="stk11" contextRef="#ctx0" brushRef="#br0">8193 10921 0,'0'0'2,"-22"0"5,0 0-1,0 0-1,0 0 4,-22-22-1,21 22 8,1 0 15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208">
    <iact:property name="dataType"/>
    <iact:actionData xml:id="d0">
      <inkml:trace xmlns:inkml="http://www.w3.org/2003/InkML" xml:id="stk0" contextRef="#ctx0" brushRef="#br0">1794 4120 0,'22'0'45,"0"0"-29,67 45-8,-67-23 2,44 0-4,23 0 5,44 0-4,-1 0 2,68 1-2,-23-23 1,89 0 0,-67 0 2,111 0-3,-44 0 1,-1 0 0,1-23-1,0 1 1,-45 0 0,23 22 1,0-22 2,-23 0-5,23 22 0,-1 0 2,-21 0 0,-1 0 0,45 0 0,-45 0 0,1-44 1,-1 44-1,1-23-1,-1 23 2,-22-22 4,-22 0-11,45 22 6,-45 0 1,0 0 4,0 0-9,1 0 2,-23 0 5,22-22-6,0 22 6,-22 0 2,0 0-11,-44 0 6,110 0 3,-110 0 2,44 0-12,22 0 6,-66 0 2,66 0-1,-44 0 1,-45 0-2,45 0 2,0 0-2,22 22 0,-44-22 1,88 22 0,-66 0 4,0-22-6,22 23 3,-44-1-3,21-22 2,-43 0 0,66 22 1,-89-22-2,-21 0 1,-1 0-1,-22 0 2,22 0 3,-21 0 8,-1 0 21,0 0-17,0 0 16</inkml:trace>
    </iact:actionData>
  </iact:action>
  <iact:action type="add" startTime="7215">
    <iact:property name="dataType"/>
    <iact:actionData xml:id="d1">
      <inkml:trace xmlns:inkml="http://www.w3.org/2003/InkML" xml:id="stk1" contextRef="#ctx0" brushRef="#br0">7551 6180 0,'45'0'145,"-1"0"-141,-22 0 4,0 0 1,0 0-1,0 0 0,89-22-1,-67 22 3,23 0-3,21 0 4,67-22-4,-44 0 0,0 22 2,22-22-1,-22 22 1,-1 0 3,45 0-10,-22 0 8,-44 0-2,-45 0 0,0 0-1,1 0 6,-1 0-9,-22 0 20,67 0 39,-67 0-55,44 0 8,-22 22-8,1-22 9,-23 0-1,0 0 25,0 0-14,-22 22 322,22-22-341,-22 22 0,0 0 8,22 1-7,-22-1 5</inkml:trace>
    </iact:actionData>
  </iact:action>
  <iact:action type="add" startTime="9163">
    <iact:property name="dataType"/>
    <iact:actionData xml:id="d2">
      <inkml:trace xmlns:inkml="http://www.w3.org/2003/InkML" xml:id="stk2" contextRef="#ctx0" brushRef="#br0">2923 6158 0,'22'0'78,"22"0"-70,1-22 0,21 22-1,-22 0 2,67 0-3,-44 0 2,-1 0 3,1-22-6,-1 22 3,-22 0 1,45 0 4,-67 0-11,0 0 7,22 0 3,-21 0-9,-1-22 16,0 22-6,0 0-3,22-22-4,-22 22 4,23 0-1,-1 0-3,22 0 4,-21 0 7,43 0-13,-43 0 1,21 0 4,-44 0 4</inkml:trace>
    </iact:actionData>
  </iact:action>
  <iact:action type="add" startTime="10322">
    <iact:property name="dataType"/>
    <iact:actionData xml:id="d3">
      <inkml:trace xmlns:inkml="http://www.w3.org/2003/InkML" xml:id="stk3" contextRef="#ctx0" brushRef="#br0">5049 6136 0,'22'0'128,"0"0"-120,45 0-2,-23 0 0,22 0 2,23 0 2,0 0-3,66 0 3,-23 0-5,-43 0 5,44 0-4,0 0 5,-45 0-4,-21 0 2,21 0-1,-43 0-1,-1 0 3,-22 0-2,0 0 5,0 0-12,0 0 34,23 0 28,-1 0-51,22 0-9,1 0 5,22 0 0,-1 0 1,1 22 2,-1-22-6,1 0 2,-1 0 2,-21 0 3,-45 0-10,0 0 7,0 0 2</inkml:trace>
    </iact:actionData>
  </iact:action>
  <iact:action type="add" startTime="12735">
    <iact:property name="dataType"/>
    <iact:actionData xml:id="d4">
      <inkml:trace xmlns:inkml="http://www.w3.org/2003/InkML" xml:id="stk4" contextRef="#ctx0" brushRef="#br0">7596 6158 0,'44'0'72,"-22"0"-66,0 0 17,45-22-18,-23 22 1,0 0 1,45-22 0,-23 22 2,-22 0-1,67 0 0,-89 0 0,45-22-1,-23 22 1,45 0 1,-45 0 0,22 0-3,-21 0 2,65-22 5,1 22 0,-44 0-1,65 0 0,-65 0-5,-23 0 1,23 0-1,-45 0 3,22 0-3,-22 0 1,0 0 0,0 0 16,1 0 42,43 0-51,0 0-6,-21 0 3,21 0-9,-44 0 5,23 22 1,-1-22-2,0 0 1,23 0 0,-45 0 11</inkml:trace>
    </iact:actionData>
  </iact:action>
  <iact:action type="add" startTime="15130">
    <iact:property name="dataType"/>
    <iact:actionData xml:id="d5">
      <inkml:trace xmlns:inkml="http://www.w3.org/2003/InkML" xml:id="stk5" contextRef="#ctx0" brushRef="#br0">10364 6158 0,'22'0'90,"0"0"-47,0 0-22,22 0-14,23 0 8,-45 0-3,67 0-1,-67 0 0,0 0-6,0 0 6,0 0-3,0 0 4,0 0-9,23 0 22,-23 0-17,0 0 6,0 0-13,0 0 7,0 0 1,45 0-2,-45 0 1,22 0 0,-22 0 0,1 0 0,-1 0 0,0 0 0,0 0 0,22 0 0,-22 0 0,1 0 0,-1 0 1,0 0 4,0 0-11,0 0 7,0 0-2,0 0 6,1 0-11,21 0 7,-22 0 10,22 0-13,-22 0 3,1 0-1,-1 0-2,0 0 4,0 0 7,0 0-9,0 0 7,0 0-7,1 0 0,43 0 10,-44 0-12,23 0 18,-23 0-16,0 0 8,0 0-8,0 0 0,0 0 25,0 0 629,-22-22-644,23 22 4,-1-22 33,0 0 1,-22 0-31,22 0-11,0-1 3,-22-21-2,0 22 2,0 0 3,22 0-14,-22-1 11,0 1-10,0 0 10,0 0-10,0 0 2,0 0 8,0-23 15,0 23-15,-22 0 5,22 0-14,0 0 8,-22 0 7,22-1-8,-22-21 18,0 22 11,0 0-22,-1 22 3,1-22-10,-22 22 9,44-22-7,-22-1 6,-22 23-7,-23-22 8,45 22-17,-22 0 2,-1 0 4,-43-22-11,21 22 7,23 0-1,0 0-1,-23 0 2,-21-22-1,43 22 0,1 0 0,-22 0 1,21 0-2,-43-22 3,21 22-4,-21 0 5,44-22-3,-23 22-1,23 0 0,0-22 2,-1 22 0,23 0-2,-22 0 1,22 0 1,0 0-1,-1 0 0,1-23 7,0 1 20,0 22 18,0 0-14,-22 0-14,21 0-15,23 22 4,-22-22 12,22 23-2,-44-1-7,22 0 7,0 22-17,0 0 10,22-21-4,-23-1-11,1 0 7,22 0-1,0 0-1,0 0 5,0 0-8,-22 1 5,22-1 8,0 0-13,0 0 1,0 0 9,0 0-6,0 23-1,0-23 2,0 0-2,0 0 1,22-22 2,-22 22-3,22 0 10,-22 23-1,23-23-7,-23 0-2,22-22 8,0 44-6,0-21 16,0-1-10,22-22-6,-21 22 6,21 0-6,-22-22-2,0 0 1,22 0 1,1 0-3,-23 0 4,44 0 6,-44 0-9,1 0 1,-1 0 1,0 0 1,0 0-5,0 0 3,0 0 0,0 0 8,1 0 3,-1 0-4</inkml:trace>
    </iact:actionData>
  </iact:action>
  <iact:action type="add" startTime="22829">
    <iact:property name="dataType"/>
    <iact:actionData xml:id="d6">
      <inkml:trace xmlns:inkml="http://www.w3.org/2003/InkML" xml:id="stk6" contextRef="#ctx0" brushRef="#br0">5293 6956 0,'44'0'47,"-22"0"-40,111 0 1,-22-22 2,-23 22-5,134 0 5,-67-23-1,22 23-2,0 0 2,0 0-2,0 0 2,45 0-1,-45 0 0,-22 0 0,22 0 0,-66 0 0,-1 0 1,23 0 4,-22 0-11,-45 0 8,23 0-4,-23 0 2,23 0 0,-45 0 4,67 23-6,-67-23 1,23 0 0,21 22 1,-43-22 2,43 0-3,1 0 0,-1 0 2,1 0 0,44 0-3,22 22 2,-22-22 0,0 0 2,-45 0 0,23 0-4,0 22 3,-45-22-4,0 0 6,23 0-5,0 0 4,-1 0 3,-43 0-11,43 0 6,1 0 1,-45 0 3,0 0-9,-22 0 5,1 0 0,-1 0 8</inkml:trace>
    </iact:actionData>
  </iact:action>
  <iact:action type="add" startTime="26348">
    <iact:property name="dataType"/>
    <iact:actionData xml:id="d7">
      <inkml:trace xmlns:inkml="http://www.w3.org/2003/InkML" xml:id="stk7" contextRef="#ctx0" brushRef="#br0">5913 9171 0,'44'0'94,"0"0"-82,0 0-9,45 0 6,-45 0 0,23 0-2,43 0 2,-21 0 0,0 0-3,43 0 2,-87 0-1,43 0 6,67 0-10,-66 0 4,66 0 2,22 0-2,-66 0 3,66 0 2,0 0-9,0 0 8,-22 0-3,-22-22 0,67 22 0,-45 0 0,0-22 0,-45 22-1,-21 0 1,-23 0 1,1 0-1,-23 0 0,0 0 4,1 0-9,21 0 5,23 0 2,21 0-3,-43 0 2,43 0-3,1 0 2,22 0 0,-44 0 2,-23 0-3,1 0 2,21 0-2,1 0 1,-45 0-1,0 0 5,1 0-7,-1 0 5,22 0 1,-21 0 16,198 0-20,-221 0 4,23 0-4,-1 0 0,0 0 4,0 0-4,1 0-1,-1 0 4,0 0 3,1 0-10,21 0 4,-44 0 2,45 0 4,-23 0-11,0 0 5,23 0 6,-23 0-7,0 0 4,23 0-5,-23 0 4,0 0-1,23 0-2,-1 0 2,1 0 1,-23 0 5,0 22-13,23-22 8,-23 0-2,-22 0 1,22 0 1,-22 0 4,1 0 8,-1 0 5,0 0 12,0 0-30,0 0 31,0 0-32,0 0 67,1-22 10,-23-1-79,0-21 1,22-22 6,0 21-8,-22 23 6,0-44-1,22 21 3,-22-21-9,0 0 6,0 43-1,0-21 4,0-22-9,0 21 5,0 23 1,-22-22-2,22 22 1,0 0 1,-22-1-1,22 1 5,-22 0-11,-1 0 5,1 0 10,0 22-2,0 0 2,0 0-9,0 0 9,-45 0-9,1 0-2,22 0 3,-1 0-1,-21-22 1,-23 22 0,1 0 0,-67 0-2,66 0 2,-22 0-4,1 0 6,-23 0-4,66 0 1,-43 0 0,21 0 0,-22 0 1,23 0-2,21 0 1,-21 22 0,-1-22 1,-44 22-2,67-22 2,-23 0-2,23 0 1,-45 22 1,-44-22-2,66 22 1,1-22 0,-1 0 2,-44 0-3,1 0 1,21 0 0,-66 22-1,44-22 1,-44 0 1,44 0-1,22 0-1,-44 0 2,44 0-1,45 0 0,-67 0 0,67 0 3,-23 0-7,45 0 7,-23 0 0,45 0-6,-44 0 4,21 0-1,23 0-2,-44 0 3,-1 0-2,23 0 2,-22 0-2,21 0 1,-43 0 0,-1 0 1,45 0 5,-45 0-13,45 0 7,-44-22 1,21 22-2,1 0 1,-1 0 1,1 0-2,21 0 2,-21 0-1,44 0-1,-22 0 2,21 0-2,1 0 1,0 0 17,0 0-9,0 0 3,0 0-6,0 0 5,-1 0-3,-21 0-6,22 0-2,0 0 1,-22 22 1,-1-22 8,45 23-10,-22-1 2,-44-22-1,44 22-1,-1 0 0,1-22 8,22 22-6,-22-22 7,0 44 1,-22-21-2,22-1-7,-23 22 1,45-22 5,-22 0-4,0 45-2,0-45 0,0 0 0,22 0-1,-22 23 1,22-1 2,0-22 7,0 0-10,0 0 2,0 0-1,0 1-1,0-1 1,0 0 56</inkml:trace>
    </iact:actionData>
  </iact:action>
  <iact:action type="add" startTime="30512">
    <iact:property name="dataType"/>
    <iact:actionData xml:id="d8">
      <inkml:trace xmlns:inkml="http://www.w3.org/2003/InkML" xml:id="stk8" contextRef="#ctx0" brushRef="#br0">9434 10057 0,'22'0'87,"0"0"-79,22 0 1,23 0 4,-23 0-11,0 0 8,23 0-3,-1 0 1,23 0 0,-45 0 0,44 0 0,-21 0-1,22 0 2,-1 0-1,1 0 0,-1 0 4,1 0-9,22 0 5,-67 0 1,0 0-2,0 0 1,1 0 7,-23 0 4,0 0-12,0 0 79,22 0-65</inkml:trace>
    </iact:actionData>
  </iact:action>
  <iact:action type="add" startTime="33928">
    <iact:property name="dataType"/>
    <iact:actionData xml:id="d9">
      <inkml:trace xmlns:inkml="http://www.w3.org/2003/InkML" xml:id="stk9" contextRef="#ctx0" brushRef="#br0">6333 12028 0,'0'0'2,"22"0"7,23 0 1,-23 0-2,44 0-2,-21 0 3,-1 0 3,22 0-7,45 0 2,0 0 1,44 0 5,44 0-11,-66 0 6,44 0 1,-22 0 3,-44 0-9,44 0 5,-22 0 1,0 0 2,-45 0-7,45 22 4,0-22 1,0 0 6,66 23-14,0-1 6,-21-22 2,-1 0 5,-44 0-13,44 0 12,-89 0-11,67 0 8,-22 0-2,-44 0-1,66-22 4,-89 22-6,23 0 6,-45 0-4,45 0 1,-1 0 1,-43 0 6,43 0-10,-21 0 0,21 0 5,23 22-6,-23 0 5,1 0 3,22 0-9,-1 0 5,1 1 1,-22-23 1,-1 0-5,1 0 8,-45 0-10,1 0 21,-1 0-20,0 0 4,-22 0 1,0 0 5</inkml:trace>
    </iact:actionData>
  </iact:action>
  <iact:action type="add" startTime="35062">
    <iact:property name="dataType"/>
    <iact:actionData xml:id="d10">
      <inkml:trace xmlns:inkml="http://www.w3.org/2003/InkML" xml:id="stk10" contextRef="#ctx0" brushRef="#br0">7507 13047 0,'44'0'86,"1"0"-78,-23 0 0,0 0 1,44 0-3,1 0 2,-23 0 0,22 0 0,-21 0 0,-1 0 8,0 0-7,-22 0 24,-44 22 88,0-22-112,0 0-3,-44 0 3,-1 0 5,23 0-12,-45 0 6,45 0-1,0 0 7,-1 0-12,23 0 6,0 0 1,0 0-2,0-22 50,0 22-41,0 0 193,-1 0-201,-21 0 0,22 0 0,-22 0 2,-1 0-4,1 0 2,22-22 4,-67 22-8,23-22 13,22 22-10,-23 0 1,45 0 9,-22 0-7,22 0-5,0 0 14</inkml:trace>
    </iact:actionData>
  </iact:action>
  <iact:action type="add" startTime="44059">
    <iact:property name="dataType"/>
    <iact:actionData xml:id="d11">
      <inkml:trace xmlns:inkml="http://www.w3.org/2003/InkML" xml:id="stk11" contextRef="#ctx0" brushRef="#br0">3787 6468 0,'0'23'111,"0"21"-94,0 22-10,0-44 1,0 67-2,0-45 2,-22 23 0,22-45 5,0 22-11,0 1 6,-23-23 1,23 0 2,0 0-7,0 0 13,0 0 23,23-22 170,21-44-202,0 44 0,0-22 0,23 22 0,-23-22 0,0 22-1,23 0 6,-23 0-10,45 0 5,-23 0 0,23 0-1,-23 0 1,23 0 0,-45 0 0,45 0 0,-45 0 0,44 22 3,1-22-6,-45 0 6,67 0-4,-22 0 0,-23 0 3,23 0-1,-1 0 3,23 0-9,-22 0 6,43 0 0,23 0 8,-66 0-9,-45 0 0,45 0-3,-1 0 5,-43 0-3,65 0 0,-21 0 1,-23-22 0,1 22 0,88 0 1,-66 0 4,-1 0-11,67 0 5,-88 0 2,21 0-1,45 0 0,-44 0 0,21 0 1,-21 0 4,-1 0-9,67 0 2,-66 0 2,0 0 0,-23 0 2,67 0-5,-45 0 6,1 0-2,0 0 3,21 0-9,-21 0 5,0 0 0,-1 0 0,45 22 1,-44-22 2,-1 22-8,1-22 6,-1 0 0,1 0 5,22 0-13,-67 0 7,0 0 0,45 0 0,-45 0 5,22 0-11,-21 22 8,43-22-3,1 0 2,0 0-1,-1 0 0,23 0 0,-23 0 1,1 0-1,0 0-1,-23 0 1,0 0-1,23 0 2,-45 0 1,1 0-3,21 0-1,-22 0 5,-22 0 1,23 0-10,-23 0 8,0 0-2,0 0 5,0 0-12</inkml:trace>
    </iact:actionData>
  </iact:action>
  <iact:action type="add" startTime="46458">
    <iact:property name="dataType"/>
    <iact:actionData xml:id="d12">
      <inkml:trace xmlns:inkml="http://www.w3.org/2003/InkML" xml:id="stk12" contextRef="#ctx0" brushRef="#br0">4805 7044 0,'0'22'85,"0"23"-64,0 21-14,0-21-2,0-1 3,0 22 0,0 1 0,-22 21 6,22 1-13,0-23 9,0 23-4,-22-45 5,22 23-3,-22-23-1,22-22 2,0 23-1,0-23 1,0 0-2,0 0 2,0 22-2,0 1 0,-22-23 1,22 22 0,0-22 1,-22 45-1,22-45 0,0 22-1,0 23 1,0-45 1,0 22 0,0-22-2,0 0 10,0 0-8,0 1-4,0-1 11,0 0 0,0 22 0,22-22-7,-22 1-2,0-1 1,0 0 0,0 0 0,0 0 0,22-22 17</inkml:trace>
    </iact:actionData>
  </iact:action>
  <iact:action type="add" startTime="47922">
    <iact:property name="dataType"/>
    <iact:actionData xml:id="d13">
      <inkml:trace xmlns:inkml="http://www.w3.org/2003/InkML" xml:id="stk13" contextRef="#ctx0" brushRef="#br0">3809 9924 0,'-22'0'6,"44"0"28,0 0-27,22 0 8,1 0-6,43 0-2,23 22 2,-23-22 0,67 22-1,-22 0-1,22-22 5,-22 23-8,-22-23 6,0 0-1,-67 22-2,22-22 1,-21 0 0,-1 0 0,22 0 0,-43 0 1,-1 0 16</inkml:trace>
    </iact:actionData>
  </iact:action>
  <iact:action type="add" startTime="49842">
    <iact:property name="dataType"/>
    <iact:actionData xml:id="d14">
      <inkml:trace xmlns:inkml="http://www.w3.org/2003/InkML" xml:id="stk14" contextRef="#ctx0" brushRef="#br0">4938 10101 0,'0'22'92,"0"23"-65,0-1-21,0-22 4,0 0-1,0 0-2,22 45 2,-22-23-1,0 23 0,0-1 9,0-22-9,0 1 0,0-1-2,0 22 2,0 1 0,0-23 1,0 23-1,0-23-1,0 0 1,0 23 1,22-23 2,-22-22-5,0 22 0,0 23 2,0-45 9,0 22-10,0-22 9,0 1-7,0-1-1,0 0-1,0 0 8,0 0-7,23 0 2,-23 1-2,0-1 13,0 0-14,0 0 1,0 22-1,0-22-1,0 23 10,0-23 1,0 22-10,0-22 11,0 1-10,0-1-1,0 0 1,0 0-1,0 0 8,0 0-5,0 0 22,0 1-8,0-1 16,0 0 1,22 22 127,0-22-152,-22 0 0,22-22 70,0 0-50,0 0-13,23 0-15,-23 0 0,22 0 0,-22 0 1,67 0-1,-23 0 1,23 0-2,66 0 2,-44 23-2,-23-23 2,45 22 5,22 0-13,-89-22 7,23 0 0,-23 0 1,23 22-1,-23-22 5,23 0-11,0 0 6,66 0 1,-67 0-1,1 0 0,44 0 0,0 0 0,-1-22 0,68 22 3,-67 0-6,-45 0 5,23 0-2,-23 0 3,-21 0-7,-1 0 4,23 0 1,-23 0 3,-21 0-10,-1 0 7,45 0 4,-23 0-10,23 0 5,-45 0 0,89 0 0,-45 0-1,67 0 3,0 0 2,-44 0-9,-22 0 5,88 0 15,-89 0-17,178 0 2,-155 22 3,0-22-6,44 0 4,-67 22-3,45-22 2,-44 0 6,66 0-6,-45 0 0,-21 0-2,22 0 2,44 0 2,0 0-3,0 0 3,-45 0 2,45 0-9,23 22 5,-1-22 4,-67 0-7,23 23 3,-44-23 0,-1 0 0,-21 0-1,-23 0 2,23 0-2,-23 0 2,-22 0 9,0 0-12</inkml:trace>
    </iact:actionData>
  </iact:action>
  <iact:action type="add" startTime="52193">
    <iact:property name="dataType"/>
    <iact:actionData xml:id="d15">
      <inkml:trace xmlns:inkml="http://www.w3.org/2003/InkML" xml:id="stk15" contextRef="#ctx0" brushRef="#br0">5780 13025 0,'44'0'62,"0"0"-56,45-22 3,66 22-2,22-22 1,-22 22 0,22 0 1,0 0 3,-22 0-10,-22 0 7,44 0 0,-66 0 3,0 0-9,-23 0 6,1 0-1,-23 0-1,23 0 1,0 0 0,-1 0 0,23 0-1,-23 0 2,1 0 0,0 0-2,-45 0 1,0 0 2,1 0-3,-23 0 1,-67 0 104,-21 0-103,-1 0 1,-21 22-3,-67-22 2,44 0-2,-88 22 1,66-22 0,-44 0-1,22 22 1,-22-22 0,66 0 1,22 0-2,23 0 2,-23 0-2,45 0 2,-22 0 3</inkml:trace>
    </iact:actionData>
  </iact:action>
  <iact:action type="add" startTime="59146">
    <iact:property name="dataType"/>
    <iact:actionData xml:id="d16">
      <inkml:trace xmlns:inkml="http://www.w3.org/2003/InkML" xml:id="stk16" contextRef="#ctx0" brushRef="#br0">2834 14465 0,'23'0'246,"-1"0"-99,22 0-27,-22 0-104,0 0 16,0 0-8,1 0 1,-1 0 17,0 0-30,0 0 14,22 0-8,-22 0-2,1 0-9,-1 0 0,22 0 24,-22 0 2,22 0-18,-21 0 1,21 0 10,-22 0-20,0 0 10,23 22-7,-1 0-1,-22-22 1,0 0-2,0 0 1,45 0 2,-45 0-5,22 0 5,-22 0-1,23 0-3,21 0 4,0 0 2,1 0-10,21-22 6,23 22 1,-22-22-2,21 22 1,-21 0 0,0-22 1,43 22-2,-87 0 2,-1 0-2,0 0 2,-22 0 16,1 0 9,-1 0 28,-22-22-46,22 22 74,0 0-49,0 0-25,0 0 8,0 0 7,1 0-19,-1 0 4,0 0-13,0 0 15,0 0-3,23 0 2,-23 0-3,22 0-3,-22 0-5,0 0 2,0 0 1,1 0 0,43 0-2,-44 0 2,45 0-2,-45 0 1,22 0 0,0 0 2,23 0 5,-23 0-9,-22 0-2,22 0 3,23 0-1,-45 0 3,22 0 6,1 0-6,21 0-1,0 0 10,-21 0-12,21 0 1,-22 0 6,23 0-10,-1 22 5,1-22 1,-23 0-3,0 0 4,1 0-3,21 0 1,-22 0 3,1 22-5,-1-22 3,22 0-1,1 0-1,-23 0 2,0 0 0,23 0-2,-23 0 9,0 0-5,-21 0 4,-1 0 0,0 0 8,0 0 2,22 0-9,1 0 0,-23 0-2,0 0-13,22 0 8,23-22 6,-23 22 3,-22 0-3,0 0-6,0 0-3,0 0 13,-22-22-6,23 22 6,-1 0 207,0 0-200,22 0-10,45 0-2,-67 0-6,44 0 1,-21 0-2,43 0 1,-21 0-1,-23 0 1,44 0 5,1 0-6,-45 0-3,45 0 5,-45 0 8,1 0-13,-1 0 2,44 0-1,-21 0 3,-23 0-1,23 0 1,-23 22 1,0-22 4,-22 0-11,0 0 8,1 0 4,-1 0-6,0 0 0,0 0 8,0 0-7,22 0-1,-21 0 1,-1-22-3,0 22 5,0 0-3,0 0-1,0 0 2,0 0 3,1 0-9,-1 0 14,0 0-4,0 0-11,0 0 7,0 0-1,0 0 5,23 0-11,-1 0 6,0 0 1,-22 0 4,1 0-11,21 0 6,-22 0 8</inkml:trace>
    </iact:actionData>
  </iact:action>
  <iact:action type="add" startTime="62988">
    <iact:property name="dataType"/>
    <iact:actionData xml:id="d17">
      <inkml:trace xmlns:inkml="http://www.w3.org/2003/InkML" xml:id="stk17" contextRef="#ctx0" brushRef="#br0">10474 14443 0,'23'0'111,"-1"0"-94,0 0-10,0 0 2,67 22 0,-45-22-4,44 0 2,1 0 2,0 0 5,66 0-13,-67 22 9,67-22-4,-133 0 5,67 0-3,-23 0 3,-44 0-7,67 0 8,-45 0-9,1 0 5,21 0 0,1 0 0,-23 0 8,-22 0-8,44 0 1,1 0-1,-1 0 0,-21 0 0,-1 0 1,44 22 3,-21-22-9,-23 0 9,0 0-8,45 0 4,-45 0 1,1 0-2,21 0 1,0 22 0,-21-22 3,21 0-5,23 0 1,-1 0 2,1 0 2,66 0-5,-67 0 0,23 0 2,44 23 3,-22-23-6,0 0 5,0 0-1,-67 22-1,1-22-1,-1 0 1,-22 0 0,-21 0 0,-1 0 0,0 0 57,0 0-17,0 0-33,0 0 10,-22-22-7</inkml:trace>
    </iact:actionData>
  </iact:action>
  <iact:action type="add" startTime="66493">
    <iact:property name="dataType"/>
    <iact:actionData xml:id="d18">
      <inkml:trace xmlns:inkml="http://www.w3.org/2003/InkML" xml:id="stk18" contextRef="#ctx0" brushRef="#br0">2679 15240 0,'23'0'86,"43"0"-77,0 0-2,23 0 1,66 22 0,22-22 0,0 0 1,67 0-2,-23 0 1,45 0 0,-44 0 6,-1 0-12,-66 0 7,0 0 3,22-22-9,-22 0 5,-88 22 1,110-22 3,-111 22-9,89-22 5,-22 22 1,-66-22-2,88 22 4,-89 0-5,67 0 3,-22-23-2,21 23 3,-43 0-5,22 0 6,0 0 2,-23 0-11,67 0 6,0 0 0,-66 0 1,21 0-2,-21 0 1,66-22 0,-22 22 1,-45 0 2,23 0-7,-22 0 4,-1 0 0,1 0 1,-23 0 1,-21 0-5,-23 0 12,0 0-9,0 0 0</inkml:trace>
    </iact:actionData>
  </iact:action>
  <iact:action type="add" startTime="68809">
    <iact:property name="dataType"/>
    <iact:actionData xml:id="d19">
      <inkml:trace xmlns:inkml="http://www.w3.org/2003/InkML" xml:id="stk19" contextRef="#ctx0" brushRef="#br0">2746 16016 0,'22'0'154,"0"0"-139,0 0-9,0 0 12,1 0-12,21 0 2,0 0 0,-22 0 0,0 0-1,23 0 1,-1 0 0,-22 0 4,22 0 3,1 0-7,-23 0-3,0 0 6,0 0 4,0 0 1,0 0 1,1 0-9,21 0 9,-22 0-10,0 0 0,23 0 2,-1 0 6,-22 0-6,0 0-1,0 0 0,0 0-1,23 0 3,21 0 4,-44 0-1,23 0-8,21 0 3,-22 0-1,1 0 1,-1 0-1,0 0 2,23 0-2,-23 0 4,22 0 1,-44 0-9,45 0 6,21 0-4,-43 0 5,21 0-2,1 0 0,-1 0 1,-22 0 5,23 0-13,-23 0 6,0 0 1,1 0 0,21 0 0,-44 0 0,22 0 1,23 0-2,-23 0 9,-22 0-8,23 0 0,21 0 9,-22 0 0,1 0-10,-23 0 1,22 0 1,0 0-2,1 0 5,-23 0-8,66 0 8,-65 0-9,-1 0 5,44 0 2,1 0-1,-23 0-2,44 0 4,-43 0-4,43 0 5,1 0-9,-23 0 5,23 0 1,-1 0-1,67 0 2,-66 0-4,22 0 2,44 0 0,0-23 0,-22 1 4,-23 0-9,45 22 5,0 0 5,-44-22-10,0 22 5,-23-22 0,-43 22 1,-1 0 4,0 0-11,1 0 6,21 0 0,0 0 0,1 0 9,-1 0-1,-44 0-7,23 0 1,21-22-6,-44 22 7,23 0 5,-1 0-11,-22 0 13,22 0-10,-44-23 1,67 23 7,-45 0-14,0 0 3,22 0 3,-21 0 1,43 0 5,-22-22-13,-22 22 7,23 0 0,-1 0 0,0 0 1,23-22 1,-45 22-4,0 0 1,22 0 1,23 0 0,-1 0 0,23 0 0,-23 0 0,23 0 0,-45 0 0,22 0 1,-21 0-2,-23 0 2,22 0-2,0 0 2,1 0 3,-23 0-1,22 0-2,-22 0 1,0 0-4,23 0 5,-23 0-6,44 0 4,-43 0-1,21 0 1,22 0-1,1 0 5,21 0-11,-43 0 6,-1 0 2,44-22-3,-21 22 1,21 0-1,45 0 2,-44 0-2,-1 0 2,-21 0-2,21 0 1,23 0 0,-22 0 0,-1 0 1,1 0 3,-1 0-9,1 0 5,-45 0 2,45 0 2,-45 0-9,45 0 3,-23 0 4,1 0 3,21 0-11,-43 0 8,-1 0-3,22 0 2,-21 0 0,-1 0 7,22 22-13,-21-22 3,21 0 1,0 0 1,-21 0 0,-1 0-1,0 0 2,23 0-2,-45 0 1,22 0 0,-22 0 0,45 0 6,21 0-12,-43 0 6,21 0 0,-22 0 1,23 0 3,-23 0-8,45 0 7,-23 0-6,23 0 6,-45 0-6,22 0 2,-21 0 2,43 0-1,-43 0 1,-1 0-2,22 0 1,-21 0 8,-23 0 1,0 0 49,22 0-31,-22 0-14,0 0-4</inkml:trace>
    </iact:actionData>
  </iact:action>
  <iact:action type="add" startTime="71919">
    <iact:property name="dataType"/>
    <iact:actionData xml:id="d20">
      <inkml:trace xmlns:inkml="http://www.w3.org/2003/InkML" xml:id="stk20" contextRef="#ctx0" brushRef="#br0">2857 16614 0,'22'0'48,"22"0"-40,-22 0 0,45 0 0,-23 0 5,0 0-12,67 0 8,-23 0-1,45 0-1,45 0 2,-1 0 1,44 0-4,45 0 1,22 0 4,-45 0-5,45 0 2,-44 0 0,22 0 0,-1 0-2,1 0 3,-89 0 0,45 0-2,-67 0 1,22 0 1,-22 0-2,22-23 1,0 23 0,-22 0 0,22-22 3,0 22 1,1 0-9,-23 0 5,-67-22 1,1 22 3,-1 0-9,-21 0 7,21 0-3,-21-22 5,-1 22-10,23 0 7,-45 0 0,45 0 4,-45 0-11,45 0 7,-23 0-1,-22 0 6,-22 0-13,23 0 7</inkml:trace>
    </iact:actionData>
  </iact:action>
</iact:actions>
</file>

<file path=ppt/ink/inkAction5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039">
    <iact:property name="dataType"/>
    <iact:actionData xml:id="d0">
      <inkml:trace xmlns:inkml="http://www.w3.org/2003/InkML" xml:id="stk0" contextRef="#ctx0" brushRef="#br0">9013 9038 0,'-44'22'104,"21"-22"-96,1 22-1,-22 0 0,-22-22 3,43 0 2,-65 0-9,21 0 5,-21 0 0,-1 0 2,1 0-3,-67 0 5,66 0-7,-66 0 2,89 0 2,-67 0-1,22 0 1,0 0-2,23 0 1,-45 0 1,22 0-2,0 0 1,23 0 0,-67 0 0,66 0 0,-66 0 0,44 0 0,23 0 0,-67 0 0,0 0 0,66 0 0,-21 0 0,21 0 0,0 0 0,-21 0 1,43 0-1,45 0-1,0 0 1,0 0 0,0 0 0,0 0 0,-1-22 33,-21 0-16,22-22-17,0-1 1,0 23-1,0-22 0,-1 44 0,-43-89 0,44 23 8,0 44-9,0-22 1,22-1 0,-23 1 0,23 22 0,0 0 0,0-23 0,0-21 0,0-1 1,23 23-2,-1 22 1,0-45 1,44 23-1,-21-22 0,43-1 0,23 1 0,-23-1-1,23 45 1,-22-22 0,66 0 0,-45-1 0,45 23 1,-44 22-1,-22-22 1,66 22-3,-22 0 5,-45 0-4,45 0-1,-22 0 5,0 0-3,-23 0-1,67 0 1,-66 0 0,21 0 0,1 0 2,-22 0-3,44 0 1,-67 0 0,89 0-1,-66 0 1,-23 0 1,23 0 3,-1 0-9,1 0 6,-45 0-2,45 0 2,-45 0-1,0 0-1,23 22 2,21 0-2,-21 0 1,-23 1 0,0-1 1,23 22-2,-45-22 2,22-22-1,-22 22-1,23 23 1,-23-23 1,0 0 0,0 0-2,0 0 3,-22 0-3,0 23 2,22-45-1,-22 22-1,0 22 1,0 0 8,0-21-8,0-1 0,0 0 1,0 0-1,0 0 0,-22 23 0,0-1 0,-22-22 4,44 0-8,-67 45 4,45-67-1,0 44 1,-22-44 1,-1 44-1,23-44-1,0 22 2,0 1-2,0-23 1,0 0 0,22 22 0,-45-22 16</inkml:trace>
    </iact:actionData>
  </iact:action>
  <iact:action type="add" startTime="5893">
    <iact:property name="dataType"/>
    <iact:actionData xml:id="d1">
      <inkml:trace xmlns:inkml="http://www.w3.org/2003/InkML" xml:id="stk1" contextRef="#ctx0" brushRef="#br0">9478 11120 0,'22'0'71,"-44"22"-31,-22 0-16,-1-22-15,-65 23-2,43-23 1,-66 0 0,0 0 0,-22 22 2,-44-22-3,22 0 5,0 0-9,-23 0 5,23 0 1,-44 0-1,44 0 0,44 0 0,-44 0-1,-23 0 2,90 0-2,-45 0 1,44 0 1,-22 0 0,44 0 0,1 0-3,-1 0 4,23 0-3,-23 0-1,45 0 5,-45 0-4,45 0 1,-44 0 1,21 0-2,23 0 1,-23 0 0,23 0 1,-22-22-2,21-1 1,1 1 0,0 22 2,0-22-4,44 0 2,-45 22 0,1-22 0,44 0 0,-22 22 1,0-22 7,22-23-9,-22 23 1,22 0 0,0 0 0,0 0 0,0-23 0,0 1 0,22-22 0,0 21 2,0-21-4,22 22 3,-22-1 1,23-21-4,21-1 4,1 1-3,21 22 0,23-23 2,-23 23-1,23-1 0,-22-21 0,66 22 0,0-1 1,-22 23-2,66 0 2,0 0-2,-22 0 2,1 22-2,43-22 1,-44 22 0,0 0 1,67 0-2,-1 0 1,-21 0 0,-1 0 0,1 0 1,-1 0-2,-44 22 1,67 0-1,-67-22 2,-66 22 0,22 0-2,0 23 1,-67-23 0,-22 0 0,-21-22 0,-23 22 0,22 0 10,-22 22-12,0-21 13,0 43-13,0-44 3,0 0 0,0 23-1,0-23 0,0 0 0,0 22 5,0-22-11,0 45 7,0-45-2,0 45 1,0-23 0,-22 0 0,22-22 1,-45 45-1,45-45-1,-22 22 2,0-22-2,0 0 0,22 1 3,-22-1-2,-23 0 0,23 0 0,-44 22 0,44-21 1,-45 21-2,45-44 0,-22 44 2,-23-44-2,23 44 1,-22-21 3,21-23-5,1 22 4,22-22-2,0 22 3,-23-22-5,23 22 0</inkml:trace>
    </iact:actionData>
  </iact:action>
  <iact:action type="add" startTime="8317">
    <iact:property name="dataType"/>
    <iact:actionData xml:id="d2">
      <inkml:trace xmlns:inkml="http://www.w3.org/2003/InkML" xml:id="stk2" contextRef="#ctx0" brushRef="#br0">5957 8905 0,'44'0'79,"23"0"-70,21 0-2,45 0 1,22 0 1,89 0 7,-45 0-12,0 0 1,45 0 4,-1 0-4,-43 0 6,-23 0-2,-22 0-4,-44 22 5,-67-22-3,0 0 1,-22 0 9,0 0-4</inkml:trace>
    </iact:actionData>
  </iact:action>
  <iact:action type="add" startTime="9381">
    <iact:property name="dataType"/>
    <iact:actionData xml:id="d3">
      <inkml:trace xmlns:inkml="http://www.w3.org/2003/InkML" xml:id="stk3" contextRef="#ctx0" brushRef="#br0">10917 9946 0,'67'0'88,"43"0"-80,-65 0 0,65 0 0,1 0-1,-22 0 1,66 0 0,-67 0 0,67 0 0,-44 0 0,22 0 1,-44 0-2,-1-22 1,-44 22 0,-21 0 1,-1 0 9,0 0-13,-22-22 37,22-45-18,0 45-15,-22 0-1,22 0-1,0-45 1,-22 23 0,23-22 1,-1-23-2,0 0 1,-22 23 0,22-45 1,-22 23-2,0-23 2,0 22-1,0-21 0,0 21 0,-44 23 1,22 21-3,-1-21 2,1 21 1,-22 1 7,0 0 1,22 44-9,-1 0 1,-43 0-4,22-22 5,-1 22-4,-43 0 5,44 0-4,-67 0 1,44 0 0,-21 0 0,-67 0 0,22 0 0,-22 0 1,44 0 5,-110 0-9,110 0 0,-66 0 3,22 0-1,-22 0 1,22 0 0,-23 0 0,68 0 0,-23 0 1,44 0-2,-66 22 1,89 0 1,22-22-2,-1 22 1,1 0 1,-22 0-1,43 1-2,1-1 3,0 0-1,0 0 1,0 0-2,-22 23 1,-1-1 1,23-44-2,0 44 3,0-44-3,0 44 3,0-44-2,-1 45 0,1-45 0,0 44-1,22-22 2,-22-22-1,22 44 0,0 23 0,0-1-1,0-21 1,0 43 0,0-21 0,0 21 0,0-43 1,22 43-1,0-43 0,-22-1 0,22 22 2,1-66-5,-23 67 4,22-23 6,-22 0 2,22 1-8,-22-23-1,22 0 7,-22 0-8,0 22 9,22-44-7,-22 23 8,67-1-1,-1 0 0,0 0-9,89 0 2,0-22-1,23 22 0,65-22 0,-21 0-1,88 0 2,-45 0-1,45 0 1,-44 0-2,0 0 2,0 0-2,-45 0 2,-22 0-2,-66 0 2,44 0 3,-88 0-9,0-22 5,-45 22-1,-22 0 10</inkml:trace>
    </iact:actionData>
  </iact:action>
  <iact:action type="add" startTime="11539">
    <iact:property name="dataType"/>
    <iact:actionData xml:id="d4">
      <inkml:trace xmlns:inkml="http://www.w3.org/2003/InkML" xml:id="stk4" contextRef="#ctx0" brushRef="#br0">5735 11098 0,'89'0'137,"66"0"-128,0-22-2,22 22 2,45 0-2,21 0 1,45 0 1,-22 0-2,-67 0 1,45 0 1,-67 0-2,-22 0 1,0 0 1,-89 0 3,23 0-9,-45 0 5,1 0 0,-23 0 8,0 0-8,0 0 0,0 0 0,0 0 9</inkml:trace>
    </iact:actionData>
  </iact:action>
  <iact:action type="add" startTime="12543">
    <iact:property name="dataType"/>
    <iact:actionData xml:id="d5">
      <inkml:trace xmlns:inkml="http://www.w3.org/2003/InkML" xml:id="stk5" contextRef="#ctx0" brushRef="#br0">8725 11807 0,'44'0'56,"23"0"-48,-23 0-1,45 0 1,21 0 1,-21 0-1,66 0-1,-44 0 1,110 0 0,-44 0 0,0 0 0,45 0 1,-1 0-1,-44 0 3,23 0-7,-45 22 6,22-22-4,0 0 4,0 0-2,0 0 1,1 0 4,-1 0-11,-44 0 5,44 0 3,-67 22-2,45-22-1,-44 0 1,22 0 1,-44 0-2,-1 0 2,-44 0-2,23 0 1,-45 0 0,0 0 1,0 0 7,-22-22 250,0-133-259,0 66 1,22-21 0,-22-23 1,0 0 0,0 0-1,0 0-1,0 44 1,-44-21 0,44 43-1,-22 23 1,0 0 0,22 21 0,-67 23 82,23 23-81,-44-1 7,43-22-13,-65 0 2,21 22 3,0-22-1,-66 0 1,0 0-1,-22 22 3,-22-22-3,22 0 1,-67 0 1,45 0-2,22 0 1,-67 0 0,45 0 1,22 0 0,0 0-1,22 0 0,-23 0-1,45 0 1,23 0-1,-1 0 1,0-22 0,-22 22 1,67 0-2,-23 0 3,-21 0-4,65 0 4,-43 0-2,44 0 2,-45 0-2,45 0-1,-23 0 1,23 0 0,22 0 0,0 0-1,0 0 9,-1 0 1,-43 22 38,44-22-47,-45 22 0,1-22 0,-1 22 2,23-22-3,-44 22 0,43-22 1,1 0 0,0 0 0,22 0 1,-1 0-2,23 67 91,0-45-89,0 0-2,0 22 1,0 1 0,0 66 0,0-67 0,0 0 1,23 0 3,-23 45-9,0-23 5,0-43 1,0 21-2,0-22 1,0 0 8,0 0-8,0 1 24,0-1 9,22 0 8,44 22-33,-44-22-8,45 0 0,-1 23 0,23-23 0,-23-22 0,23 44 0,-1-44 1,67 22-2,0-22 1,-44 23 0,111-23 0,-45 0 0,22 0 0,45 0 0,-1-23 0,-21 1 1,21 22-1,1-22-1,-67 22 2,22 0-1,-88 0-1,66 0 1,-22-22 0,-88 22 1,21 0-2,-43 0 1,-1 0 0,-22 0 5,0 0-10</inkml:trace>
    </iact:actionData>
  </iact:action>
  <iact:action type="add" startTime="15879">
    <iact:property name="dataType"/>
    <iact:actionData xml:id="d6">
      <inkml:trace xmlns:inkml="http://www.w3.org/2003/InkML" xml:id="stk6" contextRef="#ctx0" brushRef="#br0">4562 13402 0,'22'0'47,"22"-22"-39,45 22 1,-45 0-1,22 0 0,-21 0-1,43 0 1,67 0 0,-66 0 0,44 0 1,0 0-2,22 0 6,-45 0-10,-21 0 5,66 0 0,-66 0 0,-23 0 0,23 0 1,-1 0 1,1 0-5,-23 0 4,23 0-1,44-23 0,-45 23 2,1 0-2,66-22-2,0 22 3,22-22-1,0 22 0,67 0 0,-67 0 2,22 0-3,-22 0 1,-22 0 0,-22 0-1,0 0 1,-66 0 0,-23 0 1,0 0-3,-22 0 3,0 0 0,1 0 15,-1-22 0,22 0-17,45 22 10,-67 0-9,22 0-1,22 0 1,-21 0 0,21 0 0,-22 0 1,1 0 1,21 0-5,1 0 5,-23 0-1,-44-22-3,44 22 4,0 0-3,-21-23 10,-1 23-10,22 0 18,0-22 39,45-22-47,-1 44-10,-43-22 0,21 22 1,23-22 0,-1 0 1,45-1-2,-44 23 0,66-22 3,0 22-1,-22 0-2,-67-22 1,89 22-1,-44 0 1,22 0 0,-45 0 3,1 0-6,-23 0 5,-21 0-2,-1 0 2,-22 0 5</inkml:trace>
    </iact:actionData>
  </iact:action>
  <iact:action type="add" startTime="17909">
    <iact:property name="dataType"/>
    <iact:actionData xml:id="d7">
      <inkml:trace xmlns:inkml="http://www.w3.org/2003/InkML" xml:id="stk7" contextRef="#ctx0" brushRef="#br0">10164 13047 0,'-22'0'47,"0"0"-30,0 0-9,-22 0 0,21 0-1,1 0 2,0 0-2,0 0 2,0 0-1,0 0 23,0 0-7,-1-44-8,1 22 1,0 0 1,-22 0-3,22-1-7,0 1 9,22 0-9,-23-44 0,23 43 0,0-43 0,0 22 0,0-67 0,0 67-1,0-45 2,0 45-2,23-1 1,-23-21 0,44 22 0,-22-23 1,22 23-2,-44 22 2,45 0-2,-1-1 1,22 1 1,23 0-1,-45 22 0,45 0-1,22 0 1,-67 0 1,44 0-2,-43 22 3,-1 23-4,22-45 5,-21 44-3,-23-22-1,44 22 3,-66 1-4,22-1 3,-22-22-2,23 45 2,-23-45-1,0 22 0,0-22-1,0 0 2,0 23-1,0-23 4,0 0-9,-23 0 5,1 0 0,0 0 0,-22 1 0,44-1 0,-22-22 0,-45 22 0,45 0 0,0-22 0,22 22 0,-22-22 0,0 0 25</inkml:trace>
    </iact:actionData>
  </iact:action>
  <iact:action type="add" startTime="18945">
    <iact:property name="dataType"/>
    <iact:actionData xml:id="d8">
      <inkml:trace xmlns:inkml="http://www.w3.org/2003/InkML" xml:id="stk8" contextRef="#ctx0" brushRef="#br0">11515 12604 0,'0'22'63,"-44"23"-47,22-23-8,-23-22 0,-87 44 1,43-22-1,-66 23-1,66-23 1,-43 22 0,-23-22 0,22 23 1,44-1-2,-44-22 1,89 0 0,-22 22 0,21-44 1,45 23-2,-22-1 1,0 0 24,0 22-16,0 0-5,-1-21-6,23-1 3,-44 0 2,22 0-5,0 0 7,0 0-4,0 1 7,22-1 10</inkml:trace>
    </iact:actionData>
  </iact:action>
  <iact:action type="add" startTime="25991">
    <iact:property name="dataType"/>
    <iact:actionData xml:id="d9">
      <inkml:trace xmlns:inkml="http://www.w3.org/2003/InkML" xml:id="stk9" contextRef="#ctx0" brushRef="#br0">11360 15262 0,'0'0'1,"-88"0"4,-1 0 5,-22 0-2,1 0-1,21 0 1,45 0 0,-45 0 0,45 0 1,22 0 8,0 0-10,-1 0 66,23-44-56,0 22-2,-22 0-7,0 0 0,22-23 9,-44 45-10,44-44 2,-44 22-2,21 0 2,-43-23-1,0 23 0,43 0-1,-65-22 2,-1 0-2,45 44 1,-45-45 1,45 23-2,-45 0 2,23-22-2,22 21 9,22 23 1,22-22-1,0 0-1,0-22 0,0-45 3,22 67-12,22-44 6,0 21-7,23-21 6,-23-1-3,45 45 0,-45-22-1,45 0 1,43-1 0,-43 1 1,22 22-2,-23 0 1,67 0 0,-66 22 0,44 0 0,0 0 0,22 0 0,-45 0 0,1 0 0,-45 0 1,23 0-1,0 44-1,-45-44 2,0 44-1,-22-22-1,1-22 2,-23 23-2,22 21 1,0 22 0,-22 1 7,0-45-6,0 22-1,-22 23 5,0-45-10,-23 22 12,1-22-10,22 0 1,-23 23 3,-21-23-1,44 0-1,-22 0 1,21-22 1,1 22-2,-22-22 1,0 22 1,22 1 7,-1-1-8,1-22 7,0 22-6</inkml:trace>
    </iact:actionData>
  </iact:action>
  <iact:action type="add" startTime="27401">
    <iact:property name="dataType"/>
    <iact:actionData xml:id="d10">
      <inkml:trace xmlns:inkml="http://www.w3.org/2003/InkML" xml:id="stk10" contextRef="#ctx0" brushRef="#br0">8326 15683 0,'45'0'79,"88"0"-70,-45-22-2,67 22 1,22 0 0,89-22 1,-67 22 7,89-22-13,-22 22 3,66-22 3,-66 22-4,-67 0 6,45 0-4,-134 0 1,23 0 1,-88 0-2,-1 0 1,-22 0 9,-22-22-10,22 22 66,0 0-58,23 0 9</inkml:trace>
    </iact:actionData>
  </iact:action>
  <iact:action type="add" startTime="32743">
    <iact:property name="dataType"/>
    <iact:actionData xml:id="d11">
      <inkml:trace xmlns:inkml="http://www.w3.org/2003/InkML" xml:id="stk11" contextRef="#ctx0" brushRef="#br0">2945 17167 0,'22'0'63,"67"-22"-46,-45 0-8,45 22-2,-1 0 0,1 0 4,66 0-6,-66 0 4,110 0-1,-66 0 5,22 0-9,-22 0 9,-1 0-10,-21 0 5,-67 0 0,45 0 5,-45 0-11,23 0 7,-45 0-1,22 0 1,-22 0-2,23 0 2,-1 0-1,0 0 0,45 0 1,-23 0-3,67 0 2,0 0 0,0 0 0,22 0-1,22 0 2,0 0-2,0 0 1,-44 0 1,66 0-1,-88 0 0,0 0 1,0 0-2,-23 0 4,1 0-5,-45 0 4,0 0-4,1 0 2,-1 0 2,0 0-4,1 0 4,21 0-2,-22 0-1,45 0 2,-23 0-1,23 0-1,-1 0 2,1 0-1,0 0 0,66 0 1,-89 0-2,67 0 1,-45 0-2,23 0 4,22 0-2,-44 0-1,-23 0 2,23 0-1,-23 0-1,23 0 1,-45 0 0,0 0 1,1 0-2,-23 0 1,0 0 5,22 0-10,-22-22 21,0 22 1</inkml:trace>
    </iact:actionData>
  </iact:action>
  <iact:action type="add" startTime="36249">
    <iact:property name="dataType"/>
    <iact:actionData xml:id="d12">
      <inkml:trace xmlns:inkml="http://www.w3.org/2003/InkML" xml:id="stk12" contextRef="#ctx0" brushRef="#br0">4739 16060 0,'0'-44'7,"0"21"1,0 1 1,0 0-2,0 0 9,-22-22 104,0-1-103,-1 23-10,1 0 9,-22 0-8,22 22 0,-45-44 0,1 44 0,-23-23 0,23-21 2,-45 22-4,23 22 3,-23-44 0,22 22-1,23-23 1,-45 1-2,67 22 2,-45-23-1,23 23 0,22 22-1,-23-44 1,23 22 1,0 22-2,21-22 1,-21 0 0,22 22 16,0 0-7,0 22 46,0 0-56,-1 66 2,1-21 0,0-1-1,22-21-1,-44 43 2,22 1 0,-23 22-2,23-67 2,0 45-1,-22-23 0,44-22 0,-44 1 1,21-1-1,23 0-1,-22-44 2,0 22-1,22 1 0,-22-23 88,0 44-82,0-44 3,-23 0-1,23-44 274,22 21-282,-22 1 1,22-44-1,0 21-1,-22 1 3,0-22-4</inkml:trace>
    </iact:actionData>
  </iact:action>
  <iact:action type="add" startTime="37552">
    <iact:property name="dataType"/>
    <iact:actionData xml:id="d13">
      <inkml:trace xmlns:inkml="http://www.w3.org/2003/InkML" xml:id="stk13" contextRef="#ctx0" brushRef="#br0">2502 15661 0,'0'22'8,"0"0"9,0 1-2,0-1 2,0 22-2,0-22-7,0 45 10,0-45-9,0 44-4,0-44 5,0 23-2,0-1 0,0 0 0,0 1 0,0-23 9,0 0-10,0 0 10,0 22 15,22-44-17,23 45 10,-1-45-17,22 0-1,23 22 1,66-22 0,0 0 1,-44 22-2,44-22 2,-67 0-2,-21 0 1,21 0 1,-43 22 1,-1-22-5,-22 0 5,0 0-2,-110-111 185,21 45-186,23 22 1,-22-1 0,21-21 0,-21 44 0,-1-23 2,23 1-3,0 22 0,-1 22 1,45-22 0,-44 0 2,22-1 7,0 1 39,22 0-32,-44 22-9,21-22 9,1 22-8,0-22-7,0 22 7,-22 0-8,22 0-1,-45 0 2,1 0-1,-1 0-1,-21-22 2,43 22-1,1-22-1,22 22 2,0 0 7,0 0-6</inkml:trace>
    </iact:actionData>
  </iact:action>
  <iact:action type="add" startTime="41079">
    <iact:property name="dataType"/>
    <iact:actionData xml:id="d14">
      <inkml:trace xmlns:inkml="http://www.w3.org/2003/InkML" xml:id="stk14" contextRef="#ctx0" brushRef="#br0">2369 17765 0,'23'0'159,"132"-44"-135,-45 22-16,23 0 1,-22 22-2,22 0 3,22 0-4,-45 0 5,46 0 2,-1 0-12,-23 44 8,23 0-1,0 1 1,-22-1-2,22 0 1,-44-21 0,44-1 1,0-22-3,22 0 4,-22 22-2,0-22 4,-22 0-9,-66 0 6,21 0-2,-21-22 2,-23 0-1,-44-1 5,22 23-10,0-44 5,0 44 23,-22-22 66,45 22-79,-23 0-10,0 0-1,0 0 2,0 0 7</inkml:trace>
    </iact:actionData>
  </iact:action>
</iact:actions>
</file>

<file path=ppt/ink/inkAction5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869">
    <iact:property name="dataType"/>
    <iact:actionData xml:id="d0">
      <inkml:trace xmlns:inkml="http://www.w3.org/2003/InkML" xml:id="stk0" contextRef="#ctx0" brushRef="#br0">5580 3013 0,'67'0'8,"-23"0"-1,0 0 1,-21 0 1,43 22-2,0-22 1,45 0 0,-22 0 1,66 0-2,66 0 1,1 0 0,43 0 1,45 0-2,23 0 2,-23 0-2,110-22 2,1 22 3,0 0-7,88-22 1,-199 22 4,155-22-1,-44 22-2,66 0 2,-110-45-1,43 45 1,90-22-2,-23 22 1,-66-22-1,22-22 2,44 44-2,22-23 1,-22 1 1,23-22-2,-90 44 1,23-22 0,44 22 0,-44-22 1,-66-23-1,-89 45 1,0-22-2,44 0 1,-67 22-1,1-22 2,-67 22-1,-21-22-1,-1 22 1,0 0 1,0 0-1,-44-22 0,-44 22 4,43 0-8,-87 0 3,43-23 3,-43 23-3,-1 0 3,-22 0-2,0 0 9</inkml:trace>
    </iact:actionData>
  </iact:action>
  <iact:action type="add" startTime="6649">
    <iact:property name="dataType"/>
    <iact:actionData xml:id="d1">
      <inkml:trace xmlns:inkml="http://www.w3.org/2003/InkML" xml:id="stk1" contextRef="#ctx0" brushRef="#br0">4274 5538 0,'-22'0'41,"-23"0"-24,1 0 14,22 0-22,-22 0-1,-23 0 0,45 0-1,-22 0 2,-23 0-2,23 0 2,-44 0-1,21 0 0,23 0-1,-45 0 2,23 0 2,-23 0-6,1 0 2,-1 0 2,0-22 4,-21 0-10,21 0 4,-22-1 1,67 1 0,-44-22 1,21 0-2,1 22 2,21-1-1,23 23-1,-22-44 1,22 22 1,0 0 1,-23 0-5,45-1 6,-22 1-3,0-22-1,0 22 10,0-22-9,22 21 0,0 1-1,-44-44 2,44 44-1,-23-23 0,1 23-1,22-22 1,-22 22 1,22 0-2,0-1 2,0-21-1,0 22 0,0-22 8,22 22 0,45-45-8,-1 23-1,1-1 2,43-21-1,1 44-1,-22-22 1,-23 21 1,23 23-2,-23 0 2,-22 0-1,1 0-1,-1 0 1,-22 0 2,22 0-3,1 0 2,-1 45 0,-22-23-1,44-22 0,1 66 0,-23-44 0,23 45 0,-1-23-1,-22 1 2,-21-23-1,21 44-1,0-22 1,0 45 1,-44-45-1,45 23 0,-23-23 1,0 0-2,-22 23 1,0-23 0,22 23 0,-22-23-1,0-22 1,22 22 1,-22-21-1,0 43 0,0-44 9,0 0-9,0 0 15,22 1 3,89-23 15,-44 0-35,21 0 3,67 0-2,67-23 2,-45 23-1,44 0 0,23 0 0,-23 0 0,-44 0-1,67 0 1,0 0 1,-23 0 3,0 0-9,-43 0 5,-68 0 2,23 0-4,-44 0 2,-23 0 0,-21 0 1,21 0-1,-22 0 1,-22 0-1,1 0 0,21 0 0,-22 0-2,0 0 2,45 0 1,-1 0-2,0 0 2,23 0 0,0 0-2,43 0 2,-21 0-1,22 0-2,0 0 5,0 0-3,0 0-1,22 0 1,-45 0 1,45 0 3,-44 0-9,-22 0 5,44 0 0,-1 0 1,1 0-1,22 0-1,-22 0 1,0-22 1,22 22-1,-44 0 0,44 0 0,-44 0 2,-23 0-3,67 0 1,-66 0-1,-23 0 1,23 0 0,-1 0 0,-43 0-1,43 0 2,-21 0-2,-23 0 1,0 0 0,23 0 0,-23 0 11,0 0-14,0 0 5,-21 0-1,-1 0-1,0 0 0,22 0 0,-22 0 0,0 0 0,1 0-1,21 0 10,-22 0-2,22 0 1,-21 0 10,-1 0-11,0 0 0,0 0 390,0 0-366,0 0-14,0 0-9</inkml:trace>
    </iact:actionData>
  </iact:action>
  <iact:action type="add" startTime="12042">
    <iact:property name="dataType"/>
    <iact:actionData xml:id="d2">
      <inkml:trace xmlns:inkml="http://www.w3.org/2003/InkML" xml:id="stk2" contextRef="#ctx0" brushRef="#br0">13154 5317 0,'0'0'1,"-44"-23"4,21 1 3,1 22 1,0 0-2,0-22 2,22 0-1,-44 22 0,44-22 0,-45-45 7,1 45-7,44 0 0,-22-22 0,0-1 0,22 23 0,-22-44 0,0 66 1,22-22-2,-23-45 1,23 45 1,0-22 7,0 22-1,0-1-7,23 1 0,-1-22 0,22 22 2,-44 0-2,66-45-1,23 1 0,-45 44 2,1-1 1,43-21-5,-44 0 7,45 22-5,-45 0 1,23-1 0,-23 23-1,45 0 6,-23 0-9,1 0 4,21 0 0,1 0 0,-45 0-1,45 23 1,21 21 0,-21 0 0,22-22 1,-23 23 0,-21-1-2,-23-44 0,0 44 1,0 1 1,1-23-1,-23 22-1,22 0 2,-44 23-2,44-1 2,-21-21-1,-23 43-1,0 1 1,0-1 1,0 45-2,0-66 2,-45 21 0,1 23-2,22-67 2,-22 1-3,21-23 4,1 0-2,0-22 8,0 0 25,22-44-26,0 21-7,0 1 1</inkml:trace>
    </iact:actionData>
  </iact:action>
  <iact:action type="add" startTime="13145">
    <iact:property name="dataType"/>
    <iact:actionData xml:id="d3">
      <inkml:trace xmlns:inkml="http://www.w3.org/2003/InkML" xml:id="stk3" contextRef="#ctx0" brushRef="#br0">15568 5250 0,'177'22'79,"-111"-22"-70,45 0-1,0 0 0,44 0 0,22 0-1,22 0 2,45 0-1,-23-22 1,23 22-3,-23 0 3,67-22-2,-44 22 3,44-44-2,-89 44-1,111 0 1,-111-23 0,67 23 0,0-22-1,-67 22 2,45 0-2,-45-22 2,-22 22-2,0 0 2,23-22-2,-68 22 1,46 0 3,-46-22-6,23 22 3,-44 0 2,22-22-3,0 22 2,0 0 0,-45 0-2,23 0 1,0-22 0,-23 22 0,1 0 0,0 0 1,-45 0 4,22 0-10,-21 0 4,21 0 1,-44 0 1,22 0-1,-21 0 7,-1 0 1</inkml:trace>
    </iact:actionData>
  </iact:action>
  <iact:action type="add" startTime="14691">
    <iact:property name="dataType"/>
    <iact:actionData xml:id="d4">
      <inkml:trace xmlns:inkml="http://www.w3.org/2003/InkML" xml:id="stk4" contextRef="#ctx0" brushRef="#br0">3078 6269 0,'44'0'96,"45"0"-88,-1 0 0,1 0 0,66-22 0,0 22-1,22 0 2,0-22-1,89 22 4,-44 0-7,-45 0 2,44-22 2,-44 22 0,1 0-2,-68 0 1,-21 0 0,-23 0 1,-21 0-2,-23 0 1</inkml:trace>
    </iact:actionData>
  </iact:action>
  <iact:action type="add" startTime="15627">
    <iact:property name="dataType"/>
    <iact:actionData xml:id="d5">
      <inkml:trace xmlns:inkml="http://www.w3.org/2003/InkML" xml:id="stk5" contextRef="#ctx0" brushRef="#br0">6090 6491 0,'22'0'61,"0"0"-42,67 0-14,-45 0 6,67 0-4,-23 0 2,23 0-2,0 0 2,-1 0-1,1 0 0,0 0-1,-23 0 2,45 0-1,-44 0 0,-1-23-1,1 23 1,-45 0 1,45 0-2,-45-22 1,45 22 1,-23 0 0,1 0-1,-23-22-1,44 22 1,-21 0 0,-23 0-1,45 0 1,-45 0 0,0 0 0,1 0 0,21 0 2,-22 0-2,23 0-1,-45 0 10,0 0-9,0 0 16,0 0-7,23 0 23,-23 0-25,22 0-6,-22 0-2,23 0 2,-23 0-1,22 0-1,-22 0 10,22 0-9,-21 0 7,-1 0 9,22 0 66,-22 0-82,0 0 9,0 0-9,1 0 243,65 22-237,-44-22-5,23 22-2,21 1 2,-21-23-2,21 22 2,1-22-1,0 0 0,66 0-1,-67 0 1,45 0 0,0 0 1,-44 0-2,66 0 1,-67 0 0,45 0 0,22 0 0,-89 0 0,67 0 1,22 0-2,-66 0 1,22-22 0,44 22 0,-67 0 1,67 0-1,-44 0 0,44 0 0,-44 0 3,44 0-7,-67 0 5,45 0-1,-44 0 3,21 0-5,-21 0 0,0 0 5,21 0-3,-65 0-3,43 0 6,-44 0-4,45 0 1,-45 0 0,1 0 0,21 0 0,1 0 1,-1 0-1,-22 0-1,23 0 1,-23 0 0,22 0 0,-21 0 0,-1 0 1,-22 0-2,22 0 2,1 0-1,-1 0-1,0 0 1,1 0 0,21 0 1,-22 0-2,23 0 1,21 0 1,-43 0-2,-1 0 3,44 0-2,-21 0 0,-1 0-1,23 0 1,-45 0 0,45 0 2,-45 0-4,0 0 4,1 0-3,-23 0 2,22 0-1,23 0-1,-45 0 1,22 0 0,-22 0 0,22 0 1,23 0-1,-45 0-1,44 0 2,23 0-1,-45 0-1,67 0 2,-22 0-2,-1 0 1,-44 0 1,89 0-2,-44 0 2,22 22-1,-23-22 0,1 0 0,-1 0 0,-21 0-1,21 0 2,1 0-2,0 0 1,-23 0 1,23 0 4,-45 0-11,44 0 6,-43 0 0,21 0 0,23 0 2,-45 0-4,45 0 5,-1 0-3,1 0 0,-1 0 0,-21 0 0,21 0 0,23 0 0,-22 0-1,43 0 1,-43 0 1,0 0 3,-1 0-9,67 0 6,-66 0-1,-1 0-1,-21 0 1,21 0 0,1-22 1,0 22-1,21 0 0,-21 0 0,-45 0 0,0 0 0,1 0 0,-1 0 0,45 0 0,-45 0-1,0-23 2,0 23-2,-21 0 2,21 0-1,-22 0 1,22 0-3,-22 0 5,1 0-3,-1 0-2,22-22 4,0 22-3,-22 0 1,23 0 0,21 0 1,-22 0-2,23-22 1,-1 22 1,23 0-1,-45 0-1,45 0 2,-23 0-1,-21 0 0,43 0 0,-44 0 1,1 0-2,21 0 2,23 0-2,-45 0 1,45 0-1,-23 0 2,0 0 3,23 0-9,0 0 7,-23 0-3,23 0 6,-1 0-11,1 0 6,21 0 1,-21 0-2,22 0 2,-23 0 2,23 0-7,-67 0 6,45 0-1,0 0-3,-45 0 3,0 0-1,0 0 0,1 0 0,-1 0 0,0 0 1,-22 0 15,-88 0 201,44 22-216</inkml:trace>
    </iact:actionData>
  </iact:action>
  <iact:action type="add" startTime="20634">
    <iact:property name="dataType"/>
    <iact:actionData xml:id="d6">
      <inkml:trace xmlns:inkml="http://www.w3.org/2003/InkML" xml:id="stk6" contextRef="#ctx0" brushRef="#br0">4916 7576 0,'0'-22'54,"22"22"-29,45 0-17,-1 0 8,-44 0-9,45 0 1,21 22 0,-21-22 1,21 22-1,1-22 0,-1 0 0,67 22-1,-66-22 1,22 0 0,-23 0 0,67 0 2,-66 0-4,-23 0 4,67 0-1,-22 0 3,-23 0-9,1 0 6,22 0-1,-23 0 0,23 0 0,0 0 4,0 0-9,-45 0 5,45 0 0,-23 0 0,-21 0 1,21 0-2,-21 0 1,21 0 1,1 0-2,-1 0 2,-43 0-2,43 0 1,1 0 1,-1 0-2,-43 0 1,43 0 1,23 0-1,-22 0 0,-45 0-1,45 0 2,-23 0-2,23-22 1,-45 22 0,44 0 0,-43 0 1,65 0 1,-65-22-4,43 22 4,-21 0-3,-1 0-1,1 0 4,21 0-1,-21 0-1,21 0 0,-44 0 6,45 0-9,0 0 1,-23 0 0,23 0 3,-1 0-2,-43 0 2,43 0-1,-44 0 0,45 0 0,-45 0-1,1 0 3,21 0-5,-44 0 4,22 0 0,-21 0-2,-1 0 1,22 0 8,-22 0 1,22 0-9,-21 0-1,21 0 10,-22 0-9,0 0 0,0 0 4,0 0-7,1 0 4,21 0-2,0 0 0,23 0 10,-1 0 0,-44 0-4,0 0-10,23 0 4,-23 0 2,0 0 0,0 0-1,0 0 0,0 0-1,0 0 0,1 0 1,-1 0 0,44 0 1,-44 0-1,23 0 0,-1 0 0,0 0-1,23 0 1,-23 0 1,22 0-2,-43 0 1,21 0 0,0 0 0,0 0 1,23 0-1,-1 0-1,-21 0 2,-1 0 9,-22 0-13,44 0 5,-43 0 6,-1 0-7,0 0 8,0 0-11,0 0 10,22 0 17,-21 0-1,21 0-16,0-22 24,0 22-1,1 0-22,-23 0-8,44 0-2,-44 0 2,23 0 0,-23 0-4,44 0 5,-44 0-2,23 0 1,-23 0-1,22 0 0,-22 0-1,23 0 2,-1 0 4,-22 0-3,44 0-1,-43 0-1,21 0 7,-22 0-6,0 0-1,0 0 7,1 0 91,43 0-92,-44 0 5,22 0 5,-21 0-1,-1 0-6,0 0-9,0 0 9,22 0-10,23 0 1,-1 0 1,23 0-2,-1 0 1,67 0 0,-22 0-1,44-22 2,-22 22-1,22 0-1,1 0 1,-1-23 1,-22 23-1,-22 0-1,-23 0 1,45 0 0,-88 0 1,-23 0-1,45 0 0,-45 0 10,0 0-5,-22-22-3,1 22 72,21 0-43</inkml:trace>
    </iact:actionData>
  </iact:action>
  <iact:action type="add" startTime="24400">
    <iact:property name="dataType"/>
    <iact:actionData xml:id="d7">
      <inkml:trace xmlns:inkml="http://www.w3.org/2003/InkML" xml:id="stk7" contextRef="#ctx0" brushRef="#br0">2015 9968 0,'22'0'63,"23"-22"-47,-1 0 0,0 22 0,-22 0-9,23 0 9,-23 0 10,-22 22-9,22-22 7,22 0-9,0 0 2,23 0-9,-1 0 0,23 0 0,-1 0 0,67 0-1,-66 0 1,66 0 1,-44 0-1,44 0 5,22 0-11,-22 0 7,-44 0-2,44 0 1,-45 0 1,68 0-2,-23 0 1,0 0 1,-45 0-1,-21 0 0,44 0 0,-45 0-1,1 0 1,0 0 0,-23 0 0,23-22 0,-45 22 3,44 0-4,-21-22 2,-23 22-1,23-22 0,-23 22 7,0 0-7,0 0 0,1 0 0,-23 0 1,22 0-2,0 0 1,-21 0 8,-1 0-8,0 0 0,0 0 0,0 0 283,-22-22 514,-22 22-748,22-23-32,-44 1-10,22 0 1,-45-67-1,67 67-6,-22 0-1,0 0 0,22-22 10,0 22-11,-22 22 0,22-45 3,0 23 6,0 0-9,0 0 1,0 0 1,0-23-2,0 23 2,0 0-2,0-22 1,0-1 1,0 1-1,0 22 0,22-44-1,0 21 2,0 23-1,-22 0-1,22-22 1,0 21 1,1 1-2,-23 0 1,44 0 1,-22 0 7,22-22-1,-22 44 1,23-23 0,21 1 0,-44 22-7,0 0-2,45 0 3,-1 0-3,45 0 10,-67 0-11,23 0 4,-1 0-2,23 0 1,-23 0-1,23 0 0,-45 22-1,45 23 1,-23-23 0,-22 0 1,1 0-2,-23 0 2,22 23-1,-22-23 0,0 0 0,-22 0 0,23 0 0,-1 23-1,-22-1 1,0-22 0,0 22 1,0-22-1,0 1-1,0-1 1,-22 22 0,22 0 0,-45-22 0,1 45 0,22-45 0,-45 22 2,1 1-2,22-23 2,-23 22-5,1-22 3,22 0 2,-45 23-4,22-1 4,1-44-3,66 22 2,-44 0-2,22-22 1</inkml:trace>
    </iact:actionData>
  </iact:action>
  <iact:action type="add" startTime="28167">
    <iact:property name="dataType"/>
    <iact:actionData xml:id="d8">
      <inkml:trace xmlns:inkml="http://www.w3.org/2003/InkML" xml:id="stk8" contextRef="#ctx0" brushRef="#br0">1860 10500 0,'22'-22'63,"0"22"-47,23-22-7,-23 22-2,22 0 1,23 0 0,-1-23 2,0 23-3,23 0 5,-23 0-9,1 0 6,44 0-2,-23 0 2,-21 0-2,21 0 2,45 0-2,-22 0 1,-23 0 0,45 0 1,-22 0-2,0 0 2,-23 0-1,67 0-1,-66 0 1,-1 0 0,45 0 1,-44 0-2,66 0 2,-67-22-1,67 22-1,-66 0 3,0 0-3,-1 0 2,-21-22-1,21 22-2,1 0 5,-45 0-3,23 0 3,-23 0-7,-22 0 13,0 0-10,0 0 10,0 0 23,45 0-24,-23 0-8,0 0-1,23 0 1,-23 0 0,45 0 0,-1 0 1,-21 0-1,43 0-1,-21 0 2,22 0-2,-23 0 2,45 0-2,-22 0 1,22 0 0,-45 0 1,67 22 1,-22-22-4,0 0 3,0 0 0,-44 0-1,66 0 0,-45 0 0,-21 22 0,44-22 0,-45 0 1,1 0-2,-1 0 2,67 0-2,-66 0 0,-23 0 2,45 0-1,22 23 0,-44-23-1,66 0 1,-22 0 0,-1 0 0,-43 0 1,22 0-2,44 0 1,0 0 0,-45 0 0,45 0 1,23 0-1,-23 0 0,22 0-1,-66 0 2,66 0-2,-22 0 1,22 0 0,-66 0 1,21 0-1,-43 0 2,66 0 2,-89 0-9,23 0 6,-45 0-1,1 0 0,-1 0 0,-22 0 4,0 0 7</inkml:trace>
    </iact:actionData>
  </iact:action>
  <iact:action type="add" startTime="30125">
    <iact:property name="dataType"/>
    <iact:actionData xml:id="d9">
      <inkml:trace xmlns:inkml="http://www.w3.org/2003/InkML" xml:id="stk9" contextRef="#ctx0" brushRef="#br0">1661 11319 0,'111'0'79,"-89"0"-72,22 0 3,22 0-2,-43 0-1,21 0 3,0 0-3,0 0 1,89 0 0,-88 0 0,43 0-1,1 0 2,21 0-2,23 0 2,0 0-2,22 0 1,22 0 0,67 0 0,-23 0 0,45 0 0,-22 0 0,44-22 1,-45 22-2,45 0 1,-44 0 0,21 0 1,-65 0-2,65-22 2,-87 22-2,21 0 1,-66 0 0,0 0 1,-1 0-1,-43-22 1,0 22-2,-23 0 2,23 0-1,-45 0-2,45 0 3,-23-22 0,0 22-1,23 0 0,-45 0 1,45 0-1,-1 0-1,-21 0 1,21 0 0,1 0 0,0 0 1,-45 0-2,44 0 1,1 0 1,0 0-1,21 0-1,-21 0 2,22 0 2,22 0-6,-45-22 3,67 22-1,-22 0 2,0 0-1,22 0 1,-22 0-2,88 0 5,-110 0-9,88 0 5,-22-22 0,23 22 1,-1 0-1,-22 0 7,22 0-12,-44 0 8,23 0-6,-23-23 1,0 23 3,-45 0 0,-21 0-2,-45 0 1,1 0 0,-23 0 1,0 0 7</inkml:trace>
    </iact:actionData>
  </iact:action>
  <iact:action type="add" startTime="32267">
    <iact:property name="dataType"/>
    <iact:actionData xml:id="d10">
      <inkml:trace xmlns:inkml="http://www.w3.org/2003/InkML" xml:id="stk10" contextRef="#ctx0" brushRef="#br0">9124 7820 0,'66'0'7,"23"44"2,-23-22-1,45 22 0,-1 1-1,45 21 3,45 1-2,43 43-1,1-43 1,-45-1-1,67 45 1,0-45 0,-89 1 0,44 44 0,-44-45 1,23 23-2,-23-23 1,-66 1 2,22 21-4,-23-21 3,-21 43-1,-23-65 1,-21-1-3,21 67 5,0 0-3,-21-23-1,-1 23 1,0-22 0,23 21 1,-45-21-2,0-23 2,-22 23-2,0-45 1,0 45 0,0-45 1,0 67-1,0-22 0,0-1 0,0 67-1,0-44 2,0 44-2,0 0 2,22 22-2,-22-22 1,0 23 0,0-68 0,0 23 0,0-44 1,-44 44-1,0-45 0,-1-21 0,-21 21-1,-45 23 0,45-67 3,-89 45-1,0-23-3,0 1 3,22-1 2,-111 45-7,23-67 6,-23 23-2,-44-23 0,23 0 1,-68 1-1,46-45 0,21 22 0,-111 0-1,89-22 1,-66 0 1,22 0-2,44 0 1,-66 0 0,22 0 1,-67 22-2,67-22 1,22 0 0,-111 45 1,89-23-1,22 0-1,-67 0 2,89 0-1,-88 0-1,88 0 2,45 23-1,-67-45-1,44 0 1,0 0 0,0 0 2,-22-45-3,45-21 1,-67 0 1,66-45-2,-66-22 3,89 44-4,-45-44 4,22 23-2,1-23 0,88 66 0,-111-43 0,89-23 0,-22 44 0,66 0-1,-44-44 2,66 45-1,-22-23-1,22 0 1,1 1 0,43-1 1,23 22-2,0-22 2,-1-44-1,1 0-1,44-22 2,0 22-1,0 44 0,0-66 0,0 22-1,44-44 2,1 44-2,21-23 2,0 23-2,1-44 1,44 0 0,-23 66 1,67-44-1,-22 44 0,44-45-1,-44 46 3,88-1-4,-88 44 5,45-44-4,109 22 2,-109 1-1,65 21 0,1 0-1,-23-21 2,67 43-2,-66 1 1,88-23 0,-45 45 1,23 22-1,-22 0-1,66-1 2,-44 23-2,0 0 2,44 0-1,-44 0-1,0 0 1,66 0 1,-66 0-2,133 0 2,-133 0-2,22 0 1,22 0 1,-22 0-2,0 0 1,-89 23 0,23 43 0,-1 0 0,-43 45 0,43-22 0,-65 44 0,21-45 0,22 90 2,-21-46-3,-23 68 2,44-23-1,-22 0 0,-66-22 0,67 22 0,-67-21 0,44-1 1,-89-67-2,23 23 1,-22 0 0,-1-45 2,-44 1-4,23-23 2,-45-22 1,0 0-1,-22 0-1,22 1 1,0-1 1,-22 0-1,23 0 15</inkml:trace>
    </iact:actionData>
  </iact:action>
</iact:actions>
</file>

<file path=ppt/ink/inkAction5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5756">
    <iact:property name="dataType"/>
    <iact:actionData xml:id="d0">
      <inkml:trace xmlns:inkml="http://www.w3.org/2003/InkML" xml:id="stk0" contextRef="#ctx0" brushRef="#br0">4850 4563 0,'-45'0'55,"23"23"-46,-22-1-1,-23 0 0,23-22 2,-44 22-4,-23 0 4,67 0-2,-45-22-2,45 0 3,-23 0-3,23 0 5,0 0-3,22 0-1,-45 0 2,23 0-2,22 0 2,-23 0-2,-21 0 2,22 0-1,-23 0 0,-21-22 1,21 0-2,23 22 1,0 0 0,-1-44-1,1 44 2,22 0-2,0-22 1,0-1 8,-1-21 17,1 44-9,-22-44-8,22-1 3,22 23-14,0-22 6,-22 0-5,22-1 0,0 23 5,0-22-3,0 22 0,0 0-1,0-23 2,0 23-1,0 0 1,0-22 15,0 22-1,22-23-16,0 23 10,0-22-9,22 22 0,-21-23 0,43 1 0,23 0-1,-1-1 3,-43 23-4,65-22 3,-65 22-1,43-22 0,23-1 0,-45 23 0,1-22 0,43 22-1,-65 0 2,21-1-1,1 1 2,-1 22-5,-22-22 6,-22 22-3,45-22 1,-23 22-3,0 0 3,23 0-1,-1 0 7,-21 0-6,-1 22-1,22 0 1,1 0-2,-67 1 2,66-1-1,-21 44 0,43-22-1,-66-21 1,23 21-1,-23-22 3,22 44-3,-22-43 1,0 43 0,0-22 0,1-21-1,-1 43 1,-22-22 0,0-22 0,0 23 1,0 21-2,0-44 1,0 23 1,0 21 0,-22 1 8,22-23-1,-45 0-6,23-22 6,0 0-9,0 1 1,0-23-1,0 22 8,-1-22-6,-21 0 0,22 0-3,-22 0 3,-23 0 0,45 0-2,-22 0 1,-45 0-1,45 0 2,0 0-1,-23 0-1,23 0 2</inkml:trace>
    </iact:actionData>
  </iact:action>
  <iact:action type="add" startTime="7646">
    <iact:property name="dataType"/>
    <iact:actionData xml:id="d1">
      <inkml:trace xmlns:inkml="http://www.w3.org/2003/InkML" xml:id="stk1" contextRef="#ctx0" brushRef="#br0">1683 4497 0,'44'-22'71,"1"22"-54,21 0-5,-22 0-9,-22 0 6,45 0-1,-23 0 0,67 0 0,-67 0 0,0 0 0,-21 0-1,21 0 2,-22 0-1,22 0-1,-22 0 19,-22-22 14</inkml:trace>
    </iact:actionData>
  </iact:action>
  <iact:action type="add" startTime="17629">
    <iact:property name="dataType"/>
    <iact:actionData xml:id="d2">
      <inkml:trace xmlns:inkml="http://www.w3.org/2003/InkML" xml:id="stk2" contextRef="#ctx0" brushRef="#br0">5470 15860 0,'0'23'14,"-45"-23"83,1 0-81,22 0-9,0 0 2,-45 0 4,45 0-11,-22 0 6,-45 0 1,45 0-1,-22 0 0,-1 0 1,1 0-1,44 0-1,-23 0 3,23 0-4,0 0 12,0 0 21,-22 0-22,21 0-9,1-23-1,-22 23 2,22 0-1,-22-44-1,-1 44 1,-21-44 8,44 22 1,0 22-5,22-22-8,-23-1 11,23-21-7,-22 22 1,22 0-2,0 0 2,0-23-1,0 1-1,0 0 1,0-1 0,0-21 1,0 0 7,0 21-6,0 1-5,0 0 6,0-1-3,0 1 8,0 22-1,22 0-6,-22 0-1,0-1 0,23 1 0,-1 0 4,0-22-9,0 22 5,22 0 0,23-23 0,-23 1 0,22 22 0,1 0 0,-23-1 0,0 23 0,-21-22 2,43 22-4,0 0 11,-21 0-2,-1 45-6,-22-45 0,0 22-2,1 0 0,21 44 2,22 1-1,1-1 0,-1 23 2,-22-45-4,1 0 4,-23 23-2,22-23-3,-44-22 6,22 23-3,-22-1-1,22 0 2,-22-22-1,0 23 0,0-23 0,0 44 5,0-21-10,0-23 4,-44 22 2,22 45 0,-22-89-2,-1 88 1,-21-43-1,22-1 2,-1 22-1,1-66 1,0 45-2,0-23 1,21-22 0,-43 22 0,44-22 0,-23 0-1,23 0 1,-22 0 1,0 0-1,-1-44 0,-21-1-1,44 23 2,-22-22-1,-1 0-1,1-1 2,0-21 1,22 22-5,-23-45 6,23 23 5,0 21-8,0 1 0,0 22 0,22-45 0,-22 67-1,22-66 2,-23 66-1,23-44 1,0-1-3,0-21 3,0-1 4,23 23-11,-1 0 7,44-67-2,-22 67 3,45-45-3,-45 23 1,45-1-1,-45 23 1,89-23 0,-89 23 0,45 22 1,-45 0-2,45 0 2,-23 0-1,1 22 0,-1 0-1,1 0 1,-23 0 1,0 22-2,0 0 5,23 44-6,-1-21 3,-44 21-1,23 0-1,-23 1 2,0 22 0,-22-1-2,0 1 1,0-1-1,-22 45 1,-22-22 0,-1-67 1,23 45-1,-44-45 0,21 23 0,-43-1 0,-1 1 0,1-23 0,-1 22 0,-22-44 0,-44 23-1,45-23 2,-45 0-1,0 0 0,22-22 0,0 0 0,66 0 0,-21 0-1,-1 0 1,23 0 0,22 0 1,-1-66 7,45 44-8,0-45 2,0 23-4,0-45 3,0-66 0,22 22-1,45 0-1,-1-22 2,1 22-1,-23 45 0,22-45 0,1 22-1,21 0 2,-43 67-1,65-44 1,-65 65-2,-1-21 1,22 22 0,-21 22 0,21 0-1,-22 0 2,23 0-2,21 22 2,-43 22-1,21-21 0,23 87 0,-23-65 1,1 43-2,-23-44 1,22 67 0,-21-44 0,-23-23 0,-22 45 0,0-23 4,0 0-9,0 1 5,0 44 3,-22-23-5,-23-43 3,23 65 0,-44-65-1,-23 65 0,45-87 0,-22 43 0,43-66 0,-21 22 0,22 0 0,-22-22 0,44 22 0,-23-22 0</inkml:trace>
    </iact:actionData>
  </iact:action>
  <iact:action type="add" startTime="21544">
    <iact:property name="dataType"/>
    <iact:actionData xml:id="d3">
      <inkml:trace xmlns:inkml="http://www.w3.org/2003/InkML" xml:id="stk3" contextRef="#ctx0" brushRef="#br0">9611 5073 0,'44'0'74,"-22"0"-61,0 0-4,23 0-2,21 0 1,45 0 1,-23 0-2,1 0 1,0 0 1,21 0-1,1 0-1,22 0 2,-45 0-2,23 0 2,0 0-1,-23 0 0,-43 0 0,43 0-1,-43 0 3,-1 0-4,44 0 3,-43 0-1,-1 0 2,0 0-4,23 0 3,-23 0 0,22 0-4,-21 0 7,43 0-1,-21 0-7,21 0 4,1 0-1,22 0 1,-23 0 0,1 0 2,66 0-4,-67 0 2,-21 0 1,21 0-1,1 0 0,0 0 1,-1 0-1,1 0-1,66 0 1,-67 0-1,-21 0 1,21 0 0,-43 0 0,-1 0 1,22 0-1,-21 0 0,-23 0 0,0 0-1,0 0 18</inkml:trace>
    </iact:actionData>
  </iact:action>
  <iact:action type="add" startTime="22987">
    <iact:property name="dataType"/>
    <iact:actionData xml:id="d4">
      <inkml:trace xmlns:inkml="http://www.w3.org/2003/InkML" xml:id="stk4" contextRef="#ctx0" brushRef="#br0">13685 5892 0,'0'23'87,"-44"-23"-71,-22 22-8,21 0 1,-21-22-1,-23 0 0,1 22-2,-23 0 3,-22-22-1,22 0 0,1 22 5,21-22-11,-22 23 7,1-23-1,21 0 0,-66 22-1,67-22 1,-1 0 1,0 0-1,-21 22-1,21-22 4,0 22-5,45-22 4,-111 0-3,67 22 2,-1-22-2,0 0 2,1 0-2,-1 0 1,-44 0 0,-22 0 0,45 0 0,21 0 1,-66 0-2,44 0 2,-44 0 2,22 22-6,1-22 6,21 0-6,0 0 3,23 0 1,-1 0-2,0 0 2,-66 0-2,67 0 1,-1 0 0,1 0 0,-45 0-1,44 0 2,1 0-1,-45 0 0,22 0 5,-44 0-11,66 0 9,-66 0-6,23 0 6,65 0 2,-66 0-11,23 0 8,-1 0-3,22 0 2,1 0-2,21 0 1,-21 0 0,-1 0-1,-22 0 1,23 0 1,-1 0-1,1 0-1,-45 0 2,44 0-1,-44 0 0,23-22 3,43 22-6,-21 0 2,-1 0 2,0-22-1,45 22 0,-44 0-1,43 0 2,-21-22-1,-23 22-1,23-22 2,22 22-1,-1 0 0,-21-22 0,22-1 1,-23 1-3,23 0 3,-23-22 1,23 44-4,0-45 4,-45 23-2,45 0 0,0 0-1,-23 0 1,23 0 1,-67-45-1,45 45 0,-23 0 0,45-22-1,-67-1 2,67 23-1,-45-22 0,45 22 0,22 0-1,-22-1 2,21 1-1,-43-22 0,44 22-1,0 0 2,0 0-2,22-1 2,-23 1-1,-21-22 0,22 22 7,0-23-7,0 23 0,0-22 0,-1 22 9,23 0-10,0 0 2,-22-23 1,22 23 6,0 0-7,0 0-2,0-45 1,0 45 0,0 0 0,22-44 0,1 43 0,-23-21 0,22 0 0,22 0 0,-22 44-1,22-67 2,1 45-1,-45 0 4,66-45-8,-22 45 3,1-22 1,-1 22 1,0 0-1,1-1-1,-23 23 1,66-44 0,-43 22 0,43 0 0,-44 0 2,23-23-4,44 23 3,-23 0-2,-44 0 3,67-22-3,-44 21 2,-1 23-2,23-22 3,-45 0-5,45 0 6,-23 0-4,-22 22 1,23-22 0,-23 22 0,45-22 0,-1-1 0,23 23 1,-23 0-1,67-22 1,-22 22-3,44 0 3,67 0-1,-67-22-1,67 22 1,-23 0 0,23-22 1,-45 22-1,-22 0 0,-44 0 0,-22 0-1,44 0 2,-67-22-2,-21 22 2,22 0-1,-1 0 0,-21 0 3,21 0-6,-44 0 4,45 0-2,0 0 1,-1 0 0,1 0 0,66 0 0,0 0 1,-45 0-2,45 0 2,-22 0 0,0 0-1,22 0 6,22 0-9,-66 0 1,44 0 1,-44 0 0,44 0 2,0 0-2,-44 0 2,44 0-1,-23 22 0,1 0 0,0-22 0,22 44 5,22-21-10,-44 21 5,44-22 0,-22 22 0,23-22-1,-23 23 2,22-23 0,-44 22-2,-1-22 0,23 1 3,-66 21-4,44 0 4,-44-22-3,21 0 0,-65 1 2,21 21 0,0-22-2,-21-22 2,21 44-2,-22-44 2,-21 22 0,21 23-1,22-45-1,-44 22 1,23 22 1,43 1-2,-88-23 1,67 22 0,-23-22 0,0 22 1,1-21-1,-1 21-1,0 0 2,0 1 0,-21-1-3,43 0 3,-66-22-2,44 0 1,-22 23 1,1-1-2,-1-44 1,-22 22 1,0 0-2,22 0 1,-22 1 1,0-1-2,0 22 18,0 0 1,0-21-20,0-1 4,-22 0-1,0 0-3,-1 0 3,-21 22 0,22-21-2,0-1 1,0 0 0,0 0 0,-23 0 0,1 45 0,22-67 0,-45 44 0,45-44-1,-44 44 2,22-22-1,-45 23 0,45-23 1,-1 0-2,-21 22 1,22-22 1,-23 1-2,23-1 1,-22 0 0,-23 0 0,23 22-1,-1-21 3,23-23-3,-45 44 2,45-44-1,-45 22-1,-21-22 1,65 0 0,-65 22 1,21-22-3,0 0 2,23 0 3,0 0-6,-1 0 6,1 0-4,21 0 2,1 0-1,22 0 0,-22 0 5</inkml:trace>
    </iact:actionData>
  </iact:action>
  <iact:action type="add" startTime="28538">
    <iact:property name="dataType"/>
    <iact:actionData xml:id="d5">
      <inkml:trace xmlns:inkml="http://www.w3.org/2003/InkML" xml:id="stk5" contextRef="#ctx0" brushRef="#br0">11648 3412 0,'0'22'53,"0"0"-44,-22 22-2,22-22 3,0 0-3,-44 45 6,-1-1-9,23-21 5,-22 21-2,0 45 1,-1-67 1,23 0-1,0 23 0,-22-1-1,-1-21 1,1-1 1,44-22-1,-22 0-1,22 0 1,-22-22 0,22 23 0,-22-1 18,0 0-11,22 0 72,-45 44-68,45-43-13,0-1 4,-22 22-1,0-22-1,22 0-1,0 1 1,-22-23 88,22-23-72,0 1-1,-22 22-7,22-22 10,0 0 95,22 0-114,0-23 10,0 1-1,0 44 0,-22-22 0,22 22 49,23 0-42,-23 0-15,0 0 0,0 0-1,0 0 1,0 0 1,1 0-1,21 0 9,-22 0 1,0 0-6,22 0-10,-21 22 15,21-22-9,-44 22 73,-22 0-58,-23 1 0,-21-1 1,22-22-16,-1 0 9,-21 0-9,22 0 8,22 0-9,-1 0 10</inkml:trace>
    </iact:actionData>
  </iact:action>
  <iact:action type="add" startTime="32674">
    <iact:property name="dataType"/>
    <iact:actionData xml:id="d6">
      <inkml:trace xmlns:inkml="http://www.w3.org/2003/InkML" xml:id="stk6" contextRef="#ctx0" brushRef="#br0">6112 5937 0,'22'0'127,"22"0"-110,45 0 1,-67 0-12,22 0 4,23 0-3,-1 0 0,-22 0 3,23 0-2,-23 0 0,0 0-1,-21 0 2,21 0-2,22 0 1,1 0 0,-67 22 1,66-22-2,-21 0 2,43 0-1,-21 0 1,21 0-3,-44 0 2,45 0 0,-45 0 1,45 0-1,-45 0 0,23 0 0,-23 0 0,22 0 1,-21 0-3,65 0 3,-65 0-2,-1 0 2,44 0-2,1 0 3,0 0-3,43 0 1,-65 0-1,22 0 3,-45 0-3,44 0 3,-43 0-3,-23 0-1,22 0 5,-22 0-3,23 0-1,-23 0 2,0 0 0,0 0-2,22 0 1,1 0 0,-1 0-1,22 0 2,-21 0-2,-1 0 2,22 0-1,-21 0-1,-1 0 1,44 0 0,-21 0 0,-45 0 0,22 0 0,1 0 0,-23 0 1,44 0-1,-44 0-1,23 0 2,-1 0 6,22 0-6,1 0 6,-23 0 2,0 0-7,-22 0 6,1 0-8,-1 0-2,0 0 115,22 0-105,-22 0-8,1 0 0,21 0 1,0 0 3,0 0-9,23 0 5,-45 0 1,22-22 4,1 22-11,-1 0 6,0-22 1,-22 22 8,0 0-9,1 0-1,-23-23 11,22 23 6,0-22-7,-22-22 6,22 22-14,-22 0 6,22 0 2,-22-1-9,0 1 7,0 0 1,0 0-8,0 0 7,0 0-6,-22-1 7,22-21-9,-22-22 1,0 44 1,22-23 0,-22 1-2,-1 0 4,1-23-5,22 23 1,0 22 1,-22-45 2,22 45 5,0 0-6,-22 22-2,22-22 2,0 0 15,-44 22 111,22 0-127,-45 0 0,-21 0 2,43 0-2,-21 0 0,-23 0 0,1 0-1,-1 0 0,-66 0 4,66 0-6,-21 0 5,-1 0-2,0 0 1,-44 0 0,67 0-2,-1 0 0,23 0 1,-23 0 1,1 0-2,-1 0 1,0 0 1,-21 0-1,65 0-1,-43 0 1,-1 0 0,1 0 1,-1 0-2,0 0 2,1 0 3,-67 0-9,66 0 6,1 0-2,-1 0 2,23 0-2,-23 0 2,45 0-1,0 0 0,-1 22 8,-21-22-9,44 0 1,0 0 1,-1 0-1,-21 0-1,0 0 4,44 22-4,-67-22 3,23 0-3,-22 0 1,21 0 0,1 0-1,-22 0 1,21 0 1,-21 22-1,44-22-1,-23 0 1,23 0 0,0 0 9,0 0-9,0 0 0,0 0-1,-45 22 10,23-22-10,0 0 9,22 0-8,-45 0 0,45 0 1,0 22 6,0-22 2,22 67 105,0-45-99,0 22-15,0-21 0,0-1 0,0 44 1,0-22 3,0 1-8,0-1 4,0 0 0,0 23-1,0-23 2,0 0-1,0 1-1,0-1 2,-22 0-2,22 1 9,0-23 1,0 0 16,66-22 111,-44 0-136,89-22 1,22 22 0,44 0-3,0 0 2,22-22 0,1 22 0,43 0 1,-66 0-1,1 0 0,-1 0-1,-111 0 2,67 0-1,-67 0 0,-21 0-1,21 0 3,1 0-3,-23 0 3,0 0-2,1 0-3,-23 0 6,44 0-3,-22 0 1,45 0-2,-23 0 2,67 0-2,-22 0 1,22 0 0,-45 0 0,45 0-1,22 0 2,22 0 0,-44 0-2,0 0 1,0 0 0,0 0-1,-44 0 1,-1 0 0,-21 0 2,-23 0-3,0 0 1,23 0 0,-45 0 0,0 0 8,0 0-8,0 0 7,22 0 25,1 0-21,-23 0-11,0 0-1,0 0 2,22 0-1,1 0-1,-1 0 1,0 0 9,-22 0-1</inkml:trace>
    </iact:actionData>
  </iact:action>
  <iact:action type="add" startTime="48392">
    <iact:property name="dataType"/>
    <iact:actionData xml:id="d7">
      <inkml:trace xmlns:inkml="http://www.w3.org/2003/InkML" xml:id="stk7" contextRef="#ctx0" brushRef="#br0">12357 5848 0,'-45'0'96,"23"0"-88,0 0 8,0 0-8,-22 0 0,-1 0 0,-21 0 0,22 22 0,-23-22-1,23 0 1,0 0 1,-45 22-1,23-22 0,21 0 0,-43 0 0,21 0-1,23 0 1,-45 0 0,45 0 1,-22 0 3,21 0-9,23 0 6,0 0-1,-22 0-1,0 0 1,44-22 3,-45 22-5,23 0 11,-22 0 0,22 0 8,0 0-11,-1 0 4,-21 0-3,22 0-8,0-22 2,0 22-2,0-22 1,-1 0 0,1 22 0,0 0 8,22-22-8,0 0 24,0-1-15,0 1 8,0-22-10,89-23 0,-67 45-6,44-44 1,1 44-4,-23 0 5,67-23-3,-67 1-1,22 22 1,23-22 0,-45 21 0,45-21 0,22 22 0,-67-22 0,22 21 0,23 1 0,-23 0-1,-21 0 2,-1 0-1,-22 22 0,45-22-1,-23 0 2,0-1 6,0 1 3,-21 22-11,21 0 2,-44-22-2,44 0 1,-22 22 0,23 0 8,-23-22 8,0 22-15,0 0-3,0 0 13,22 0-6,-21 0-10,-1 0 5,22 0 0,0 0 0,-22 0 0,23 22 3,-1-22-7,45 44 5,-45-22 7,0-22-7,0 23-3,-21-1 3,21 0-1,0-22-1,-44 22 1,22-22 1,45 44-1,-45-22 0,0-22 0,0 0 1,-22 23 2,44-23-8,-44 22 5,23-22 0,-23 22 17,44 0-9,0 22 16,-22-21-14,0-1-2,1 0-8,-1 0 7,0 22-7,0-44 1,0 45 6,0-45-7,-22 44 8,23-44 0,-23 22 1,22-22-1,-22 44 8,0-22-9,0 1 2,0-1-2,0 0 2,0 0 17,0 0 6,-45-22-16,1 22-17,0 1 1,22-23 2,-23 22-2,-65 0 0,-1 0-1,22 0 1,1 0 0,-67 23-1,22-45 2,0 22-2,44-22 1,-43 0 0,65 0 1,23 0-1,-23 0 0,1 0-1,22 0 1,-1 0 8,1 0-7,22 0-1,-22 0 0,22 0 0,-45 0 2,23 0-5,-1 0 5,1 0-2,-22 0 0,21 0 2,1 0-2,22 0-1,-44 0 1,-1-22 8,23 22 0,22-23-1,0 1-7,-1 22 0,1 0 1,0-22 9,0 22-11,22-22 524</inkml:trace>
    </iact:actionData>
  </iact:action>
  <iact:action type="add" startTime="55626">
    <iact:property name="dataType"/>
    <iact:actionData xml:id="d8">
      <inkml:trace xmlns:inkml="http://www.w3.org/2003/InkML" xml:id="stk8" contextRef="#ctx0" brushRef="#br0">11936 7975 0,'-22'22'160,"0"-22"-153,0 0 1,-45 22 1,1-22-2,-23 0 1,23 0 1,-23 0-2,-66 0 1,44 0 1,-44 0 2,0 0-7,45 0 7,-45-22-4,22 22 2,0 0-2,-44 0 1,44-22 1,-22 22-2,44 0 1,-66 0 1,22 0-2,-22 0 2,66 0-1,-110 0 0,88 0 0,-44 0 0,44 0-1,-45 0 3,23 0-4,45 0 3,-23 0-2,-22 22 2,66-22-2,1 0 3,-23 0-2,22 0 0,1 0-1,-23 0 1,23 0-1,-23 0 2,22 0-1,-21 0 0,21 0 2,0 0-3,1 0 0,-1 0 3,23 0-4,-23 0 4,45 0-2,0 0 0,-45 0-1,23 0 2,21 0-2,-21 0 2,-23 0-1,-21 0-1,21 0 1,-44 0 0,45 0 0,-45 0 1,44 0-1,-66 0-1,89 0 3,-23 0 1,-44 0-8,22 0 5,45 0 0,-23 0 1,1-22-2,-67 22 2,66 0-1,1 0 0,-1 0-1,23 0 1,-23 0 2,45 0-3,-45 0 2,45-22-2,-22 22 2,-1-23-3,23 1 6,0 22-5,21-22-1,-43-22 3,22 22 0,21-1-2,-21 1 2,0 0-1,0-22 0,-1 22 0,1-23 0,22 1 0,-22 22 0,-1-22 0,1 21 1,0 1-2,-1-22 1,1 22 8,22 0-1,22 0 2,-22-1-1,22 1 0,0-22-1,0 0 9,0 22-16,22-1 0,0-21 2,45 0-4,21-23 6,-21 23-7,-23 0 6,44-1-3,90-21 0,-90 44 0,23-22-1,22-23 0,-45 23 2,67-23-2,-44 23 3,22 0-3,-44-1 1,66 1 2,-45 22-4,-21-22 1,-1 21 1,23-21 1,-22 22-2,66-22 2,-22 22-2,22-1 1,44-21 1,0 22-1,23 0 0,-1 0 0,45 0 0,-23-23 0,45 23-1,-88 0 2,65 22-1,-43-22-1,-1-23 1,-88 45 1,44-22-2,-22 22 4,-44 0-6,0 0 6,-45 0-3,1 0 0,43 0 0,-21 0-1,-45 0 2,1 0-2,-1 0 2,67 0 0,-67 0-2,44 0 1,23 0 0,-22 0 0,66 22 0,-67-22-1,45 23 1,0-23 1,22 0-2,-22 22 2,0-22 2,0 0-6,22 0 2,-45 22 2,90-22-1,-67 22-1,22-22 2,-89 22-1,89-22 1,-66 0-1,-1 22 1,45 1-3,-44-23 4,-45 22 3,45 22-11,-23-22 6,23 22-1,-45-21 3,44 21-3,1-22 2,-23 44-1,1-43 0,21 21-1,-21-22 1,-23 22 2,0-21-4,1 21 3,43 0-1,-43-22-1,43 67 1,-21-67 1,-23 45-2,-22-67 2,44 66-2,-21-22 2,21 23-1,-44-67 0,23 66-1,-23-44 2,22 45-2,-22-45 2,-22 22-1,22-22-1,-22 1 10,0-1-9,0 0-1,0 0 12,0 0-14,-44 0 5,22 23 6,-67-1-7,23 22-2,22-66 2,-23 45-2,-44 21 3,1-22-4,21-21 3,-66 21-2,22 0 1,-22-22 0,-44 23 1,66-23 0,-44-22-1,44 22-2,0-22 3,67 0-2,-23 0 2,1 0-2,21 0 2,45 0-1,0 0 15,44 0 671</inkml:trace>
    </iact:actionData>
  </iact:action>
  <iact:action type="add" startTime="59991">
    <iact:property name="dataType"/>
    <iact:actionData xml:id="d9">
      <inkml:trace xmlns:inkml="http://www.w3.org/2003/InkML" xml:id="stk9" contextRef="#ctx0" brushRef="#br0">13553 10589 0,'-23'0'179,"-65"-23"-171,-45 23 0,44 0 0,-21 0 0,-112 0 0,45 0 0,0 0 0,-22 23 0,66-23-1,-44 0 2,-1 22-2,23-22 2,22 0-1,-22 0-1,-22 22 2,22-22-1,0 0 4,-22 0-9,0 0 5,44 0 0,-110 0 1,43-22-2,23 22 2,-67-22-2,1 22 1,21 0 0,-21-23 0,21 23 0,23-22 1,22 22 0,-22 0-3,21 0 4,1 0-2,44 0-2,-44 0 5,22 0 1,-22-22-9,-22 22 6,22-22-1,-1-22 0,-65 21-1,21-21 2,-21-22-1,-1-23 1,89 45-2,-88-45 2,65 23-2,23-1 1,-44-21 1,66 43-3,23-21 2,-1 22 1,-44-23-2,88 23 2,-43 0-1,65 21 0,-43-21-1,21 22 2,23 0-1,-22 0 1,21-1-3,1 1 3,-22-22-2,-1 0 2,23-23-2,22 45 2,-23-44-2,1 21 3,22 1-3,0-22 3,-22-23-2,44 23 0,0 21 0,0 23 0,0-22-1,0 22 2,0-23 9,22 1-11,0 22-1,0 0 2,22 0 1,-22-23-2,89 1 1,-44 22 0,88-45 0,0 1 0,-22 22 1,66-23-2,22-21 2,89 21-1,-88 1 0,66 44 0,44-45 0,-66 45 0,21-22 0,1 21-1,-22 1 2,0 0-1,-23 22 2,23 0-4,-67-22 1,-21 22 4,43 0-6,-22 0 6,45 0-4,-45 0 2,-22 0-2,67 0 2,-23 0-2,23 0 2,-67 0-2,67 22 1,-23 0 0,1-22 0,21 22 0,-43-22 0,-23 0 0,0 0 1,0 23-2,0-23 2,-44 0 0,0 22-1,0-22 0,-22 0-1,44 22 1,-67 0 0,23 0-1,-23 0 2,1-22 0,0 45-3,-1-1 3,23 22-2,44 23 2,-44-23-1,-1 23 0,1-22-1,-22 21 4,21 23-6,1 0 5,-67-67-2,67 67 0,-67-45 1,1-22-1,21 45 0,-44-22-1,0-45 1,23 22 0,-45 22 1,22-43-1,0 43-1,0-22 1,-22 1 0,22 21 0,-22 1 0,0-23 1,0 22-1,0-21-1,0-1 1,0 22 1,0-21-1,0-1-1,0 22 2,0-21-1,0-23 0,-22 22 0,0 23 0,0-45 0,0 22 1,-23-22-3,45 0 3,-88 45 3,66-45-6,-45 0-1,-43 45 6,-1-23-4,-44 45 1,22-45 0,-22 22 0,0 1 1,22-23 0,-22 22-3,-22 1 2,44-23 0,44-22 0,-43 23 1,21-1-1,67-44 1,-1 22-1,1 0-1,0-22 1,22 0 0,-1 0 23</inkml:trace>
    </iact:actionData>
  </iact:action>
  <iact:action type="add" startTime="62656">
    <iact:property name="dataType"/>
    <iact:actionData xml:id="d10">
      <inkml:trace xmlns:inkml="http://www.w3.org/2003/InkML" xml:id="stk10" contextRef="#ctx0" brushRef="#br0">10563 10079 0,'44'0'113,"133"-22"-106,23 22 2,65-22-1,-21 22-1,22 0 1,-67 0 0,45 0 0,-89 0-1,-22 0 1,-1 0 0,-109 0 0,21 0 0,-22 0 17</inkml:trace>
    </iact:actionData>
  </iact:action>
  <iact:action type="add" startTime="68985">
    <iact:property name="dataType"/>
    <iact:actionData xml:id="d11">
      <inkml:trace xmlns:inkml="http://www.w3.org/2003/InkML" xml:id="stk11" contextRef="#ctx0" brushRef="#br0">4916 11430 0,'22'0'126,"0"0"-116,45 0-3,-23 0 1,0 0-1,67-22 2,-67 22 3,45 0-8,22-22 3,-67 22 1,45 0 0,-1-22 1,-44 22 2,45 0-6,22-22 4,-45 22-3,23 0 5,-1 0-6,1 0 4,-1 0 0,67 0-2,-44 0 3,-22 0-2,66 0-1,-22 0 2,-23 0-1,45 0 0,-44 0 0,44 0-1,-88 0 1,21 0 0,1 0 1,-1 0 0,-21 0-1,-1 0-1,-22 0 1,1 0 0,21 0 4,-22 0-9,1-23 6,-23 23-2,22 0 4,0 0-5,1 0 1,-23 0 2,0 0-1,45 0 0,-45 0 0,0 0-1,22 23 1,0-23 1,1 0-1,-1 0 7,-22 0 4,0 0-13,0 0 29,1 0-20,-1 0 275,22 22-282,-22-22 0,0 0 0,0 0 0,23 0-1,-23 0 1,0 0 9,0 0-1,0 0 80,0 0-73,1 0-6,-1 0 1,0 0-1,0 0 166,0 22-160,0-22-5,23 0-10,43 0-2,-44 0 5,45 0-3,-45 0-3,23 0 5,-23 0-1,0 0-2,-22 0 2,1 0-1,-1 0 16</inkml:trace>
    </iact:actionData>
  </iact:action>
  <iact:action type="add" startTime="76122">
    <iact:property name="dataType"/>
    <iact:actionData xml:id="d12">
      <inkml:trace xmlns:inkml="http://www.w3.org/2003/InkML" xml:id="stk12" contextRef="#ctx0" brushRef="#br0">8614 11829 0,'22'0'199,"67"0"-159,-67 0-32,45 0 0,-23 0 2,22 0-4,-21 0 4,65 22-2,-43-22 0,-1 0 1,1 0-1,21 0 0,-44 22-1,45-22 1,-45 0 0,1 0 1,43 0-1,-21 0-1,-23 0 1,44 0 1,1 0-1,-23 0 0,1 0 0,-1 0 4,1 0-9,-23 0 5,0 0 1,1 0-1,-23 0-1,22 0 1,-22 0 1,0 0 16,1 0-10,-1 0 107,0 0-98,22 0-9,-22 0 2,23 0-8,-23 0-2,0 0 0,44 0 2,-21 0-2,-23 0 2,22 0-1,0 0 0,-22 0 0,1 0 16,-1 0 23,-67 0 60,1 0-99,0 0 0,-23 0 0,23 0-1,-67 0 1,23 0 1,-67 0-1,66 0 0,-44 0 4,45 0-9,-1 0 6,1 0-1,21 0 0,-21 0-1,43 0 2,1 0-1,0 0 0,-1 0 0,1 0 0,22 0 0,-22 0 1,22 0-2,-1 0 3,1 0-3,0 0 1,0 0 0,0 0 1,0 0-1,44 0 161,0 0-154,0 0-7,0 0-1,0 0 3,1 0-3,-1 0 1,0 0 3,0 0-6,0 0 5,0 0 7</inkml:trace>
    </iact:actionData>
  </iact:action>
  <iact:action type="add" startTime="78939">
    <iact:property name="dataType"/>
    <iact:actionData xml:id="d13">
      <inkml:trace xmlns:inkml="http://www.w3.org/2003/InkML" xml:id="stk13" contextRef="#ctx0" brushRef="#br0">10740 11962 0,'22'0'63,"133"0"-38,-110 0-19,-1 0 3,22 0 0,-21 0-3,-1 0 2,0 0 0,0 0 2,1 0-3,-23 0 0,44 0 2,-21 0-1,21 0-1,23-22 1,21 22 0,1 0 1,22-22-1,0 22 0,-45 0 0,67 0 0,-22 0 2,0 0-4,0 0 2,-44 0 0,21 0 0,-21 0 4,22 0-9,-67 0 7,0 0-4,45 0 5,-45 0-3,0 0-1,23 0 1,-23 0 0,45 0 1,-45 0-1,45 0 0,-1 0 0,1 0 0,-1 0 0,-43 0 0,43 0-1,1 22 1,-45-22 1,45 0-1,-23 0-1,-22 0 2,1 0-1,-23 0 0,22 0-1,0 0 1,23 0 0,-23 0 0,22 0 0,-43 0 0,43 0 0,-22 0 0,23 0 0,-23 0 1,0 0-2,23 0 2,-23 0-1,23 0 0,-1 0 2,0 0-5,-21 0 7,21 0-4,-22 0-1,1 0 1,-23 0 0,0 0 0,0 0 5,0 0-10,-22 22 29,22-22 668,23 0-693,-23 0 1,0 0 0,44 0 0,-21 0 3,21 0-6,23 0 6,-45 0-4,45 0 1,21 0 0,-65 0 0,65 0 0,-43 0 1,-1 0-1,23 0 0,-45 0 0,45 0-1,-1 0 1,1 0 1,66 0-1,-44 0 0,-1 0 0,23 0-1,-44 0 2,66 0 4,-22 0-10,-45 0 4,1 0 2,-23 0-2,23 0 2,-45 0-1,45 0 0,-67 0 0,0 0 0,44 0 0,-44 0-1,23 0 9,-23 0-6,44 0-4,-43 0 5,65 0-3,-21 0-3,21 0 5,1 0-1,-1 0 0,23 0-2,-22 0 2,-23 0-2,23 0 1,-1 0-1,1 0 1,-1 0 1,-43 0-1,-1 0-1,-22 0 2,0 0-1</inkml:trace>
    </iact:actionData>
  </iact:action>
  <iact:action type="add" startTime="82978">
    <iact:property name="dataType"/>
    <iact:actionData xml:id="d14">
      <inkml:trace xmlns:inkml="http://www.w3.org/2003/InkML" xml:id="stk14" contextRef="#ctx0" brushRef="#br0">7928 11785 0,'-22'44'135,"-23"-44"-127,-21 44 9,44-44-8,-45 0-2,23 0 1,-45 22-1,23-22 1,22 0 0,-23 0 0,-43 23 4,43-23-8,1 0 7,-1 0-4,1 0 2,-1 0-1,1 0 0,22 0 1,-1 0-1,1 0-1,22 0 1,0 0 0,-23 0 0,23 0-1,0 0 2,0 0 0,0 0-2,-22 0 1,-23 0-1,23 0 2,22 0-1,-23 0 1,1 0-2,-22 0 1,21-23-1,-21 23 2,-23-22-1,45-22 1,22 44-2,-44 0 1,66-22 0,-23 22 0,1-22 0,22 0 8,-22-1 26,0-43-18,22 44-17,0-45 2,0 1-1,0 22 0,22-23 1,-22 23-3,44-23 3,-21 23-1,-23 0 0,44-1-1,0 1 2,-22 22-1,0 0-1,1 0 1,-1 22 0,0-22 1,22-1-1,0 23-1,23-22 2,-1 0 8,23 22-10,-23 0 1,23 0 0,-1 0 3,1 0-7,-45 0 4,45 0 3,22 0-6,-23 22 6,-43-22-3,65 45 0,-65-45 1,-1 44-3,0-22 3,23 0-1,-1 22-1,-22-21 2,1 21-1,21-22-1,-44 0 2,22 0-1,-21 0-1,-1-22 2,-22 23-2,44-1 2,-44 0-1,0 0 8,22 0-9,-22 23 1,0-23 0,0 22 8,0-22 1,0 0-10,0 0 1,0 1 10,-22-1 13</inkml:trace>
    </iact:actionData>
  </iact:action>
  <iact:action type="add" startTime="86726">
    <iact:property name="dataType"/>
    <iact:actionData xml:id="d15">
      <inkml:trace xmlns:inkml="http://www.w3.org/2003/InkML" xml:id="stk15" contextRef="#ctx0" brushRef="#br0">6289 12671 0,'44'0'134,"23"0"-126,-1 0 0,23 0 4,44 0-4,-45 0-2,89 0-1,-22 0 5,-22 0-2,44 0-1,-88 0 3,44 0-3,0 0 1,-45 0 1,45 0-1,-44-22 0,-1-1 5,23 1-10,-22 22 4,66-22 3,-67 22-4,23 0 3,-22 0 3,66 0-9,-89 0 5,23 0 0,-1 0 0,23 0 1,-67 0-2,0 22 2,1-22 2,-1 0-5,0 0 0,1 0 3,-1 0-2,-22 0 2,0 0-1,0 0-1,0-22 1,23 22 0,-23 0 1,0-22 1,0 22 4</inkml:trace>
    </iact:actionData>
  </iact:action>
  <iact:action type="add" startTime="91610">
    <iact:property name="dataType"/>
    <iact:actionData xml:id="d16">
      <inkml:trace xmlns:inkml="http://www.w3.org/2003/InkML" xml:id="stk16" contextRef="#ctx0" brushRef="#br0">5049 13380 0,'0'-23'87,"22"23"-62,22-22-15,-21 22-4,43-22 3,0 22-2,1 0 1,21 0-1,-43 0 2,43 0-1,1 0-1,-1 0 2,23 0 0,22 0-2,22 0 1,22 0 0,-44 0 0,66 0-1,-66 0 2,89 0 4,-112 0-9,90 0 4,-1 0 1,-22 0-1,45 0 0,-23 0-1,0 0 2,23 0-1,-45 0-1,22 0 1,23 0 1,-45 0-1,-67 0-1,68 0 1,-23 0 0,-89 0 1,23 0-1,-1 0 0,-44 0 0,1 0 0,21 0-1,-44 0 10,23-22-9,-23 22 0,0 0 0,22 0-1,-22 0 18,1 0-18,-1 0 2,0 0-2</inkml:trace>
    </iact:actionData>
  </iact:action>
  <iact:action type="add" startTime="97544">
    <iact:property name="dataType"/>
    <iact:actionData xml:id="d17">
      <inkml:trace xmlns:inkml="http://www.w3.org/2003/InkML" xml:id="stk17" contextRef="#ctx0" brushRef="#br0">11338 13889 0,'44'0'64,"-22"0"-55,67-22-3,-45 22 2,45 0 0,-1 0 0,1 0 1,-22 0-1,21 0 0,1 0 0,-1 0 0,1 0 0,-1 0 0,1 0 5,0 0-11,-1 0 7,23 0-2,-23 0 1,1 0 1,0 0-2,-1 0 2,1 0-2,-1 0 2,45-22-2,-44 22 1,-1 0 0,1 0 0,0 0 0,21 0 3,-21 0-5,-1 0 4,-21 0-1,21 0 4,1 0-11,0 0 6,-1 0-1,1 0 2,-1 0-1,-21 0 0,21 0 0,1 0 0,-23 0 0,1 0 0,-23 0 0,45 0-1,-45 0 1,22 0 9,-21 0-9,21 0 0,-22 0 0,1 0 0,21 0-1,1 0 1,-23 0 1,22 0-2,23 0 2,-45 0-1,0 0 0,1 0-1,-1 0 2,0 0-1,1 0 0,21 0-1,0 0 10,-21 0-7,-23 0-2,44 0 4,-21 0-9,21 0 5,-22 0 2,23 0-2,-23 0 0,45 0-1,-45 0 1,22 0 0,23 0 1,-45 0-2,23 0 1,21 0-1,-43 0 1,43 0 0,23 0 1,-67 0-2,45 0 1,-1 0 1,1 0 0,-1 0-3,-21 0 2,21 0 0,-21 0 1,-1 0-2,1 0 1,-1 0 1,-22 0-1,1 0 0,21 0 0,1 0 2,-23 0-4,0 0 3,-22 0-2,23 0 3,21 0-3,-22 0 2,67 22-2,-44-22 2,21 0-1,-44 0-1,45 0 1,-45 0 0,45 0 1,-45 0-1,0 0 0,-21 0-1,-1 0 10,-111 0 369,67 0-378,-89 0 1,67 0-3,-89 0 2,45 0 0,-67 0 0,-45 0 3,45 0-6,-44 0 5,0 0-1,21 0-1,-43 0 0,88 0-1,-44 0 2,0 0-1,22 22 0,44-22 0,-66 0-1,66 0 2,-44 0-1,0 0-1,67 0 1,-67 0 1,-23 0-1,23 0-1,-22 0 2,-22 0-1,22 0 0,-23 0 0,23 0 0,0 0 4,44 0-8,23 0 4,-45 0 1,88 0-2,-66 0 1,45 0-1,43 0 2,-43 0-1,-1 0-1,23 0 1,-23 0 1,23 0 1,-23 0-4,-66 0 5,67 0-4,-45 0 1,22 0 0,-44 0 0,44 0 0,-22 0-1,1 0 1,-1 0 0,-22 0 2,88 0-4,-21 0 2,-1 0 1,0 0-2,45 0 2,-44 0-1,43 0 0,23 0-1,-22 0 2,0 0-1,21 0 0,-21 0 9,0 0-10,22 0 1,0 0-1,-1 0 2,1 0 3,0 0-9,0 0 6,0 0-1</inkml:trace>
    </iact:actionData>
  </iact:action>
  <iact:action type="add" startTime="111626">
    <iact:property name="dataType"/>
    <iact:actionData xml:id="d18">
      <inkml:trace xmlns:inkml="http://www.w3.org/2003/InkML" xml:id="stk18" contextRef="#ctx0" brushRef="#br0">8437 14664 0,'67'-22'56,"-1"0"-48,45 22-1,22 0 1,88 0 0,-44 0 0,0 0 1,111 0-2,-44 0 2,44 0-2,22 0 2,-45 0-2,23 0 2,22 0-2,-44 0 3,-22 0-3,-1-22 1,-21 22 4,-45 0-9,0-22 8,-66 22-4,-23 0 3,-43 0-1,-1 0-4,-22-22 12</inkml:trace>
    </iact:actionData>
  </iact:action>
  <iact:action type="add" startTime="117672">
    <iact:property name="dataType"/>
    <iact:actionData xml:id="d19">
      <inkml:trace xmlns:inkml="http://www.w3.org/2003/InkML" xml:id="stk19" contextRef="#ctx0" brushRef="#br0">3388 16591 0,'44'0'119,"-21"0"-99,-1-22-16,22 22 4,22 0 9,-43 0-6,21 0-4,22 0 1,-21 0 1,21 0-3,0 0 3,23 0 2,0 0-7,-1 0 4,1 0 0,-1 0 1,1 0-1,-1 0 3,67 0-7,-66 0 4,66 0 0,-44 0 0,44 0 1,-44 0 2,44 0-7,-23 0 4,-43 0 0,66 0 0,-44 0 2,-23 0-3,1 0 0,-23 22 2,1-22-2,-1 0 1,23 0 0,-23 0 0,23 0 0,-23 0 0,23 0 0,-45 0 3,45 0-6,-1 0 5,1 0-2,-1 0 0,67 0 0,-66 0 1,0 0 3,66 0-8,-67 0 3,67 0 2,-66 0-2,21 0 1,-21 0 1,66 0-1,-22 23 0,-44-23 1,43 0-2,23 0 2,-66 0-2,44 0 1,-45 0 0,1 0 0,22 0-1,-23 0 2,23 0 4,-22 0-11,-45 0 7,44 0-1,1 0 0,0 0 0,-1 0 0,45 0 3,-44 22-4,-1-22-2,45 0 6,-44 0-3,-1 0-2,67 0 6,0 22-6,-66-22 2,22 0 0,44 0 0,-67 0-1,23 0 2,0 0-1,-23 0-1,-21 0 2,21 0-1,1 0-1,-45 0 1,0 0 0,45 0 0,-45 0 0,23 0 0,-23 0 1,45 0-2,-23 0 2,-22 0 0,45 0-2,-23 0 1,23 0 0,-45 0 0,0 0 0,1 0-1,-23 0 10,0 0-1,-266 66 1162</inkml:trace>
    </iact:actionData>
  </iact:action>
  <iact:action type="add" startTime="120719">
    <iact:property name="dataType"/>
    <iact:actionData xml:id="d20">
      <inkml:trace xmlns:inkml="http://www.w3.org/2003/InkML" xml:id="stk20" contextRef="#ctx0" brushRef="#br0">4119 14842 0,'22'0'8,"0"-23"2,0 1-6,23 0 20,-23-22 48,-22-1-63,0-21-1,0-45 0,-45 23 0,1-23-1,0-22 1,0 44 0,-89-66 0,111 111 0,-67-45 0,23 23 1,-45 0 1,67 21-5,-1 23 6,-21 0-3,22-22 0,-23 44 0,23 0 0,-1 0 7,1 0-6,22 0 0,0 0-2,0 0 1,-23 0 0,-21 0 0,22 0-1,-45 22 1,45 0 1,0 0-1,-23-22 0,1 44 0,21-21 0,1-23 0,0 44 0,0-44 0,-1 44 0,23-22 0,0 23 0,-22 21 0,-1-22 0,23 23 1,0-1-3,0-21 2,0-1 3,0 22-5,-23 45 2,1-67-1,22 23 1,-22-23 3,-1 23-6,1-23 6,-22 0-3,21 23-1,23-45 1,0 0 0,0-22 0,22 22 1,-22-22-2,0 22 9,22-66 147,0 22-157,0-45 2,0 23 3</inkml:trace>
    </iact:actionData>
  </iact:action>
  <iact:action type="add" startTime="121741">
    <iact:property name="dataType"/>
    <iact:actionData xml:id="d21">
      <inkml:trace xmlns:inkml="http://www.w3.org/2003/InkML" xml:id="stk21" contextRef="#ctx0" brushRef="#br0">1705 13867 0,'0'0'0,"-22"44"15,0-22-7,0 0 9,-1 1-10,23 21 3,0-22-3,-44 45-1,44-45 6,-22 22-6,-22 22 2,44 1 0,-45 22 0,1-45 0,22 67 0,0-67 0,0 0 0,0 23 0,22-23 1,-23 0-1,23-22 0,-22 23 0,22-23-1,0 0 25,45-22 48,-23 0-71,66 0-2,1 0 1,22 0 1,22 0-1,22 0 4,-67 0-4,45 0-2,-44 0 2,-45 0-1,-22 0 2,0 0-2,0 22 10,-22-133 127,0 45-137,-44 22 2,22-1-2,-22-65 1,-23-23 0,1 44 1,21-22-1,-43-22 1,66 45-3,-23-23 5,1 22-4,0-21 2,22 43-1,-23 23 0,23-23-1,22 45 1,0 0 1,-22 44 86,22 0-87,0 1 1,-22-1-1,22 22 15,-22-22-15,22 0 1,-45 1-2,45-1 2,-22 22-2,-22-22 2,0 22 0,22 1-2,-1 21 3,-21-44-2,22 67-3,-22-23 7,22-21-5,22-23 2,-45 22-2,45 0 1,0-21 0,-22-1 8</inkml:trace>
    </iact:actionData>
  </iact:action>
  <iact:action type="add" startTime="128372">
    <iact:property name="dataType"/>
    <iact:actionData xml:id="d22">
      <inkml:trace xmlns:inkml="http://www.w3.org/2003/InkML" xml:id="stk22" contextRef="#ctx0" brushRef="#br0">2303 17079 0,'-22'44'7,"0"-22"1,22 0 0,-22-22 0,22 23 0,0-1 1,0 0 8,-23 0-10,23 0 9,0 0-1,0 0 1,0 1 0,0-1-8,-22 44 9,22-44-1,-22 45-8,22-45 1,-22 44-2,0-43 0,0 21 4,0 0-5,-1 0 3,1 1 0,0-23-1,-22 44 0,0-66 0,44 45 0,-45-45-1,-21 66 1,44-44 2,-23 0-3,-43 23 1,43-45 0,1 44 0,-22-22-1,21 0 1,-21 23 1,0-23-2,21 0 2,-43 0-2,43-22 1,-43 0 1,44 0-1,-23 0 0,23 0 0,22 0 0,0 0 1,44-44 88,0 44-85,22-45-1</inkml:trace>
    </iact:actionData>
  </iact:action>
  <iact:action type="add" startTime="129475">
    <iact:property name="dataType"/>
    <iact:actionData xml:id="d23">
      <inkml:trace xmlns:inkml="http://www.w3.org/2003/InkML" xml:id="stk23" contextRef="#ctx0" brushRef="#br0">3233 17544 0,'0'-22'48,"66"0"-23,1 22-18,-23 0 1,23-22 1,-1-1-1,23 1 4,-1 22-9,1-22 6,-1 22-1,67 0-1,-66 0 2,44 0-1,0 0-1,22 0 1,0 0 1,22 0-2,-22 0 2,22 0-2,0 0 1,0 0 1,1 0-2,-68 0 4,67 0-5,-22 0 2,-44 0 2,44 0-4,-88 0 5,21 0-4,67 0 1,-66 0 0,-1 0 0,-21 0 0,21 0 0,67 0 0,-66 0-1,0 0 1,-23 0 0,23 0 1,-1 0-1,1 0 0,-45 0-1,0 0 2,-22 0-1,1 0 0,-1 0 7,0 0 1,22 0 108,-22 0-117,45 0 0,-45 0 1,44 0 9,-44 0-10,23-22 1,-1 22 1,0 0-2,1 0 10,-23 0-10,0-22 1,0 22 0,0 0 8,23 0-6,-23 0 1,22 0-7,-22 0 3,45 0 2,-1 0-1,-22 0 0,23 0-1,-23 0 1,22 0 0,23 0 0,-45 0 0,1 0 0,-1 0 2,0 0-3,0 0 2,1 0-1,-23 0-2,22 0 5,0 0-3,1 0 0,-23-22 0,22 22 0,23 0-1,-23 0 2,0 0-2,89 0 2,-89 0-2,45 0 1,-45 0 1,45 0-2,-1 0 2,-43 0-1,43 0-1,-43 0 2,21 0-1,0 0-1,1 0 1,-23 0 1,0 0-1,1 0 0,-1-23-1,0 23 1,-22 0 1,23 0-2,-23 0 2,0 0-1,22 0 0,-22 0-1,1 0 3,-1 0-3,0 0 2,0 0-1,0 0 9,0 0 7,0 0-8,1 0 153,21 0-154,-22 0-8,22 0 2,-22 0 0,23 0-3,-1 0 5,0 0-4,-22 0 1,45 0 0,-23 0 1,-22 0-2,23 0 2,-23 0-1,0 0-1,0 0 10</inkml:trace>
    </iact:actionData>
  </iact:action>
  <iact:action type="add" startTime="133824">
    <iact:property name="dataType"/>
    <iact:actionData xml:id="d24">
      <inkml:trace xmlns:inkml="http://www.w3.org/2003/InkML" xml:id="stk24" contextRef="#ctx0" brushRef="#br0">3255 17987 0,'0'-22'86,"67"0"-20,21 22-59,1 0-1,66 0 5,-22 0-3,44 0 0,44 0 0,1 0 0,-45 0 0,66 0-1,-43 0 1,-23 0 0,0 0 1,-44 0-2,-22 0 1,-45 0 1,-22 22-2,1-22 2,-23 0 119,0 0-105,22 0-4,-22 0-8,23 0-7,-1 0 13,-22 0-1,0 0-1</inkml:trace>
    </iact:actionData>
  </iact:action>
  <iact:action type="add" startTime="135813">
    <iact:property name="dataType"/>
    <iact:actionData xml:id="d25">
      <inkml:trace xmlns:inkml="http://www.w3.org/2003/InkML" xml:id="stk25" contextRef="#ctx0" brushRef="#br0">7241 17943 0,'22'0'158,"1"0"-139,-1 0-14,44 0 5,1 0-1,-23 0-1,44 0-1,-21 0 1,-23 0 0,0 0 0,1 0 1,-1 22-2,-22-22 1,0 0 9,0 0-1,23 0 660,21 0-668,-22 0 8,-21 0-6,21 0-4,0 0 13,-22 0-14,0 0 5,1 0 13,-1 0 73,22 0-80,0 0 1,1 0-1,-23 0-9,0 0 2,44-22 7,-43 22-7,21 0 8,-22 0-10,22 0 10,-22 0-12,23 0 13,-23 0-12,0 0 5,0 0-2,22 0-2,-21 0 1,-1 0 0,22 0 0,22 0 8,-43 0-9,21 0 1,-22 0 2,44 0-3,1 0 1,-23 0 0,0 0 0,1 0 0,21 0 0,1 0-1,-1 0 1,-22 0 0,-22 0 1,23 0-2,-23 0 1,22 0 1,-22 0-2,0 0 1,1 0 0,-1 0 0,44 0 0,-44 0 1,45 0-1,-23 0 2,22 0-4,-21 0 11,21 0-10,-21 0 3,-1 0-3,0 0 1,0 0 1,-21 0-1,21 0 0,-22 0-1,0 0 1,22 0 0,1 0 0,-23 0 8,0 0 0,0 0-8,0 0 0,0 0 7,1 0-6,-1 0-1,22 0 2,0 0-4,-22 0 2,1 0 1,-1 0 3,44 0-9,-44 0 13,0 0-8,1 0 0,-1 0 4,0 0-7,0 0 4,0 0 24,0 0 111</inkml:trace>
    </iact:actionData>
  </iact:action>
  <iact:action type="add" startTime="140172">
    <iact:property name="dataType"/>
    <iact:actionData xml:id="d26">
      <inkml:trace xmlns:inkml="http://www.w3.org/2003/InkML" xml:id="stk26" contextRef="#ctx0" brushRef="#br0">11072 15617 0,'22'0'111,"45"0"-102,21 0 0,67 22-1,-22-22 0,44 22-1,67 0 1,-67 23 1,67-23-2,-23 22 0,-44-22 2,1 45-2,21-23 1,-66 22 0,-45-21 0,-43-23 1,-1 22-1,-44-22-1,44 45 2,-44-45-1,0 44 0,0-21-1,0 65 1,0-43 0,-22-1 1,22 1 0,-44 44-2,22-67 3,-1 22-2,23-21-3,-22-1 7,0 22-5,0-21 0,22-1 1,-22-22 1,0 45-1,22-45 10,0 0-11,-22 0 8,22 22-8,-23-44 1,23 22 8,0 1-8,-22-1 25,22 0 6,0 22-15,-22 1-15,0-1-2,0 0 1,0 0 3,0 23-6,-67 44 5,67-67-2,-67 67 1,45-67-1,0 0-1,-1-22 1,45 1 1,-22-23-2,0 22 10,-66-44 233,43 22-235,23 0 2,0-23-9</inkml:trace>
    </iact:actionData>
  </iact:action>
</iact:actions>
</file>

<file path=ppt/ink/inkAction5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560">
    <iact:property name="dataType"/>
    <iact:actionData xml:id="d0">
      <inkml:trace xmlns:inkml="http://www.w3.org/2003/InkML" xml:id="stk0" contextRef="#ctx0" brushRef="#br0">7751 1529 0,'0'-22'103,"44"22"-87,22-23-8,1 23 0,21 0 0,67 0 0,111 0 0,-22-22 1,21 22-1,90 0 0,21-22 0,-44 22 0,67-22-1,-67 22 3,22 0-4,-66 0 5,-22 0-4,0 0 2,-89 0-1,-22 0-1,-66 0 1,-23 0 0,-22 0 1,-22 0-2,1 0 74,21 0-57,67 0-17,-23 44 2,67 1-1,44 21-1,-44-22 1,23 1-1,-1-1 2,44 0-2,23 0 2,-111-21-1,44-23 0,44 22 1,-44 0 0,1 0-3,-46 0 4,-21 0-1,44 1-2,-88-23 1,43 22 1,-65 0-1,-1 0 0,0-22 0,-22 22 0,1-22-1,-1 22 1,0-22 0,-22 22 0,44-22 0,-22 23 17,0-1-10,1 0 26</inkml:trace>
    </iact:actionData>
  </iact:action>
  <iact:action type="add" startTime="5540">
    <iact:property name="dataType"/>
    <iact:actionData xml:id="d1">
      <inkml:trace xmlns:inkml="http://www.w3.org/2003/InkML" xml:id="stk1" contextRef="#ctx0" brushRef="#br0">5580 5582 0,'23'0'97,"87"0"-82,-43 0-4,21 0-4,1 0 1,-1-22 4,67 22-10,-66 0 7,66 0-1,0 0 1,-66 0 3,21 0-9,45 0 4,-66 0 3,-23 0-2,23 0 0,0 0 0,-1 0-1,-44 0 1,45 0 0,-45 0 0,23 0 0,21 0 1,-43 0-1,21 0 0,-22-22 0,1 22 0,-1 0-1,22-22 1,45 0 1,-67 22 2,1-22-7,43 22 5,-44 0 0,23 0-3,-23 0 4,1 0-2,21 0-2,0 0 5,-21 0-4,21 0 1,-22-23 0,23 23 0,21 0-1,1 0 2,0 0-1,-1 0 0,1 0 0,44-22-1,-45 22 2,67 0-1,-66 0 1,-23 0-3,23-22 2,-1 22 1,1 0-1,-23 0-1,1 0 1,-23 0 1,23 0-1,-23 0 1,-22 0-2,22-22 1,-22 22 1,23 0-2,-1 0 1,0 0 0,23 0 0,-23 0 0,0 0 2,45 0-4,-23 0 5,-21 0-3,-1 0-3,44 0 6,-21 0-5,-23 0 3,45 0-1,-23 0 0,-22 0 0,67 0 0,-67 0 1,1 0-2,43 0 2,-21 0-2,21 0 1,1 0 0,-45 0 1,45 0-2,-1 0 1,1 0 0,22 0 0,-23 0 0,1 0-1,-45 0 2,45 0-1,-1 0 0,1 0 1,-23 0-2,23 0 1,22 0 0,-67 22 0,44-22-1,1 0 2,0 0 0,-45 0 1,45 0-6,43 0 8,-43 0-5,0 0 1,-1 0 0,-21 0 1,-1 0-1,23 0-1,-1 0 1,-21 0 0,21 0 0,1 0 0,-45 0 0,45 0 0,21-22 0,-65 22 0,43 0 0,-44 0 0,45 0 1,-23 0-2,23-22 2,-45 22-2,45 0 2,-23 0-1,1 0-1,44 0 2,-67 0 4,44-22-11,1 22 6,-45 0 0,45 0 0,-45 0 1,45 0 7,-1 0-12,-21 0 2,88-22 3,-89 22-3,23 0 2,21 0 0,1 0 0,0 0 0,-22-23 0,21 23 0,-21 0 1,-23 0-2,23 0 1,-45 0 0,45 0 0,-45 0 0,0 0 1,-22 0-1,23 0 0,21 0 0,-22 0-1,23-22 1,-1 22 0,-21 0 0,-1 0 0,-22 0 1,22 0-2,-22 0 1,1 0 0,21 0 282,-22 0-274,44 0-8,1 0-1,-1 0 2,23 0-1,22 0 2,-23 22-4,67-22 4,-44 0-2,44 0-2,0 0 4,22 0-2,-22 0-1,22 0 3,0 0 2,-44 0-8,44 0 4,-22 0-1,45 0 1,-23 0 0,22 0 0,-22 0 1,-66 0 3,66 0-9,0 0 5,23 0 0,-67 0 1,22 0-2,-45 0 1,23-22 0,-44 22 0,-45 0 0,23 0 0,-45 0 0,22 0-1,-22 0 3,0 0 14,0 0 0,1 0-8,-1 0 33</inkml:trace>
    </iact:actionData>
  </iact:action>
  <iact:action type="add" startTime="9436">
    <iact:property name="dataType"/>
    <iact:actionData xml:id="d2">
      <inkml:trace xmlns:inkml="http://www.w3.org/2003/InkML" xml:id="stk2" contextRef="#ctx0" brushRef="#br0">4008 6513 0,'44'0'112,"67"0"-104,-22 0-1,-1 0 2,45 0-2,-44 0 1,21 0 0,-21 0 0,66 0 1,-66 0 1,44 0-5,-23 0 3,23 0 2,0 0-4,0 0 5,-45 0-4,67 0 1,-44 0 1,44 0-1,-44 0 0,22 0-1,0 0 2,-23 0-2,1 0 1,-22 0-1,44 0 2,-45 0-1,1 0 1,66-22 3,-89 22-9,23 0 5,-1 0 0,1 0 0,-45 0 1,45 0-2,-45 0 1,0 0 0,45 0-1,-23-23 3,1 23-2,-23 0 0,0 0-1,1 0 1,-1 0 0,-22 0 0,22 0 2,-22 0-4,1 0 2,-1 0 2,0 0 23,0 0 852,0 0-869,23 0-8,-23 0 8,0 0-8,0 0 0,0 0 0,0 0 0,23 0 1,-23 0 5,22 0-5,-22 0 0,45 0-2,-23 0 2,22 0-2,-21 0 1,43 0 0,1 0 0,44 0 0,-45 0 0,23 0 0,-23 0 2,67 0-4,0-22 4,-66 22-2,66 0-2,-44 0 4,-23 0-1,45-22-2,-44 22 1,-1 0 0,1 0 0,22 0 0,-23 0 0,-43 0-1,43 0 2,-21 0 0,-1 0-2,0 0 1,1 0 0,21 0-1,-43 0 2,43 0 0,1 0-2,-45 0 2,45 0-2,-23 0 1,23 22 0,-1-22 0,-21 0 0,21 0 1,1 0-2,0 0 2,-1 0 4,-44 0-11,45-22 6,-23 22 0,1-22 2,-1 22-4,1 0 4,-23 0-2,0 0-2,-22 0 4,23 0-2,21 0 0,-44 0 0,23 0-1,21 0 2,-22 0-1,-22 0 1,23 0-1,21 0-1,1 0 1,-23 0 1,0 0-1,23 0-1,-23 0 1,0 0 0,1 0 0,-1 0 3,0 0-6,23 0 4,-1 0 6,-22 0-7,1 0 0,-23 0 0,44 0 1,-22 0 4,-21 0-11,21 0 6,22 0 0,-21 0 0,21 0 2,-22 0-3,23-22 3,-1 22-3,23 0 1,-1 0 1,-21 0-3,21 0 3,-21 0-1,21 0 0,1-22 1,-45 22-2,45 0 0,-45 0 2,45 0-1,-45 0 0,0 0 0,23 0 0,-1 0 0,1 0 0,-23 0-1,22 0 2,23 0-2,-45 0 3,45 0-2,-1 0-1,1 0 1,-1 0 1,1 0 4,22 0-10,-67 0 4,0 0 1,45 0 0,-23 0 8,-21 0-8,-1 0 4,0 0-7,1 0 4,21 0 8,-22 0-5,-22 0-9,23 0 5,21 0 0,1 0 0,-23 0 1,0 0 3,-22 0-9,23 0 5,-1 0 0,-22 0 0,22 0 24,67 0 250,-45 0-274,1 0 0,44 0 0,-67 0 0,44 0 0,-43 0 1,21 0-2,1 0 1,-23 0 0,-22 0 0,0 0 9</inkml:trace>
    </iact:actionData>
  </iact:action>
  <iact:action type="add" startTime="13462">
    <iact:property name="dataType"/>
    <iact:actionData xml:id="d3">
      <inkml:trace xmlns:inkml="http://www.w3.org/2003/InkML" xml:id="stk3" contextRef="#ctx0" brushRef="#br0">19022 6424 0,'22'0'96,"1"0"-90,21 0 2,0 0-1,23 0 4,43 0-7,23 0 7,-22 0-3,0 0-1,88 22 2,0-22-1,-22 0 4,1 0-8,21 0 4,-22 0 1,0 0-2,22 0 2,-66 0-2,44 0 1,1 0 5,21 0-10,-22 0 5,67 0 0,-67 0 0,44 0 1,23-22 3,-23 22-9,-44 0 4,45 0 2,-45 0-1,-22-22 1,0 22-2,-44 0 1,-67 0 4,23 0-8,-45 0 4</inkml:trace>
    </iact:actionData>
  </iact:action>
  <iact:action type="add" startTime="15170">
    <iact:property name="dataType"/>
    <iact:actionData xml:id="d4">
      <inkml:trace xmlns:inkml="http://www.w3.org/2003/InkML" xml:id="stk4" contextRef="#ctx0" brushRef="#br0">3034 7421 0,'22'-22'53,"22"22"-45,23 0 0,21 0-1,1 0 1,66 0 2,-22 0-4,44 0 4,44 0-1,-44 0-1,23 0 1,-23 0-2,22 0 1,-22 0 0,23 0 0,-23 0-1,-44 0 2,44 0-1,-44 0 0,44 0 0,-66 0 0,44 0 1,-45 0-1,45 0-1,-44 0 1,111-45 0,-112 45 0,112 0 0,-67-22-1,22 22 2,0 0-1,0 0 0,-66 0 1,66 0-2,-22 0 2,-44 0 2,44 0-7,-44 0 5,21 0-2,-43 0 3,0 0-4,-45 0 4,44 0-2,-43 0 1,-1 0-2,0 0 1,1 0 0,-1 0 1,-22 0-2,22 0 1,1 0 0,-1 0 0,22 0 0,-21 0 0,-1 0 0,22 0 1,-21 0 3,-1 0-9,-22 0 6,22 0-2,-22 0 2,1 0-1,-1 0 4,0 0-9,0 0 5,0 0 1,0 0-3,0 0 3,1 0-1,43 0 1,-44 0 3,23 0-9,-1 0 5,0 0 1,23 0 8,-23 0-11,-22 0 4,22 0-2,23 0 0,-1 0 0,-22 0 0,1-22 0,21 22 0,-22 0 0,-21 0 1,21 0-2,22 0 1,-21 0 0,-23 0 0,22 0 0,-22 0 0,45 0 0,-1 0 9,-44 0-2,0 0-6,0 0-2,23 0 1,-23 0 8,0 0-8,0 0 0,0 0 1,45 0-2,-45 0 1,0 0 0,22 0 2,1 0-4,-1 0 3,-22 0 0,44 0-2,-21 0 3,-23 0-2,22 0 0,-22 0 3,23 0-7,-23 0 4,0 0 0,0 0 0,22 0 0,-21 0 9,-1 0-10,0 0 1,0 0 0,44 0 1,-43 0-1,-1 0-1,22 0 6,0 22-10,23-22 5,-23 0 0,0 22 0,-22-22 0,45 23 0,-23-23 1,-22 0-1,23 0-1,-23 0 2,0 0-2,0 0 17,0 0-5,0 0 20,0-23-23,1 1 0,21 22 0,-22 0 8,22 0-7,23 0-9,-45 0-1,0 0 0,22 0 2,1 0-1,-1 0 1,-22 0-1,22 0 0,1 0-1,-1 0 2,-22 0-2,22 0 1,-22 0 0,45 0 0,-45 0 1,22 0 0,23-22-3,-23 22 4,0-22-2,23 22-2,-1-22 5,1 22-4,21 0 1,1-22 1,-1 22-1,1 0 0,0 0-1,-1 0 1,45 0 0,-44 0 0,-1 0 0,1 0 0,-1 0 0,1 0 0,22 0 1,-67 0-2,45 0 2,-1 0-2,1 0 1,-1 0 0,-21 0 0,21 0 0,1 0-1,22 0 3,-45 0-3,-22 0 2,45 0-2,22 0 1,-23 0 0,1 0 0,-45 0 0,45 0 2,-45 0-4,44 0 2,-43 0 2,-1 0-4,22 0 5,1 0-4,-23 0 1,1 0 0,21 0-1,-22 0 2,45 0-1,-23 0 0,-21 0 0,43 0 1,1 0-1,-45 0-1,45 0 2,-1 0-2,-21 0 1,21 0 1,-44 0-1,1 0-1,21 0 1,-22 0 0,1 0 1,-1 0-2,0 0 2,1 0-2,21 0 1,-22 0 5,1 0-9,-23 0 2,22 0 3,0 0 1,23 0-4,-1 0 5,-44 0-4,23 0 6,-1 0-10,22 0 5,-21 0 0,21 0 0,-44 0 0,23 0 0,-1 0 0,-22 0 0,0 0 0,0 0 0,0 0 0</inkml:trace>
    </iact:actionData>
  </iact:action>
  <iact:action type="add" startTime="18496">
    <iact:property name="dataType"/>
    <iact:actionData xml:id="d5">
      <inkml:trace xmlns:inkml="http://www.w3.org/2003/InkML" xml:id="stk5" contextRef="#ctx0" brushRef="#br0">21790 7310 0,'22'0'63,"23"0"-55,-1 0 1,45 0-1,-23 0 0,45 0-1,-23 0 1,23 0 0,-22 0 0,88 0 0,-22 22 0,-22-22 0,0 0-1,-1 0 2,-43 0 2,0 0-6,-23 0 5,-44 0-2,0 0 7</inkml:trace>
    </iact:actionData>
  </iact:action>
  <iact:action type="add" startTime="19579">
    <iact:property name="dataType"/>
    <iact:actionData xml:id="d6">
      <inkml:trace xmlns:inkml="http://www.w3.org/2003/InkML" xml:id="stk6" contextRef="#ctx0" brushRef="#br0">2524 8373 0,'45'0'48,"-1"0"-40,22 0 0,1 0 1,-23 0-2,45 0 0,-1 0 2,23 0 0,-22-22-1,66 22 0,-45 0 0,1 0-1,66 0 6,-44 0-10,22 0 5,-44 0 0,44 0 0,22 0 1,-66 0 3,44 0-9,-45 0 5,23 0 1,-44 0-3,66 0 4,-66 0 3,-1 0-11,23 0 9,-23 0-4,-21 0-1,-1 0 4,1 0-2,-1 0 0,1 0 0,21 0 1,-44 0-1,1 0-1,-1 0 1,22 0 1,-21 0-2,21 0 1,-22 0-1,1 0 3,-1 0-4,22 0 3,1 0-1,-23 0 0,23 0 0,-23 0 0,0 0 0,23 22 1,-23-22-2,0 0 1,23 0 0,-23 0 1,22 0-1,1 0 0,-23 0 0,0 0 0,1 0 0,-1 0 0,-22 0 2,45 0-5,-45 0 13,0 0 126,22 0-128,-22 0-9,45 0 3,-23 0 1,45 0-7,-23 0 4,23 0 0,-1 0 1,1 0-1,21 0 0,-21 0 0,-45 0 0,45 0-1,-23 0 1,-21 0 2,21 0-4,-22 0 4,-21 0-2,-1 0 8,0 0 72,22 23-64,-22-23-16,45 0 0,-23 0 0,22 0 1,-21 22-2,43-22 1,-21 0 0,21 22 1,-43-22-2,43 0 1,1 0 0,66 0 0,-67 0 1,45 0-2,-44 0 3,-1 0-5,1 0 7,22 0-5,-45 0 1,1 0 0,21 0 0,-21 0 0,21 0 0,-44 0 1,23 0-2,-23 0 1,0 0 0,1 0 0,-1 0 0,0 0 0,1 0 0,21 0 4,-44 22-9,22-22 6,1 0 0,21 0-2,-44 0 1,23 0 2,21 0-4,-22 0 2,-22 0-1,23 0 1,-23 0 0,44 0 1,-44 0-2,23 0 2,-23 0-1,22 0-1,-22 0 2,0 0-1,23 0 1,-23 0-3,0 0 4,45 0-1,-45 0 8,0 0-10,0 0 1,22 0 0,1 0 1,-23 0-2,22 0 1,-22 0 1,22 0-1,1 0 0,21 0-1,-22 0 2,23 0-1,-23 0 0,23 0-1,-23 0 1,44 0 0,-43 0 0,21 0 1,23 0-2,-45 0 1,45 0 0,-1 0 0,-21 0 0,21 0 0,1 0-1,-1 0 2,-43 0-1,43 0 1,-43 0 1,43 0-4,-44 0 4,1 0-3,-1 0 1,-22 0 0,0 0 1,0 0-2,1 0 17,-1 0-8,0 0 7,22 0-6,-22 0-10,0 0 1,23 0 1,-23 0 7,22 0-8,-22 0 0,23 0 0,-23 0 0,22 0 1,0 0-2,-22 0 1,23 0 1,-23 0-2,44 0 1,1 0 0,-23 0 5,0 0-10,-22 0 8,23 0-6,21 0 6,-22 0-3,23 0 0,-1 0 0,-21 0 0,-1-22-1,22 22 1,-21 0 0,21 0 0,23 0 0,-1 0 0,1 0 0,-1 0 0,23 0 0,22 0 0,-44 0 1,66 0-2,-23 0 1,-21-22 0,-22 22 0,66 0 1,-67 0-2,45 0 2,-44 0-1,44 0 0,-23 0-1,23 0 2,-44 0-1,66-22-1,-22 22 1,-45 0 0,67 0 5,-44 0-10,-22-23 6,43 23 1,1 0-4,-22 0 3,22 0 0,22 0-2,-44 0 2,44-22-2,22 22 1,-44 0 0,44 0 0,-22 0 0,22 0 0,-66 0 0,88 0 0,-66 0 0,44 0 0,-66 0-1,44 0 3,-44 0-2,-23 0-1,23 0 1,-45-22 0,23 22 0,-45 0 0,0 0 5,-21 0-10,43 0 6,0 0 6,1-22 1,-45 22-8,0 0 0,22 0 2,-21 0-4,-1 0 4,22 0-2,-22 0-2,0 0 6,23-22-6,21 22 10,0 0 1,-43 0-10,21 0 2,-22 0-2,22 0 1,-22 0 1,45 0-1,-23 0 1,23 0-2,-23 0 0,22 0 1,-21 0 0,-1 0 1,45 0-1,-23 0 3,-22 0-7,1 0 4,21 0 0,-22 0 0,-22 0 0,23 0 0,-23 0 0,0 0 8</inkml:trace>
    </iact:actionData>
  </iact:action>
  <iact:action type="add" startTime="26172">
    <iact:property name="dataType"/>
    <iact:actionData xml:id="d7">
      <inkml:trace xmlns:inkml="http://www.w3.org/2003/InkML" xml:id="stk7" contextRef="#ctx0" brushRef="#br0">1085 11253 0,'22'0'61,"0"0"-45,23-22 9,21 0-13,0 0-9,23 22 7,22 0-4,22 0 3,88 0 1,1 0 2,21 0-9,-21 0 5,43 0 0,67 22 0,-66-22 0,-22 0 0,22 22 1,-45-22-1,0 0-1,1 0 1,-45 0 1,-44 0-2,-22 0 2,44 0 3,-111 0-9,22 0 5,-21-22 0,43 0 0,-43 22-1,21 0 2,0 0 0,-21 0 4,43-23-6,-21 23 0,21 0-2,-43-22 3,43 22-1,-44 0 1,1 0 0,-1 0 0,0 0 1,1 0 1,-23 0 5,0 0-7,0 0 9,22 0-9,-22 0-1,1 0 1,21 0 0,-22 0 1,0 0-2,45 0 1,-23 0 8,-22 0-8,22 0 0,1 0 0,-23 0-1,44 0 2,-21 0-1,43 0 1,-21 0-2,21-22 1,1 22 0,-23 0 0,23 0 0,-1 0 1,-43 0-1,43 0 0,-44 0 0,1 0-1,43 0 2,-43 0 0,43 0 0,-44 0-4,23 0 6,-23 0-4,23 0-1,-23 0 4,-22 0-2,22 0 0,23 0 0,-23 0 0,67 0 5,0-22-8,-23 22 1,23 0 2,0-22 1,88 22-1,-22 0 0,0 0 0,-22 0-1,22 0 1,23 0 0,-23 0 0,-22 0 0,0 0 1,22 0-2,-66 0 1,44 0 0,-45 0 1,45 0-1,-44 0-1,-22 0 2,44-22-2,-45 22 1,-21 0 0,21 0 0,-44-22 0,45 22 3,-67 0-6,23 0 4</inkml:trace>
    </iact:actionData>
  </iact:action>
  <iact:action type="add" startTime="29172">
    <iact:property name="dataType"/>
    <iact:actionData xml:id="d8">
      <inkml:trace xmlns:inkml="http://www.w3.org/2003/InkML" xml:id="stk8" contextRef="#ctx0" brushRef="#br0">1174 12206 0,'66'0'6,"23"0"3,-1 0-1,1-23 0,-1 23 0,23 0 0,-22 0 0,-23-22 1,-22 22 2,23-22-7,-23 22 5,0 0-2,1 0 0,-1 0 3,0 0-3,23 0 1,-23 0 0,22 0 0,23 0 1,0-22-1,66 22-1,-45 0 1,45 0-1,45 0 2,-68 0 1,68 0-2,21 0-2,-21-22 2,-23 22 2,66 0-4,-21 0 3,21-22 0,1 22-1,22-45 1,-45 45-2,45 0 6,-23 0-10,-65-22 5,65 22 0,-44 0 0,-43 0 0,-24 0 0,23 0 0,-88 0 0,21 0 0,-43 0 0,43 0 0,-21 0 1,-23 0-2,22-22 1,-21 0 0,21 22 1,-22-22-2,45 22 2,-45-22 2,67-1-7,-22 1 5,-23 22-2,0-22 1,1 22 0,-1 0 0,1 0 2,21 0-5,-43 0 7,43 0-4,1 0-3,-45 0 5,45 0-2,-23 22 1,-22-22-2,1 0 2,21 0-1,-22 0 8,1 0-9,-23 0 10,0 0-10,0 0 1,0 0 16,0 0 1,1 0 507</inkml:trace>
    </iact:actionData>
  </iact:action>
</iact:actions>
</file>

<file path=ppt/ink/inkAction5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5173">
    <iact:property name="dataType"/>
    <iact:actionData xml:id="d0">
      <inkml:trace xmlns:inkml="http://www.w3.org/2003/InkML" xml:id="stk0" contextRef="#ctx0" brushRef="#br0">7817 1041 0,'0'23'15,"0"-1"2,0 0-1,0 22 0,0-22-8,0 0-1,0 1 1,0 43 0,0-44 0,0 45 1,0-23 6,0 22-6,0-43-2,0 21 1,0-22 1,0 44-2,0-21 2,0-1-1,0-22-1,0 22 1,0 1 0,-22-1 9,0-22-9,22 23 0,0 21 10,-22-44-13,22 0 6,-23 23 4,1-45-6,22 22-1,-22 0 0,0 0 9,-44 0-9,-23 23-1,-22-45 1,-66 22-1,-44-22 2,-67 0-2,22 0 1,-44 0 0,44 0 1,45 22-1,44-22 0,88 0 1,67 22 6,22 0 11,133 67-12,-22-45-7,-1 0 2,-21-22-1,-23 1 2,45 21-4,-67-44 4,1 22-5,-23-22 3,0 0 3,0 0 4,22 0 58,45 111-58,-67-111-7,-22 44 0,22-22 0,-22 23 1,0-23-2,0 44 2,-44 1-1,0-45 0,-45 22 0,23 0 0,-23-21-1,0-1 2,23-22-1,22 0 0,22 0 5,-1 0-8,1 0 1,-44 0 150,44-22-141,0 22-8,-1-23 1,1 23 32,22-22-17,-66-22 18,22 0-34,-23 22 4,23-45-6,22 67 5,-45-44-2,67-1 1,-22 45-2,0-44 2,22 22 7,0 0 0,0 0 7,22 22 10,45 0-26,-1 0 1,-22 0 1,1 22-2,-1 0 1,0 0 1,-22-22-1,0 0-1,1 0 100</inkml:trace>
    </iact:actionData>
  </iact:action>
  <iact:action type="add" startTime="9089">
    <iact:property name="dataType"/>
    <iact:actionData xml:id="d1">
      <inkml:trace xmlns:inkml="http://www.w3.org/2003/InkML" xml:id="stk1" contextRef="#ctx0" brushRef="#br0">7463 1329 0,'22'0'58,"0"0"-51,0 0 0,0 0 16,45 0 17,21 22-24,-21-22-7,-23 0-1,89 0 0,22 23 1,44-23-3,45 22 3,88 22-2,-66-22 1,44-22 0,110 22 1,-132-22-2,45 23 2,21-23-1,-133 0 0,45 0 0,-89 0 0,-22 0 0,0 0 2,-44 0-5,-67 0 6,23 0-4,-1 0 2,1 0-2,-23 0 1,22 0-1,-21 0 3,-1 0-2,22 0 0,23 0 0,-45 0 1,0 0 0,1 0-2,21 0 0,-88 0 80,0 22-78,-22-22-2,21 22 10,1-22-9,22 22 0,-66 67-1,44-23 2,0-22 1,22 45-5,0 44 5,-23-45-1,23 23-4,-22 111 6,22-112-3,0-21-1,0 44 2,0-44-1,0-45 0,0 45 0,0-45 0,0 0 0,0 0-1,0 23 2,0-1-1,0-44 7</inkml:trace>
    </iact:actionData>
  </iact:action>
  <iact:action type="add" startTime="10265">
    <iact:property name="dataType"/>
    <iact:actionData xml:id="d2">
      <inkml:trace xmlns:inkml="http://www.w3.org/2003/InkML" xml:id="stk2" contextRef="#ctx0" brushRef="#br0">10784 4342 0,'-22'0'71,"-88"22"-46,87 0-18,-109 0 2,43 0-1,0 1 0,-66-1-1,-44 22 1,66-22 0,-66 0 1,-23 1-2,45-1 2,-66-22-1,-1 22 0,67-22-1,-67 22 2,45-22-2,-45 22 1,112-22 2,-46 0-3,23 0 0,23 0 2,21 0-1,22 0 2,1 0-5,43 0 5,-43 0-1,-1 0-2,23 0 1,-23 0 1,45 0-1,-45 0-1,45 0 2,-45 0-1,1 0 0,-1 0-1,1 0 3,-45 0-3,22-22 0,0 22 2,-44-44-1,67 22-1,-45-1 2,-22-43-1,44 22 0,0 21-1,1-21 1,-1-22 1,0 21-1,1-21-1,65 44 1,-43-67 2,21 45-3,23-23 0,0 23 1,-23-22 0,23-1 3,0 23-5,22 44 3,-23-67 0,23 45-2,0 0 9,0 0 0,0 0 1,22 0 23,-22 22-1,-23 0-14,-21 0-18,-1 0 1,23 22 1,-44 22-1,-1-22-1,0 23 1,-21-1 1,21 0-1,-22 1 1,45-1 0,-45 22-4,23-21 4,21-23 1,-21 22-5,43-22 5,1 23-2,0-45 0,22 22 1,-1 0 7,23 0 15,0 0-7,0 22-7,0 23-9,0-1 0,0 1 0,0-1-1,23 1 1,21-1 1,-22-22-2,44 23 1,-66-45 0,89 22 1,-45 1-1,23-23 0,-23 0-1,45-22 2,43 22-1,23-22 0,23 0 2,-1 0-5,44 0 5,89 0-2,-66 0-1,44 0 2,0 0 0,22-22 0,-45 22-2,1 0 1,0 0 0,0 0 0,-89 0 0,22 0-1,-66 0 1,-22 0 0,-1-22 1,1 22-1,-44 0 0,-1 0 0,23 0 0,-45-22-1,44 22 2,45 0-1,-88 0 0,87 0 0,23 0 0,-44 0 4,44 0-8,45 0 3,-23 0 1,22 0 1,22 0-1,-43 0 0,-68 0 0,67 0 4,-88 0-7,44 0 2,-45 0 3,-21 0-2,-23 0-3,0 0 6,1 0-4,-23 0 10,22-22 39,1-1-40,-23-21 0,22 44-9,-44-44 2,44 44-1,-44-45 7,45 23-6,-45 0-1,22 0 1,0-44-1,-22 43-1,22 1 0,-22-22 2,0 22-2,0 0 1,0-23 0,0 23 0,0-44 0,0 44 2,0-23-4,0 23 4,0 0-2,-44-44 0,22 66 0,-1-45 1,-43 1-1,44 0 0,-45 21-1,1-21 1,-23 0 1,45 0-2,-22 21 2,-23 1-1,23 22-1,21-22 1,1 22 0,0 0 0,-23 0 1,23 0-1,0 0 0,-23 0-1,-21 0 2,-1 0-2,-22 0 2,23 0-1,-1 0-1,-66 22 1,0-22 1,45 0-2,-46 0 1,68 0 1,-23 22 1,-44-22-4,22 0 4,45 0-2,-45 0-2,22 23 4,0-23-3,23 0 1,-23 22 1,23-22-2,-67 22 2,88-22-1,-21 0-1,21 0 1,1 0 1,-23 0-1,45 0 0,-45 22-1,45-22 2,-23 0-1,23 0 0,-22 0-1,-1 0 2,1 0-2,-1 0 1,-21 0 0,44 0 0,-67 0 0,44 0 0,-21 0 1,-1 0-2,1-22 2,-23 0-1,67 22 0,-45-22 0,45 22-1,-45 0 4,67 0-5,-22-23 4,22 23-3,-23 0 2,23 0-2,0 0 9,0 0-6,0 0-3,0 0 1,-1 0 0,-43 0 1,22 0-2,-1 0 1,-21 0 0,22 0 7,-23 0-7,23 0 1,0 0-1,-1 0 3,1 0-7,0 0 4,22 0 1,-23 0-2,1 0 2,-22 0 7,44 0-7,-1 23-1,-21-1-2,22-22 3,0 22-2,-22 0 10,-1 22 16,45-22-24,-44 1 7,44 21-9,-22-22 2,0 0-1,0 0 0,-23 23 0,45-23 0,-22 0-1,22 0 2,-22 0-1,0 0 0,22 1-1,-22-23 1,22 22 2,0 0 2,-22 0-1,-1 0-3,23 0 8,-22-22 106</inkml:trace>
    </iact:actionData>
  </iact:action>
  <iact:action type="add" startTime="25909">
    <iact:property name="dataType"/>
    <iact:actionData xml:id="d3">
      <inkml:trace xmlns:inkml="http://www.w3.org/2003/InkML" xml:id="stk3" contextRef="#ctx0" brushRef="#br0">8304 4630 0,'0'22'24,"0"0"8,0 22 257,0-21-281,0-1 0,22 0 9,0 0-5,23 22-9,-23-44 5,0 23 8,0-1-5,-22 0 22,22-22-18,-22 22 9,-88 111 79,21-89-93,-43 0-2,-1 23-1,-44-1 0,0-21 2,-22 21-1,0-44 0,-23 0 0,1 1-1,88-23 1,-44 22 0,89-22 1,21 0-1,23 0 4,0 0-6,44 0 170,23-22-161,43 22-6,23 0-1,44 0 0,0 0 0,22 0 0,0 22 0,-44 0-1,-22 0 4,-23 0-6,-43 0 6,-23-22-4,0 0 20,-22 22 10,0 23-21,0 21 0,0-21 1,22 21-8,0-44-2,23 22 2,-23 1-2,66-1 1,-43 0 0,-23-44-1,44 45 1,-44-45 1,0 22-2,-22 0 10,23-22-1,21 44 43,-22-22-46,22 23-4,23-23-1,-23 0 8,0-22-8,-44 22 0,45 0 0,-23-22 8,0 0-7,0 0 6,22 0 2,1 0-1,21 0-8,1 0-1,21 0 2,1 0-2,-1 0 2,67 0-2,-66 22 2,-23-22-2,23 0 2,-45 0-2,0 0 2,1 0 3,-1 0-9,-22 0 14,0 0-8,0 0-2,45 0 4,-45-22-5,0 22 3,45-22-1,-1 22 0,-44-22 0,23 0 0,21 22 0,-22-22-1,-22 22 1,23 0 1,-23 0-2,0 0 1,0 0 1,22-22 6,-21-1 3,-1 23-11,0-44 1,0 44-1,22-22 1,-22 0 0,1 0 0,-1 0 1,0 22-2,0-23 3,0-21 13,0 22-8,-22 0-5,22 0-4,-22-1 4,0 1 5,0-22-6,0 22 8,0 0-10,0 0 2,-22-1 4,0 1-11,-22 0 7,22 0-1,-45 0 0,1-23-1,44 45 2,-67-22-1,45-22-1,-23 22 3,-43-22-4,65 44 2,-43-45 1,-23 23-1,67 0-1,-45 22 1,45-22 1,-45 0-1,45 22-1,-45 0 2,23 0-1,22 0 0,-23 0 0,23 0 2,0 0 4,-1 0-4,45 22-5,-22-22 5,0 22-1,0-22-4,0 22 13,0-22-10,0 0 0,-23 22 8,23 0-8,-22 1 1,0-23-2,-1 0 2,23 0-2,-44 22 2,21 0-2,23-22 1,-22 0 0,22 22 0,0-22 1,22 22-1,-22-22 15,-1 22-6,1 23 22,22-23-14,0 0-16,-22 22 6,22-22-5,0 1-2,-22 21 0,22-22 0,0 22 7,0-22-6,0 45 7,0-45-9,0 0 1,0 0 0,0 1 9</inkml:trace>
    </iact:actionData>
  </iact:action>
  <iact:action type="add" startTime="31203">
    <iact:property name="dataType"/>
    <iact:actionData xml:id="d4">
      <inkml:trace xmlns:inkml="http://www.w3.org/2003/InkML" xml:id="stk4" contextRef="#ctx0" brushRef="#br0">5182 7421 0,'0'-22'73,"22"22"-58,0 0 2,45 0-11,-1 0 2,0 0 0,-21 0 0,43 0 0,-21 0 0,-23 0 0,45-22 1,-45-1-1,22 1 0,-21 22-1,65-22 1,-21-22 3,-1 22-5,23 0 2,-22 22 1,66-23-2,-67 23 2,23 0-1,-22 0 1,21 0-1,-65 0 3,-1 0-7,-22 0 13,0 23-10,67-23 145,-67 0-144,22 0 0,23 0 3,21 22 1,-43 0-10,21-22 7,-22 0-3,1 0 13,-23 0-3,0 0 16,0 0-16,44 0 8,1 0-16,21 0 0,-21 0-1,-23 0 2,0 0-2,23 0 1,-23 0 0,0 0 8,-21 0 0,-23 22 8,44-22 59,-22 0-67,67 0-8,-45 0 0,22 0-1,23 0 1,-45 0 1,1 0-2,-23 0 1,44 0 1,-44 0 6,0 0 1,1 0 1,-1 0 8,0 0-3,22 0-6,0 0-8,-21 0 0,21 0 1,22 0-1,-21 0-2,21 0 6,0 0-4,23 0-3,-45 0 6,23 0-4,-23 0-1,45 0 5,-45 0-4,0 0 2,0 0-2,23 0 2,-45 0-2,22 0 1,-22 0 0,23 0 0,-23 0 0,66-22 0,-21 0 9,-23 22-9,45-22-1,-23 22 2,23-23-1,-1 23 0,-43 0 0,43 0-1,-21 0 2,21 0-2,-43 0 2,43 0-1,-44 0-1,23 0 1,-23 0 1,0 0 7,23 0-8,-45 0 0,0 0 2,0 0 14,0 0 15</inkml:trace>
    </iact:actionData>
  </iact:action>
  <iact:action type="add" startTime="34659">
    <iact:property name="dataType"/>
    <iact:actionData xml:id="d5">
      <inkml:trace xmlns:inkml="http://www.w3.org/2003/InkML" xml:id="stk5" contextRef="#ctx0" brushRef="#br0">6710 7642 0,'22'0'177,"22"0"-161,1 0-8,-23 0 0,22-22 0,22 22 0,23 0 1,-23 0-2,1 0 1,44 0-1,-23-22 2,-44 22 0,45 0-1,-45 0 1,45 0-2,-45 0 0,23 0 1,-23 0 0,-22-22 0,22 22 1,-22 0-1,45 0 0,-23 0-1,23 0 1,-23 0 1,44 0-2,23 0 2,-44 0-1,-1 0-1,23 0 2,-1 0-1,-43 0 5,-1 0-10,0 0 4,-22 0 1,45 0 3,-45 0 12,0 0-14,22 0 22,-22 0-15,23 0-8,-23 0 1,0 0-1,44 0-1,-43 0 2,21 0-2,0 0 1,-22 0 1,45 0-1,-45 0-1,22 0 1,0 0 9,-21 0 6,-1 0-15,0 0 8,0 0 9,0 0-9,0 0-7,23 0 5,-23 0-3,0 0-4,0 0 2,0 0 7,0 0-8,0 0 7,-22 22-6,45-22 7,-23 0 0,0 0-9,0 0 11,0 0-11,0 0 0,23 0 2,-23 0-1,0 0 4,0 0-9,0 0 5,0 0 1,23 0-2,-23 0 2,44 22-2,-43-22 1,21 0 1,-22 0-1,44 22-1,-43-22 10,21 0-7,0 0-2,-22 0-1,0 0 2,1 0-2,21 0 2,-22 0 2,0 0-7,0 0 5,23 0-1,-23 0-1,0 0 2,0 0-1,-22 23 152,0-1 291,-66 0-435,-1 0-8,1 0-1,-45-22 2,0 22-1,23-22 0,-67 0 1,22 22-2,0-22 2,66 0-1,-88 0-1,89 0 2,22 0-1,-1 0 4,23 0 3,0 0 0,44 0 121,89-22-120,-45 22-8,-21 0 0,21-22 0,23 22 0,-1 0 0,23-22-1,-22 22 2,-1-22-1,1 22 0,-45 0 0,45 0 2,-45 0-4,67-22 2,-67 22 2,0 0-4,1 0 5,-23 0-3,22 0-1,-22 0 1,45 0 0,-45 0 9,0 0-11,44 0 2,-44 0 0,23 0 0,-23 0 1,22 0 4,0 0-11,1 0 6,-23 0 1,22 0-2,-22 0 1,0 0 0,1 0 1,43 0-2,-44 0 1,22 0 8,-21 0-7,43 0-2,-22 0 2,1 0-1,21 0-1,-22 0 1,1 0 0,65 0 3,-43 0-5,-23 0 1,45 0 4,-45 0 2,45 0-10,-23 0 4,-22 0 1,1 0 0,43 0 1,-44 0 0,1 0-2,21 0 1,1 0-1,21 0 3,-21 22-3,21-22 1,1 22 0,-1-22 0,23 22-1,-22 0 2,-1-22-2,1 22 1,-23-22 0,23 0 0,22 0 2,-23 0-4,1 0 2,-45 0 0,0 0 1,45 0-1,-45 0 0,23 0-1,21 0 1,-44 0 1,45 0-1,22 0 1,-67 0-3,45 0 4,-1 0-1,1 0-3,-1 23 4,-43-23-2,43 0-1,-44 0 2,23 0-2,-23 22 2,-22-22-1,1 0-1,-1 0 9,0 0-8,0 0 9,0 0 129</inkml:trace>
    </iact:actionData>
  </iact:action>
  <iact:action type="add" startTime="42821">
    <iact:property name="dataType"/>
    <iact:actionData xml:id="d6">
      <inkml:trace xmlns:inkml="http://www.w3.org/2003/InkML" xml:id="stk6" contextRef="#ctx0" brushRef="#br0">12999 5892 0,'22'45'127,"-22"-23"-118,22 67-1,-22-45 0,44 44-1,1 67 2,-23-66-1,0 66 0,-22-22-1,22-44 3,-22 21-3,0-43 3,22 21-2,-22-43-3,0-23 14,0 0-8,0 0-7,0 0 29,0 1 7,0 43-24,0-22-8,0-22 0,0 23 0,0 21 0,0-22-1,0-21 1,0 21 1,0-22 15,0 0-8,-110-110 162,21 43-170,0-21-1,45 44 2,-67-45-1,67 45 0,0-22 0,22 44 0,22-22 4,-22 22-1,22-22 63,0-23-58,22 23-7,22-22-1,0 22 0,-44-23 1,89 23-2,-23-44 0,-21 44 1,43-23 1,-21 23-2,-1 0 2,0 0-1,-21 22-1,-23 0 2,22 0-1,-22 0 0,0 0 0,1 0 8,-1 44 0,-22-22 0,22 0-7,-22 1-2,0 21 25,0-22-24,0 0 7,0 22-6,-22-21 1,-23-1-5,-21 44 6,44-44-3,-45 1-1,23-1 1,-22 22 1,-45 0-1,67-22 8,-1 1-8,1-23 0,0 0-1,22-23 57,22-43-55,0 44-2,0-22 2,0-1-1,0 1 0,22 0 0,44-1-1,1 1 1,43 0 1,45-1-1,-44 45-1,66 0 1,-22 0 3,23 0-5,-23 23 4,-89 21-2,23 0-3,-45 0 6,-22-21-2,-22 21-2,0 22 1,0 1-1,-44-1 2,-1-21-1,-110 87 0,45-87-1,-45 21 1,0-21 1,22-45-2,-44 22 2,44-22-1,0 0-1,0-22 5,44-1-8,45 1 5,-22-22-1,44 0 0,-23-23 0,45 1 0,0-23-1,0 1 2,0 21-1,45-44 0,21 23 0,0-23 0,1 45 0,66-1-1,-45 45 2,112-22-1,-68 44 0,46 0 4,-45 0-8,-1 44 5,-21 22-1,-44-21 0,-23 21 1,22 45-1,-66-67-1,0 67 2,0-67-2,-66 45 2,-45 22-1,-22-23 0,0-21 0,-22-23 0,45-22-1,-45-22 2,88 0-1,-21 0 0,21 0-1,23 0 2,22-22-1,22-45 0,-22 45-1,22-44 1,22-23 1,22-21-1,22 21 0,45-22-1,-22 23 2,44-1-1,66 23 0,-22 21 0,67 45-1,-67 0 2,-66 0 0,21 67-3,-21-1 5,-22 45-3,-45 44 0,-44-66 0,0 66 0,-89 22 0,1-89 0,-134 90-1,23-90 1,-44 23 1,21-67-1,-22-44 0,45 0 0,0-22 0,22-44-1,44-23 2,89 23-1,-23-67 1,45 44-3,22-22 3,0-44-2,44 45 1,1 43 1,65-44 2,1 45-6,-67 44 7,45 22-9,-45 0 6,0 0-2,-21 0 1,-1 22 1,0 0-1,0 0 0,-22 0 1,22 45-3,-22-45 12,0 44-9,0-43 7,0-1-8,-22-22 153,0 22 25</inkml:trace>
    </iact:actionData>
  </iact:action>
  <iact:action type="add" startTime="45948">
    <iact:property name="dataType"/>
    <iact:actionData xml:id="d7">
      <inkml:trace xmlns:inkml="http://www.w3.org/2003/InkML" xml:id="stk7" contextRef="#ctx0" brushRef="#br0">9367 7753 0,'0'0'0,"-88"22"7,43 0 0,1 1 3,22-23-4,0 0 2,22 22 0,88-44 90,-21 22-91,21-45 0,89 1 1,-110 22 3</inkml:trace>
    </iact:actionData>
  </iact:action>
  <iact:action type="add" startTime="46563">
    <iact:property name="dataType"/>
    <iact:actionData xml:id="d8">
      <inkml:trace xmlns:inkml="http://www.w3.org/2003/InkML" xml:id="stk8" contextRef="#ctx0" brushRef="#br0">8814 7642 0,'44'0'56,"22"0"-48,23 0-1,-45 0 2,45 0 0,-1 0-3,-21 0 2,-1 0 0,-44 0 8,-44 23 131,-22-23-140,22 0 2,0 0-1,-1 0-1,-21 0 2,66 0 71,45-23-72,43 23 0,-65 0 0,-1 0-1,0 0 3,1 0-4,-23 0 2,-44 0 50,-45 23-42,23-23-7,0 0-1,-1 22-1,-21-22 1,22 0 8,21 0-7,68-45 55,43 23-56,-21 0 2,-1-22-4,67 22 1,-67 22 1,23 0 1,-45 0-1,-22 0 0,1 0 0,-68 22 50,-43 22-50,43-22-1,23-22 1,-22 0 0,0 0 0,-1 0 0,68-44 57,21 0-58,22 21 1,-21 1 1,21 22-2,-22-22 1,-22 22 9,-44 22 31,-22 23-40,22-23 16,0-22-16,22-22 74,22 22-74,0-23 0,22 1 0,23 22-1,-45 0 2,0 0-1,-22 22 32,0 23-24,-22-1-8,-111-22-1,44-22 1,1 22 0,-1-22 1,1 0-1,-45 0 1,44 0-2,45 0 2,0-22-2,44-22 42,88 0-41,-43 44 1,65-23-1,67 1 0,45 22 0,44-22 0,-23 22 0,1 0 0,-89 0 0,-89 0 0,-21 0-1,-23 0 1,-22 22 0,-244 133 17,67-110-18,-67-23 3,23 0-3,-23 0 1,45-22 1,22 0-2,0 0 0,110 0 1,-21 0 1,43 0-1,68-44 39,-23 22-36,66-23-2,0 1-2,45-22 2,-22 21-2,66 1 1,-22 22 0,-45 22-1,45 0 1,-44 0 0,-67 0 1,0 0-2,-22 44 26,0 0-26,-67 1 1,1 21 1,-45 1 4,-44-1-11,45-22 6,43-44 1,-21 23-1,-1-23 0,23 0-1,21 0 2,45-23 15,0-43-8,22 0-6,-22 43-5,45-21 3,21-22 4,1 21-8,43-21 7,-43 22-3,-1 21 1,-22 23-2,23 0 0,-45 0 2,22 0-1,-22 23 0,1-23 1,-1 44-2,0 0 10,-22-22 6,0 0-16,0 1 2,0-1 30,22-22 92,44 0-116</inkml:trace>
    </iact:actionData>
  </iact:action>
  <iact:action type="add" startTime="49069">
    <iact:property name="dataType"/>
    <iact:actionData xml:id="d9">
      <inkml:trace xmlns:inkml="http://www.w3.org/2003/InkML" xml:id="stk9" contextRef="#ctx0" brushRef="#br0">11272 7620 0,'44'0'63,"67"0"-46,21 0-9,-21 0 0,44 0 0,22 0 0,23 0 0,-23 0-1,0 0 1,67 0 0,-67 0 2,0 0-3,-44 0 0,-23 0 3,-65 0-3,-1 0 1,-22 0 0,0 0 8,23 0 89,-1 0-96,0 0-2,23 0 9,-45 0-7,44 0-1,23 0 0,-45 0 0,45 0 0,66 0 0,0 0 0,-67 0 4,23 0-9,22 0 6,22 0-1,-89 0 0,-21 0 0,-1 0-1,0 0 2,-22 0-1</inkml:trace>
    </iact:actionData>
  </iact:action>
  <iact:action type="add" startTime="51071">
    <iact:property name="dataType"/>
    <iact:actionData xml:id="d10">
      <inkml:trace xmlns:inkml="http://www.w3.org/2003/InkML" xml:id="stk10" contextRef="#ctx0" brushRef="#br0">5536 8418 0,'22'0'160,"0"0"-144,45 0 0,-1 0-6,45 0 4,-67 0-5,45 0-1,-1 0 0,23 0 1,22 0-2,-44 0 2,21 0-1,-21 0-1,-1 0 1,45 0 0,-44 0 1,-45 22-1,45-22 5,-45 0-11,45 0 7,-67 0 2,22 0-7,-22 0 5,0 0-2,1 0 10,-1 0 6,0 0-7,0 0 1,0 0-1,0 0-1,23 0 1,-23 0-5,44 0-3,-44 0-2,23 0 3,21 0-1,23 0 1,-1 0-2,45 0 2,22 0-1,-22 0 0,0 0 0,0 0 0,0 0-1,-45 0 2,67 22-1,-88-22-1,21 0 1,-44 0 0,45 22 0,-67-22 0,22 0 0,-21 0 0,-1 22 0,0-22 0,22 0 0,-22 0 1,0 0-1,23 0-1,21 0 2,1 0-1,-1 0-1,23 0 4,-45 0-6,0 0 4,23 0 1,-23 0-4,-22 0 4,0 0-2,22 0-1,-21 0 1361</inkml:trace>
    </iact:actionData>
  </iact:action>
  <iact:action type="add" startTime="61787">
    <iact:property name="dataType"/>
    <iact:actionData xml:id="d11">
      <inkml:trace xmlns:inkml="http://www.w3.org/2003/InkML" xml:id="stk11" contextRef="#ctx0" brushRef="#br0">5824 10456 0,'22'-23'119,"22"23"-110,1 0-1,-1 0-1,22 0 2,23 0-1,0 0 8,21 0-13,23 0 4,22 0 0,22 0 0,-44 0 1,44-22 0,-22 22-1,-22 0 2,-22 0-2,0 0 1,-1 0 1,-65 0-1,21 0-1,-44 0 1,0 0 1,1 0 7,-1 0 122,44 0-120,-44 0-12,0 0 2,45 0 0,-23 0-1,-22 0 3,45 0-4,-23 0 2,22 0 0,-21 0 1,-1 0-2,0 0 1,1 0 0,-1 0 0,0 0 0,-22 0 0,1 0 1,-1 0-2,0 0 10,0 0-10,0 0 9,0 0 67,23 0-68,-1 0 1,-22 22-8,0-22 0,0 0 0,0 0 0,1 0 8,-1 0-8,22 0 18,-22 0-4,22 0-13,-21 0 7,-1 0-8,22 0-1,-22 0 9,0 0-8,0 0 0,1 0 8,-1 0-4,0 0-6,0 0 10,0 0 24,0 0-24,0 0 9,45 0-17,-1 0 8,-44 0-1,1 0-7,43 0 0,-44 0 9,0 0-9,0 0 0,1 0 0,-1 0-1,0 0 1,0 0 0,0 0 0,22 0 17,-21 0-18,-1 0 10,22 0-6,22 0-4,1 0 9,-23 0-8,1 0 1,-23 0-2,44 0 1,-22 0 0,23 0 0,-45 0 0,22 0 0,-22 0-1,23 0 1,-23 0 0,0 0 2,0 0-3,0 0 0,23 0 10,-23 0 6,22 0-7,-22 0-8,0 0 0,0 0 1,1 0-1,-1 0 0,22 0-1,0 0 1,-22 0 1,1 0-2,-1 0 1,44 0 8,-44 0-6,0 0 15,1 0 770</inkml:trace>
    </iact:actionData>
  </iact:action>
  <iact:action type="add" startTime="65483">
    <iact:property name="dataType"/>
    <iact:actionData xml:id="d12">
      <inkml:trace xmlns:inkml="http://www.w3.org/2003/InkML" xml:id="stk12" contextRef="#ctx0" brushRef="#br0">6134 10389 0,'0'-22'193,"22"22"-88,45 0-98,-1 0 1,0 0 0,45 0 1,0 0 0,-23 0-2,68 0 2,-68 0-1,23 0 1,44 0-1,-89 0 0,67 0 0,-44 0-1,-23 0 1,23 0 0,21 0 1,-43 0-2,21 0 2,1 0-2,0 0 3,66 0-4,-67 0 2,1 0 0,44 0 1,-23 0-2,1 0 2,-22 0 3,-1 0-6,45 0 0,-66 0 1,-1 0 1,23 0 0,-45 0-1,0 0 2,23 0-1,-23 0 1,0 0-2,0 0 1,1 0 3,-23 0 5,44 0-7,-44 0 7,23 0-8,-1 0-1,-22 0 1,22 0 0,-21 0 0,21 0-1,0 0 2,0 0 6,1 0-6,-23 0-2,0 0 1,0 0 9,23 0-1,-23-22 0,0 22-8,22 0 0,-22 0 7,23 0-7,-1 0 0,-22 0 1,0 0-1,0 0 7,0 0-6,1 0-1,-1 0 10,0-22-3,0 22-7,22-22 8,-22 22 8,23 0-16,-23 0 1,0 0 7,0 0-9,22 0 19,-21 0-11,-1 0-7,0 0-1,0 0 11,0 0-11,0 0 1,0 0-1,1 0 1,-1 0 0,0 0 25</inkml:trace>
    </iact:actionData>
  </iact:action>
  <iact:action type="add" startTime="67403">
    <iact:property name="dataType"/>
    <iact:actionData xml:id="d13">
      <inkml:trace xmlns:inkml="http://www.w3.org/2003/InkML" xml:id="stk13" contextRef="#ctx0" brushRef="#br0">10297 10345 0,'0'0'0,"-22"0"14,0 0 1,-22 0-6,22 0 14,-67 0 108,0 0-115,1 0-9,43 0 1,-43 0 1,-45 0-1,89 0 1,-45 0-1,23 0-1,-1 0 1,23 0 0,0 0-1,22 0 2,-23 0-1,23 0 0,-44 0 7,44 0-6,-1 0 14,-21 0-14,0 0 8,22 0-11,0 0 5,-1 0-3,-43 0 0,44 0-1,-22 0 2,-1 0-2,1 0 2,-22 0 3,21 0-8,1 0 3,-67 0 2,23 0-2,-1 0 2,0 0-2,-66 0 1,23 0 1,43 0-2,-44 0 1,22 0 0,67 0 2,-22 0-4,21 0 11,45-22 46,23 0-46,43-1-7,0 23-5,1 0 5,66 0-2,-23 0 0,-65 0 1,110 0-1,-111 0-1,-22 0 1,0 0 0</inkml:trace>
    </iact:actionData>
  </iact:action>
</iact:actions>
</file>

<file path=ppt/ink/inkAction5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547">
    <iact:property name="dataType"/>
    <iact:actionData xml:id="d0">
      <inkml:trace xmlns:inkml="http://www.w3.org/2003/InkML" xml:id="stk0" contextRef="#ctx0" brushRef="#br0">10297 2681 0,'45'0'175,"43"0"-167,67 0 0,-22-23 1,66 1-1,67 0 0,-89 0 0,111 0 0,-22 0-1,0 22 2,-1 0-1,-65-23 0,43 23-1,-66 0 1,0 0 3,-44 0-6,-44 0 4,22 0 0,-23 0-3,-43 0 4,21 0-2,0 0 0,23 0 0,0 0 0,66 0 0,110 0 0,-21 0 1,22-22-2,88 22 1,0 0 1,156-44-2,-23 44 2,-133 0-2,-44 0 1,-44 0 1,-133 0-2,0 0 2,-89 0-2,-22 0 1</inkml:trace>
    </iact:actionData>
  </iact:action>
  <iact:action type="add" startTime="3779">
    <iact:property name="dataType"/>
    <iact:actionData xml:id="d1">
      <inkml:trace xmlns:inkml="http://www.w3.org/2003/InkML" xml:id="stk1" contextRef="#ctx0" brushRef="#br0">2702 5427 0,'88'0'136,"1"0"-128,66 0-1,-22 0 2,44 0-1,44 0-1,-44 0 1,-66 0 0,66 0 2,-44 0-3,22 0 1,-88 22 0,21-22 0,1 0-1,-1 0 2,-43 0-1,-1 0-2,0 0 4,45 0-3,-23 0 1,1 23 0,-23-23 1,67 0-2,-23 0 2,1 0-2,-45 0 1,45 0 2,66 22-3,-89 0-1,1-22 7,-1 0-9,23 22 7,-45-22-5,44 0 3,23 22-1,-44-22 0,21 0 1,-44 0-2,45 0 2,0 0-2,-1 0 2,1 0-2,66 22 1,-22-22 1,-23 0-2,68 0 2,-68 0-2,45 0 2,0 0-2,0 22 2,22-22-2,-66 0 1,66 0 0,-22 0 1,-44 0-1,22 0-1,-44 0 2,66 0-1,-89 0 0,67 0 0,-45 0 1,1 0-3,44 0 5,-45-22-6,1 22 5,0 0-2,21-22-1,1 22 2,-22 0-1,-1-22 1,-21 22 0,21 0-2,1 0 1,-45 0 0,0 0 0,1 0 0,-1 0-1,0 0 2,23 0-1,-23 0-1,0 0 2,67 0-1,-67 0 0,1 0-1,-1 0 2,44 0-2,-21 0 1,44 0 0,-67 0 0,0 0 1,0 0-2,1 0 2,-23 0-1,0 0-1,0 0 2</inkml:trace>
    </iact:actionData>
  </iact:action>
  <iact:action type="add" startTime="5349">
    <iact:property name="dataType"/>
    <iact:actionData xml:id="d2">
      <inkml:trace xmlns:inkml="http://www.w3.org/2003/InkML" xml:id="stk2" contextRef="#ctx0" brushRef="#br0">13553 5604 0,'66'0'95,"-22"-22"-87,67 22-1,-22 0 2,-1 0-2,67 0 2,44 0 0,-44 0-1,67 0 0,-23 0-1,-22 0 1,23 0 1,-23 0 1,0 0-2,0 0-1,0 0 1,45 0-2,-45 0 5,0 0-3,0-22 0,0 22-1,-22 0 1,23 0 0,-1 0 1,0-22-2,-22 22 1,-44 0 0,21-22 0,1 22 0,44 0 0,-44-22 0,22 22 0,-44 0 1,44 0-2,22 0 1,-22 0 1,-22 0-2,0 0 1,44 0 1,-66 0-1,44 0 4,-44 0-7,21 0 1,-43 0 2,0 0 0,66 0 1,-67 0-2,23 0 2,44 0 2,0 0-6,-44 0 4,66 0 0,-22 0-1,22 0 0,-22 0 0,22 0-1,0 0 1,23-22 5,-23 22-10,-44-23 6,-23 23-2,23-22 1,-44 22 0,22-22 1,-67 22 0,-22 0-2,0 0 2,-265-22 287,21 22-288</inkml:trace>
    </iact:actionData>
  </iact:action>
  <iact:action type="add" startTime="6929">
    <iact:property name="dataType"/>
    <iact:actionData xml:id="d3">
      <inkml:trace xmlns:inkml="http://www.w3.org/2003/InkML" xml:id="stk3" contextRef="#ctx0" brushRef="#br0">2436 6623 0,'22'0'80,"67"0"-72,-23 0 0,23 0-1,21 0 1,67 0 1,45 0-2,-45 23 1,111-23 1,-22 0-2,22 22 2,44-22 3,-22 0-8,88 0 4,-65 0-1,-23 0 2,66 0-2,-88 0 1,22 0 1,-44 0-2,22 0 1,-45 0-1,23 0 3,-45-22-2,1 22-1,-1 0 2,1-23-2,-45 23 1,0-22 2,0 22-2,-44 0-1,0-22 3,-45 22-5,1 0 5,-23-22-1,23 22-2,0 0 1,-1-22 0,23 22 0,-22 0 2,-1 0-2,1 0-1,66 0 0,-45 0 1,-21 0 0,66 0 0,-89 0 0,89 0 0,-66 0 0,0 22 1,66-22-1,-67 0-1,45 0 2,0 0-2,22 0 2,22 0-3,-22 0 4,22 0-3,-44 0 1,22 0 1,0 0-1,-88 0-1,21 0 2,-21 0-1,-45 0 0,0 0 5,22 0 112,-22 0-117,0 0 15</inkml:trace>
    </iact:actionData>
  </iact:action>
  <iact:action type="add" startTime="10317">
    <iact:property name="dataType"/>
    <iact:actionData xml:id="d4">
      <inkml:trace xmlns:inkml="http://www.w3.org/2003/InkML" xml:id="stk4" contextRef="#ctx0" brushRef="#br0">1927 12028 0,'44'0'160,"0"0"-152,23 0 0,-23 0 0,44 0-1,23 0 1,-44 0-1,88 0 3,-67 0-2,45 0 4,-67 0-8,45 0 3,-22 0 2,-45 0-2,0 0 1,1 0 0,-23 0 2,0 0-4,-22 22 2,22-22 10,0 0 54,67 0-64,-23 0 1,-21 0-1,43 0-1,67 0 1,0 0 1,-44 0 7,44 0-12,22 0 2,22 0 0,45 0 2,-67 0 0,-66 0-1,-45 0 1,23 0 0,-23 0 0,-21 0 1</inkml:trace>
    </iact:actionData>
  </iact:action>
  <iact:action type="add" startTime="11775">
    <iact:property name="dataType"/>
    <iact:actionData xml:id="d5">
      <inkml:trace xmlns:inkml="http://www.w3.org/2003/InkML" xml:id="stk5" contextRef="#ctx0" brushRef="#br0">1838 12560 0,'111'0'8,"-67"0"0,45 0-1,-1 0 1,-44 0 0,45 0 0,-23 0 1,-21 0-1,43 0-1,-43 0 1,-1 0 0,22 0 0,1 0 1,21 0-2,23-22 1,22 22 2,22 0-4,22-22 3,67 22-1,-67 0 0,22 0-1,45 0 1,-67-22 1,0 22-1,-66 0 0,22 0 0,-45 0-1,-66 0 2,0 0-2</inkml:trace>
    </iact:actionData>
  </iact:action>
</iact:actions>
</file>

<file path=ppt/ink/inkAction5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986">
    <iact:property name="dataType"/>
    <iact:actionData xml:id="d0">
      <inkml:trace xmlns:inkml="http://www.w3.org/2003/InkML" xml:id="stk0" contextRef="#ctx0" brushRef="#br0">3809 3633 0,'-22'0'80,"0"0"-71,-23 0-3,-21 0 2,-45 0 0,0 0 0,23-22 0,-1 0 0,-66-23 0,67-21 0,-1 22 1,-22-1 0,67 23-3,0-22 4,22 44-2,-1-22 1,23 0-1,0-1 7,0 1-7,0 0 0,0 0 0,0-22 0,0 22 0,45-45-1,-1 1 2,0-1-1,23 1 1,-1 21-2,67-65 2,0-23-2,22 0 1,0 66 1,0-21-2,0-1 2,22 1-1,-22 21-1,-22 1 1,0 21 0,-22 1 0,-67 44 1,0 0-1,0 0 0,-21 0 5,21 0-11,-22 0 15,22 0-2,-22 0-5,1 22-1,-1 23-4,22-23 5,-44 0-2,22 0 1,0 22 0,-22-22-2,22 23 2,1 21 6,-23-44-8,0 1 1,0 21 0,0-22 1,0 22-2,0 1 1,0 21 1,-23-22 7,23-22-9,-66 67 1,22-45 0,-1 1 0,-43 21 1,21-22-1,-88 45 0,23-22-1,-46 21 1,23-21 1,0-1-1,23 0 1,-23 1-3,22-23 5,0 23-6,44-45 6,67-22-4,0 0 1,0 0 161,0 0-145</inkml:trace>
    </iact:actionData>
  </iact:action>
  <iact:action type="add" startTime="6167">
    <iact:property name="dataType"/>
    <iact:actionData xml:id="d1">
      <inkml:trace xmlns:inkml="http://www.w3.org/2003/InkML" xml:id="stk1" contextRef="#ctx0" brushRef="#br0">5625 4741 0,'44'0'120,"22"22"-111,-43-22-1,43 0-1,23 22 1,21 0 0,-21-22 0,66 22 1,-67-22-2,-21 0 2,21 0-1,1 0 0,-45 0 0,1 22 1,-23-22-2,0 0 11</inkml:trace>
    </iact:actionData>
  </iact:action>
  <iact:action type="add" startTime="6972">
    <iact:property name="dataType"/>
    <iact:actionData xml:id="d2">
      <inkml:trace xmlns:inkml="http://www.w3.org/2003/InkML" xml:id="stk2" contextRef="#ctx0" brushRef="#br0">5691 5892 0,'22'-22'40,"0"22"-31,67-44 0,-67 22-2,45 22 1,-23-44 0,44 21 1,-21 23-2,21 0 2,-21-22-1,21 22 0,1 0-1,-23 0 2,1 0-2,-1 0 1,-21 0 0,-1 0 0,-22 0 0,0 0 0</inkml:trace>
    </iact:actionData>
  </iact:action>
  <iact:action type="add" startTime="9854">
    <iact:property name="dataType"/>
    <iact:actionData xml:id="d3">
      <inkml:trace xmlns:inkml="http://www.w3.org/2003/InkML" xml:id="stk3" contextRef="#ctx0" brushRef="#br0">10009 6225 0,'22'22'63,"-22"0"-53,0 0-3,23 0 0,-1 0 2,-22 23-3,22-23 4,22 44-4,23 1 2,-1-1 0,1 1 1,43 44-1,-43-45 0,43 45-1,-21-1 3,22 1-2,-1 0-1,1 22 2,-22-22-1,-1 44 0,-21-45-1,-45-21 3,44 0-3,-21-1 3,21 67-3,-44-44 2,22 44-2,1 22 1,-45-22 0,44 23 0,-44-23 0,22 44 1,-22-22-2,0 0 1,0 1-1,0-1 2,0 44-1,0-43 1,0-68-1,-44 112 0,0-45 0,-1-44-1,1 22 1,0-22 0,-1-22 1,1-1-1,22-21 0,0 22-1,-22-23 2,-1 45-2,23-44 1,-22 22 0,22 44 0,-23 0 0,1 0 2,22-44-4,0 44 4,0-22-1,0 22-3,-1-45 2,-21 45 2,44-22-3,-22-44 1,0 22 0,-22-23 2,44-43-3,-45 65 2,45-65-1,-22-1 7,0-22-7,22 0 0,-22 0 0,-22 1 15,21-23-7,1 0-8,-44 0 0,44 0 0,-23 0 0,1 0 0,-22 0 1,-23 0-2,45 0 1,-67 0 0,22 0 1,-43 0-1,43 0-1,0 0 1,-21 0 3,-1 0-6,22 0 6,1 0 2,-1 0-10,45-23 4,0 23 1,-23-22 1,45 22 6,22-22 91,0-22 238,-22 22-280,-22 22-46,22-22-10,-23 22 0,-21-23 1,-23 1-1,23 22-1,-23-22 1,-66 22 0,67 0 0,-45 0 0,0 0 1,44 0-2,-66-22 1,-22 22 1,22 0-2,0 0 1,-22-22 0,0 22 0,-22-45 0,21 45 0,-65 0 1,66-22-2,-1 22 1,-65 0 0,66 0 1,0 0-1,66 0 0,-66 0 0,-1 0-1,23 0 2,-22 0 0,44 0-2,1 0 1,-1 0 1,22 0-2,-44 0 3,44 0-3,-44 0 2,22 0-2,23 0 2,-45-22-1,22 0 0,44 22 0,-66-22-1,-22 0 1,22 0 0,22-1 0,0-21 1,-22 22-2,-44-44 1,44-23 0,44 67 1,-66-45-3,44-21 3,45 43 0,-23-43-2,22-23 2,-21 0-1,65 1 0,-43-46 0,43 68 0,-43-134 0,66 45-1,-23 0 2,45-67-2,-22 1 4,22-45-7,0 44 5,0-44 2,0 22-6,0 0 5,-22 45-2,22-23 0,0 1 0,0 43 0,22-43 0,23 65 0,43-65 1,-21 110-2,21-67 2,-21 90-2,21-23 2,23-44-2,-23 66 2,23 44-2,0-43 2,0-1-2,-67 44 2,67 1-2,44-89 2,-45 88-2,1 1 0,44-45 3,-44 45-2,44-45-1,-44 45 2,-45-1-1,89-22-1,-89 23 3,1 0-4,21-1 3,-43 23-1,-23 22 0,22-23 2,-44 23-5,22 0 5,0 0-2,-22-22 9,23 44-9,-23-23-1,0 1 9,22 0 0,0-22-1,0 44-5,0-44 6,-22 21-9,45 1 8,-1 0-5,-22 0 2,22 0-10,45 0 8,-1-23-3,67 1 1,0 22 0,0 22 1,23-22-2,43 22 0,0-22 1,-21 22 1,43 0-1,-43 0 0,43 0 1,-21 0-1,-45 0-2,44 0 6,-44 0-5,1 0 0,-23 0 3,-22 0-3,22 0 2,-45 0-2,90 0 3,-68 22-2,23-22-1,-22 22 2,22 0-2,45 0 0,-68 0 1,46 0 1,-23 1-2,44-1 0,-22 0 3,22 0-3,-21 0 2,21 0-1,-66 1-2,44-1 3,0 22-1,-22-22 1,-22 22-1,0 1-1,22-1 2,-67 22-1,45 1 0,-22-23 1,-22 1 0,21 21-3,-65 0 5,65 1-5,-21 44 1,-1-23 3,1 23-2,-23-22 0,-21-23 0,-1 23-1,0-45 0,-21 0 3,-1-22-4,0 1 3,-22-1 8,22-22-2,-22 22 25,22 0-1,-22 0-22</inkml:trace>
    </iact:actionData>
  </iact:action>
  <iact:action type="add" startTime="14830">
    <iact:property name="dataType"/>
    <iact:actionData xml:id="d4">
      <inkml:trace xmlns:inkml="http://www.w3.org/2003/InkML" xml:id="stk4" contextRef="#ctx0" brushRef="#br0">1683 14598 0,'-22'22'13,"0"-22"28,-23 22-16,23 0-8,-22-22-5,-23 22-9,45 1 6,-22-1-1,0-22 0,-1 44-1,-21-22 1,22 23 0,-1-23 0,-43 44 1,44-44-2,-1 23 1,-21-1 0,22 0 0,21-22 1,1 0-3,-22 45 3,22-45 0,0 22 7,0 1-7,22-23-3,0 22 2,0 0 1,-23 23 6,23-23-7,0 23-1,0-23 2,0 22-1,0-21 0,0 43 2,0-43-5,23 21 7,-1 23-5,0-45 2,0 22-2,0-21 1,0-23 0,0 22 1,23 1-2,-23-1 2,22-22-1,0 22-1,-21-44 1,-1 22 0,22-22 0,22 23 1,1-23-2,21 22 1,-43-22 1,43 0-3,23 0 4,-45 0-2,23 0 1,0 0-3,21 0 2,-21 0 0,0 0 1,-45 0-2,0 0 1,0 0 0,1 0 0,21 0 0,-22 0 2,23 0-4,-1 0 3,-21 0 0,-23 0-3,22 0 4,0 0-2,23 0 0,-23 0 0,22 0 0,23 0 1,-23 0-2,-21 0 1,21 22 0,23-22 0,-45 0 1,45 0-2,-45 0 0,45 22 3,-1-22 2,-21 0-10,21 0 7,23 0 0,-23 0 3,-43 0-8,43 0 2,1 0 3,-1 0 0,-43 0-2,43 0 1,1 0 0,-23 22 0,-21-22 0,43 0 0,-21 0 0,21 0 0,1 0 2,-1 0-3,1 0 2,22 0-1,-1 0-2,23 0 5,-44 0-2,66 0-2,-67 0 0,67 0 1,-66 0 0,0 0 0,43 0 0,1 0 0,-44 0 0,44 0 0,22 0 5,-67 0-10,23 0 5,-22 0 0,-1 0 0,67 0 0,-66 0 0,-1 0 0,23 0 0,22 0-1,-44 0 2,43 0-1,-43 0 0,66 0 6,-89-22-8,23 22-1,66 0 2,-88 0 1,21 0 0,-44 0 1,45 0 0,-45 0-4,45 0 6,-45 0-3,0 0 0,23-22 1,-1 22-2,-21 0 1,21 0 0,-22 0-1,1-22 1,-1 22 0,22 0 0,-21-22 0,21 22 1,-44 0 0,22 0-1,-21-23-1,-1 23 1,22-22 8,-22 0-8,22-44 0,1 21 1,-23 45-2,44-66 2,-21-1-2,21 1 2,-44 0-1,45-23-1,-45 22 1,22-43 0,-22 65 0,23-43 3,-23-1-7,-22-22 5,0 67 1,0-44-3,0-1 2,0 45 0,0-45-2,0 45 1,0 22 0,-22-23 1,22 23-1,-45 0 0,45 0 0,-88-45 0,65 67-1,1 0 1,0-22 0,-22 0 0,-45 22 1,45 0-1,-22-22-1,-45 22 1,67-22 1,-45 22-2,-22 0 0,-22-22 2,1 22 0,21-23-1,-22 23-1,-22 0 1,22-22-1,-22 22 1,-22 0 1,44-22-1,-66 22 1,66 0-1,-44-22-1,66 22 3,-66 0-2,22-22 0,-22 22 0,44 0 0,-67-22 0,90 22 1,-67 0-3,22 0 4,-23 0-4,23-22 4,-22 22-2,0 0 0,-22 0 0,22 0 0,-1 0-1,1 0 1,44 0 0,-22 0 0,-22 0 1,111 0-1,-67 0-1,22-23 1,1 23 1,-23 0-2,44 0 1,-22-22 0,1 22 0,21 0 0,-66 0 1,0-22-2,22 22 1,0-22 0,0 22-1,45 0 4,-45-22-4,44 22 2,1 0 0,44 0-4,-45 0 5,45 0-3,-1 0 2,1 0-1,0 0 1,0 0-2,-1 0 9,23 0-8,0 0 0,0 0 0,-22 0 0,-1 0 0,-21 0 5,44 0-10,-23 0 5,-21 22-1,22-22 3,-1 22-3,1-22 2,0 22-1,22 0 0,-1-22-1,1 0 1,0 23 1,-22-1 6,22 0-6,0 22-1,-1-22 0,-43 45 0,66-45 0,-22 22-1,0-22 3,0 1-5,-1 43 6,1-66-2,22 44-1,-22-44 0,22 22 7,-22 1-6,0-1-1,0 0 9,0 0-10,-1 0 9,23 0-1,-44 0 2,22 1 6,-22-1-7,22 22 0,-1-22-8,-21 23 1,0 21 6,22-44-6,0 0-1,-1 0-1,-21 45 2,44-45-2,-22 0 3</inkml:trace>
    </iact:actionData>
  </iact:action>
  <iact:action type="add" startTime="21246">
    <iact:property name="dataType"/>
    <iact:actionData xml:id="d5">
      <inkml:trace xmlns:inkml="http://www.w3.org/2003/InkML" xml:id="stk5" contextRef="#ctx0" brushRef="#br0">4141 17987 0,'0'-44'7,"0"22"10,22 22 89,22 0-100,1 0 2,65 0 2,45 0-5,89 0 6,44 0-5,44 0 3,111 0 0,-22 0-1,110 0 0,134 0-1,-45 0 2,-133 0-1,-66 0-1,-134-23 1,-21-21 1,-89 44-2,-44 0 1,-66 0 0,-67-22 0,44 22 0,-22 0 5,0-22-1,0 22-5,23 0 3,21 0-5,1 0 4,65 0 0,23 0-2,-66 22 1,66-22 0,-44 0 0,-1 0 0,1 0 1,-22 0 4,-1 0-11,-43 0 6,-23 0 2,0 0-4,0 0 5,0 0 5,0 0 39</inkml:trace>
    </iact:actionData>
  </iact:action>
  <iact:action type="add" startTime="22158">
    <iact:property name="dataType"/>
    <iact:actionData xml:id="d6">
      <inkml:trace xmlns:inkml="http://www.w3.org/2003/InkML" xml:id="stk6" contextRef="#ctx0" brushRef="#br0">7795 18452 0,'22'0'29,"44"-22"-20,23 0-2,0 22 0,66 0 2,22 0-2,22-22 2,45 22 0,-23 0-3,23 0 6,21 0-5,-21-22-1,22 22 5,-67 0-4,-22-23 1,-44 1 1,-22 22-2,0 0 1,-67 0 1,-22-22-1,0 22 0,0 0-1,-22-22 1,22 22 8</inkml:trace>
    </iact:actionData>
  </iact:action>
</iact:actions>
</file>

<file path=ppt/ink/inkAction5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245">
    <iact:property name="dataType"/>
    <iact:actionData xml:id="d0">
      <inkml:trace xmlns:inkml="http://www.w3.org/2003/InkML" xml:id="stk0" contextRef="#ctx0" brushRef="#br0">9389 2326 0,'67'0'49,"21"0"-41,23 22-1,44-22 2,44 22-1,45 1 0,-45-23 0,89 0 1,44 0-2,-44 0 2,0 0-3,44 0 3,-44 0 1,-22 0-4,0 0 3,-1 0 0,-65 0-1,65-23-1,-87 23 1,65-22 1,1 22-1,-23-22 0,45 22-1,-23-22 2,23 22-2,-22-22 2,44 22-2,-45-22 1,23 22 1,-45-22-1,45 22 0,-44 0-1,-45-23 2,-44 23 0,0 0-2,-23 0 6,-21 0-8,22 0 0,-45 0 3,-22 0 0,23 0 1,21 0-2,-43 0 2,-1 0-1,0 0-1,0 0 2,23 0-2,-23 0 1,0 0 3,23 0-6,-23 0 6,-22 0-4,23 0 1,-23 0 0,44 0 1,-44 0-1,23 0 9,-1 0-10,-22 0 1,0 0 0,23 0 0,-1 0 0,0 0 0,-22 0 0,23 0-1,-1 0 1,0 0 9,-22 0-9,0 0-1,1 0 2,-1 0 0,0 0-2,0 0 2,0 0 21</inkml:trace>
    </iact:actionData>
  </iact:action>
  <iact:action type="add" startTime="9936">
    <iact:property name="dataType"/>
    <iact:actionData xml:id="d1">
      <inkml:trace xmlns:inkml="http://www.w3.org/2003/InkML" xml:id="stk1" contextRef="#ctx0" brushRef="#br0">2635 5449 0,'67'0'200,"-1"0"-193,23 0 1,43 0 0,90 0 0,-45 0 1,0 0-1,0 0-1,23 0 2,-1 0-2,-22 0 1,0 0 0,23 0 0,-23 0 1,0 0 0,-44 0-2,0 0 0,-23 0 4,68 0-5,-23 0 1,0 0 2,-23 0-2,46 0 1,-46 0 1,68 0-2,-67 0 1,44 0 1,-44 0-1,44 0 1,-44 0-2,0 0 4,-1 0-4,23 0 0,-44 0 2,22 0-1,-44 0-1,-1 0 2,1 0-1,-45 0-1,0 0 1,1 0 1,21 0-2,1 0 2,-23 0-1,22 0 8,-21 0-9,-23 0 1,22 0 1,22 0 4,-43 0-11,43 0 6,-22 0 1,1 0-2,65 0 2,-65 0-2,-1 0 2,44 0-1,-21-22-1,21 22 2,23 0-2,-67 0 2,45 0-1,0 0 5,-1 0-8,1 0 0,-45 0 6,45 0-3,-23 0 8,1 0-13,-1 0 3,-22 0 1,45 0 0,-23 0 1,1 0 1,-1 0-1,1 0 0,-23 0-1,0 0 1,0-22 0,1 22 1,21 0 0,-22 0-2,-21 0 2,-1 0-2,22 0 1,0 0 0,23 0 7,-45 0 2,44 0-9,1 0-1,-45 0 1,22-22 1,0 22-2,23 0 1,-23 0 3,0 0-6,23 0 3,-1 0 2,-21 0-3,-1 0 3,22 0-3,-21 0 1,-1 0 0,-22 0 1,45 0-1,-23 0-1,-22 0 2,22 0-1,-22 0 1,45 0-3,-1 0 3,1 0 7,-23 0-8,0 0 4,-22 0-9,23 0 5,21 0 0,-44 0 1,45 0-2,-23 0 5,0 0-8,-22 0 4,23 0 1,-1 0-2,22 0 2,-21 0-1,-1-22-1,0 22 1,67 0 1,-67-22 0,23 22-1,21-22-1,-21 22 3,-23-23-4,45 23 3,-45 0-1,0 0 1,-22 0-2,45 0 1,-23 0 0,-22 0 0,23 0 0,-23 0 0,44 0 0,-44 0 1,45 0-2,-23 0 1,0 0 1,23 0-1,-23 0-1,45 0 1,-23 0 1,23 0-1,-45 0 0,44 0-1,1 0 1,-23 0 1,23 0 0,0 0-1,-45 0 0,44 0 0,1 0-1,0 0 1,-1 0 0,67 0-1,-66 0 4,-1 0-6,67 0 5,-66 0-1,22 0-4,44 0 5,-67 0-1,45 0-2,-44 0 3,66 0-3,-89 0 0,23 0 1,-1 0 2,1-22-4,0 22 3,-23 0-1,23 0 0,-45 0 1,44 0-1,-21 0 0,21 0 0,-43-22-1,43 22 1,-21 0-1,21 0 2,1 0-1,-23 0-1,23 0 2,-45 0-1,45 0 0,-1-22 0,-43 22 1,43 0-2,1 0 1,-1 0-1,23-22 2,-67 22 1,45 0-5,-45 0 5,45 0-1,-45 0-2,0 0 2,1 0-1,-1 0-1,0 0 2,-22 0-2,1 0 10,-1 0-10</inkml:trace>
    </iact:actionData>
  </iact:action>
  <iact:action type="add" startTime="12900">
    <iact:property name="dataType"/>
    <iact:actionData xml:id="d2">
      <inkml:trace xmlns:inkml="http://www.w3.org/2003/InkML" xml:id="stk2" contextRef="#ctx0" brushRef="#br0">20152 5228 0,'66'0'111,"-44"0"-102,22 0-2,23 0 2,-23 0-1,23 0 0,21 0-1,1 0 2,-1 0-2,1 0 1,0 0 1,-1 0-1,1 0 0,-1 0 1,23 0-2,-22 0 1,-1 0 0,1 0 0,-45 0 6,45 0-13,-45 0 10,44 22-5,-21-22 2,-23 0 1,45 0-3,-23 0 5,23 0-4,-45 0 2,0 0-2,45 0 2,-23 0-2,23 0 1,-45 0 1,45 0-1,-45 0-1,45 0 1,-23 0 1,1 0-1,-23 0 0,22 0-1,-44 0 2,23 0-2,-23 0 1,22 0 1,-22 0-1,0 0 0,23 0 0,-23 0 0,0 0-1,0 0 2,0 0 6</inkml:trace>
    </iact:actionData>
  </iact:action>
  <iact:action type="add" startTime="14736">
    <iact:property name="dataType"/>
    <iact:actionData xml:id="d3">
      <inkml:trace xmlns:inkml="http://www.w3.org/2003/InkML" xml:id="stk3" contextRef="#ctx0" brushRef="#br0">4230 6424 0,'22'0'89,"22"-22"-82,22 22 1,23 0 1,44 0-1,-45 0-1,23 0 3,44 0-4,45 0 3,-23 0 0,-22 0 4,44 0-11,-66 0 8,44 0-2,0 0-1,-66 0 1,44 0 0,-44 0 0,-1 0-1,-43 0 1,21 0 0,1 0 1,-45 0-1,1 0 0,-1 0 0,22 0 0,-21 0 0,-23 0 0,22 0-1,-22 0 3,0 0-3,0 0 25,23 0 547,-1 0-570,200 0-2,154 0 3,89 0-3,178 0 2,-1 0 0,67 0-4,-133 0 6,66 0-2,-132 0-2,-156 0 1,-88 0 0,-111 0-1,-66 22 2,-89-22 6,22 0 606,0 0-614,-21 0 4,-1 0-5,0-22 10,0 22-8,0 0-1,23-22 10,-23 0-9,0 22 0,0 0 0,0-23 0,0 23 0,0-22 0,1 22 2,-1 0-4,0 0 1,0 0 3,0-22-3,0 22 2,0-22 8,1 22-10,-1 0 9,22 0-7,-22 0-2,22 0 2,23 0-1,-1 0 0,-21 0 1,65 0-2,-21 0 1,66 22-1,-22-22 2,22 22-2,-67-22 3,23 0-4,22 0 2,-44 0 0,-45 0 0,44 0 1,-43 0-1,-1 0-1,0 0 1,89-22 0,-44 22 1,-1 0-1,1 0 3,66 0-6,-22 0 3,0-22 2,22 22-4,44 0 4,-66 0-2,44 0-1,-66-22 1,44 22 1,-89 0-1,67 0-1,-44 0 1,-1 0 1,-21 0-2,-1 0 1,0 0 0,1 0 1,44 44-1,-67-44 0,44 67 0,23-23 0,-22 0 0,88 23 0,-88-45 1,21 22-1,-43-22-1,21-22 1,-43 22 0,-1-22-1,22 0 1,-21 0 0,43 0 1,-21 0-1,-23 0 1,89 0-2,-23 0 3,23 0-4,89 0 2,-45 0 2,44 0-4,23 0 6,-45 0-5,45 0-1,-67 0 3,22 0-1,-22 0-1,23-22 2,-23 22-2,-66 0 1,66-22 0,-22 22 1,-89 0-2,67 0 2,-44 0-1,-45 0 0,45 0-1,-45 0 2,22 0-1,-21 0-1,-1 0 1,-22 0 8,0 0 1,-44 0 355,-44 0-366,-45 0 3,-22 0 0,-88 0 4,-67 22-10,22 23 5,-199-23 1</inkml:trace>
    </iact:actionData>
  </iact:action>
  <iact:action type="add" startTime="18438">
    <iact:property name="dataType"/>
    <iact:actionData xml:id="d4">
      <inkml:trace xmlns:inkml="http://www.w3.org/2003/InkML" xml:id="stk4" contextRef="#ctx0" brushRef="#br0">2989 7576 0,'111'22'136,"-44"0"-126,88 0-1,22-22-2,0 23 1,67-23 1,43 0-3,1-23 2,-22 23 1,111-22-2,-112 0 2,1 0-2,22 0 1,-45 22 1,-43-22-1,-1 22-1,0-23 1,-66 23 1,-66 0-2,21 0 2,-43 0 3,-23 0 0,-22-22 12</inkml:trace>
    </iact:actionData>
  </iact:action>
  <iact:action type="add" startTime="21400">
    <iact:property name="dataType"/>
    <iact:actionData xml:id="d5">
      <inkml:trace xmlns:inkml="http://www.w3.org/2003/InkML" xml:id="stk5" contextRef="#ctx0" brushRef="#br0">1860 11962 0,'22'-22'144,"67"0"-135,-23 22-3,-21 0 4,65-23 3,-21 23-12,-1 0 7,67-22 0,-22 22 0,22 0 3,-22 0-5,0 0 5,22 0-5,-44 0 3,66 0-2,-66 0 2,-1 0-1,45 0 4,-66 0-9,-23 0 5,23 0 0,0 0 1,-1 0-1,-44 0 0,45 0 0,-45 0 0,45 0 0,-23 0 0,23 0 0,-45 0 0,45 0 0,-23 0 0,23 0 0,22 0-1,-23 0 1,1 0 1,-45 0-1,45 0-1,-1 0 2,1 0-2,-45 0 3,45 0-4,-45 0 5,44 0-6,-21 0 4,-1 0 1,1 0-5,21 0 5,-43 0 1,-1 0-4,22 0 1,-21 0-1,-1 0 1,-22 0-1,44 0 2,-21 0 7,-23 0-9,22 0 1,23 0 9,-23 0-1,-22 0-1,0 0-6,0 0-1,1 0-1,-1 0 2,0 0 6,44 0-6,-44 0 8,1 0-14,-1 0 3,22 0 2,0 0 0,-22 0 6,1 0-4,-1 0 5,-22-44 81,0-22-87,0 21-2,0 23 2,0-67-2,0 23 2,0 0 2,0-1-7,0-22 4,0 45 0,0 0 0,0-45 0,0 45 9,0 0-7,0-1-5,0 23 3,0 0 0,0 0 1,0-22 6,0 21 3,0 1-12,0 0 4,0 0 39,-89 22 7,67 0-48,-67 0-1,1-22 2,-67 22 4,0 0-8,-22 0 0,-23 0 4,-43 0-2,-45-22 1,22 22 0,-44 0 1,0 0-1,22 0 0,-22 0-1,44 0 2,1 0-1,43 0 0,45 0-1,0 0 2,66 0 0,23 0-3,-1 0 5,23 0-3,-23 0 0,45 0-1,-23 0 3,1 0-4,22 0 2,-1 0 0,23 0 1,-22 0-1,-45 0 4,23 0-9,22 0 5,-45 0 0,0 0 1,-21 0-1,21 0 0,45 0-1,-1 0 2,-43 0-2,44 0 11,21 0-11,1 0 1,22 110 154,0-87-154,22 65-1,1 1 2,-23-1-1,22-43 0,-22 43 0,0 1 0,0-45-1,0 45 2,0-45-1,0 0 0,22 23 0,-22-45 9,0 22 14,22-44 155,67 0-170,-23 0-9,89 0 2,-22 0-1,22 23-1,66-1 2,-110-22 3,66 22-9,0-22 5,1 22 0,-46-22 0,-43 0 0,-45 0 0,-22 0 1,1 0-2,-1 0 1</inkml:trace>
    </iact:actionData>
  </iact:action>
  <iact:action type="add" startTime="24375">
    <iact:property name="dataType"/>
    <iact:actionData xml:id="d6">
      <inkml:trace xmlns:inkml="http://www.w3.org/2003/InkML" xml:id="stk6" contextRef="#ctx0" brushRef="#br0">5868 11541 0,'22'0'84,"45"0"-73,21 0-3,67 22 3,-44 0-7,111 0 4,-112-22 1,90 23-2,-67-23 3,-67 22-2,23-22-2,-45 22 2,-22 0 73,0 45-65,-22-45-8,22 22 0,-22 22-1,0 1 1,0 21 0,22 1 1,1 0-1,-23-1-1,44 23 3,-44-67-4,22 1 5,0-1-3,0 0 0,-22-22-1,0 1 2,-22-23 239,-22 0-238,22 0-2,0-23-1,-23 1 1,23 22 1,0-22 0,0 22-1,0-22 15,22 0 17,0 0-17,0 0-6,0-1 6,0 1-6,0-22-9,44 22 8,0 0-8,-22-1 0,23 23 0,-23-22 3,0 22-7,22-22 5,-22 22 1,1 0 22,-1 22 40,0 0-64,-22 1-1,0-1 1,0 0 0,0 0 1,0 45-1,0-45 0,-22-22 0,22 44 0,-22 0 8,-1-44-8,1 22 9,0-22 64</inkml:trace>
    </iact:actionData>
  </iact:action>
</iact:actions>
</file>

<file path=ppt/ink/inkAction5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9848">
    <iact:property name="dataType"/>
    <iact:actionData xml:id="d0">
      <inkml:trace xmlns:inkml="http://www.w3.org/2003/InkML" xml:id="stk0" contextRef="#ctx0" brushRef="#br0">7972 2082 0,'22'-22'102,"22"22"-85,45 0-2,0 0-6,21 0-2,-21 0 3,88 0-2,67 0-1,-1-22 1,45 22 1,0 0-2,44-22 3,67 22-2,-45 0 0,45-22 0,66 22 0,-22-22 0,44 22 0,0 0 0,-111-45 0,67 45 0,22 0 1,-88 0-2,-23 0 0,-44-22 3,-22 22 2,66 0-10,-66 0 7,22 0 0,-66 0-3,22 0 3,-23 0-1,-43 0 0,21 0 0,-44 0 0,0 0 1,-66-22-1,-22 22-2,-23 0 4,23 0-2,-23 0-1,-22 0 0,-21 0 3,-1 0-3,22 0 1,-44-22 3,22 22 2,0 0-1,0 0 2,-22-22 2</inkml:trace>
    </iact:actionData>
  </iact:action>
  <iact:action type="add" startTime="11685">
    <iact:property name="dataType"/>
    <iact:actionData xml:id="d1">
      <inkml:trace xmlns:inkml="http://www.w3.org/2003/InkML" xml:id="stk1" contextRef="#ctx0" brushRef="#br0">3322 2171 0,'-45'44'54,"45"-21"-37,-44 65-7,22-66-3,22 45 1,-67 43 0,23-21-1,0 22 1,0-23 0,44 23 1,-23-22-2,1-23 1,22-21 0,0-23 0,0 44 0,0-22 1,0-21-2,22-1 2,1 0 0,21 22-3,-22 1 2,22-45 2,23 44-3,-23-22 0,22 22 3,-21-22-3,66 1 0,-67-1 2,67 0-2,21 22 1,-43-44 0,66 22 1,-66 0-1,66 1 2,-23-23-3,1 22 2,0-22 0,22 22-3,-88-22 4,65 22-3,-43 0 0,0-22 2,-1 22-2,1 1 1,22 21 1,-67-22-2,44 22 3,-43 1-2,88-23 0,-89 22-1,44-22 1,23 23-1,-67-1 3,1-22-3,43 0 1,45 22 1,-44-21-3,21-1 2,-21 0 2,-23-22-2,23 22-1,66 0 2,-66-22 2,66 22-7,0 0 3,44-22 3,-66 0-3,66 0 1,-44 0-1,44 0 1,-88 0 1,66 0 0,-44 0-1,44 0 1,-22 0 0,-44-22-2,22 0 1,22 0 0,-66 0-1,43 0 3,-43-23-3,66 23 2,0 0-1,-22-22-2,22 0 3,-44 21-1,44-21 0,-45 0 1,23 22-1,-44-45 0,22 23 0,-1-23-1,23-66 1,-22 23 0,-67 65 1,67-65-2,-45-1 1,1 0 0,-45 23 0,22 21-1,-22-44 2,-22 67-1,0-45-1,0 45 2,0-22-1,-22 21 0,-22-21 1,22 22-3,-45-23 5,-66-44-3,-22 23 0,0 21 0,-44-43 0,-44 21-1,-1 0 2,-66-21-2,-44 21 3,88 45-3,-22 22 1,0-1 1,45 23-2,-23-22 1,66 22 0,23 0 0,44 0 0,23 0 0,-45 0 0,66 0 0,23 0 0,-23 0 0,1 0 0,43 0-1,-43 0 2,21 0-1,-21 0-1,43 0 1,1 0 0,-44 22 0</inkml:trace>
    </iact:actionData>
  </iact:action>
  <iact:action type="add" startTime="14670">
    <iact:property name="dataType"/>
    <iact:actionData xml:id="d2">
      <inkml:trace xmlns:inkml="http://www.w3.org/2003/InkML" xml:id="stk2" contextRef="#ctx0" brushRef="#br0">10873 4497 0,'22'44'94,"22"-22"-85,23 67 7,-45-89-8,0 44 0,0-22 0,45 23 0,-45-1 0,22 0 2,45 23-5,-45-1 6,45 45-3,-1-45 0,-44-21-1,1-1 2,43 67 0,-21-23-1,-45-43 0,44-1-2,-66-22 4,45 45 2,-23-23-8,0-22 3,-22 22 2,22 1-2,0-1 0,0 45 2,-22-23 0,45 23-2,-23 21 1,-22-65 1,0 43-2,22 1 0,-22 66 2,0-66-1,0-1 0,0-21 0,0 21-1,22 23 4,-22-22-4,0-1-1,0 1 2,0-45 1,0 45 1,0-1-5,0 1 7,0-45-5,0 45 1,0-23-1,0-21 2,0 43 0,0-43-2,0 21 1,-22 23 0,22-45 0,-22 44 0,22-21 0,0-23 0,-22 45 0,0-45 0,22 0 0,-23 1 5,23-1-10,0 0 5,0-21 0,0 21 0,0-22 1,-22 0-1,22 0-1,-22 0 1,22 1 0,0 21 0,-22-44-1,0 22 1,22 22 0,-44 23 2,21-45-1,-43 44-3,66-43 3,-67 43 0,45-66-1,-44 66 0,-45 23 0,45-23 0,-1-21 1,-21 43-3,21-43 2,-21-1 1,21 0-2,-21-22 2,21 23-1,23-23 0,0 0 0,-1 0 0,-21 0 0,44-22-1,0 23 10,0-23-9,-1 22 8,1 0 24,0-22-16,22 22-6,-22-22 4,44 0 164,22 0-170,-21 0-8,-1-22-1,22 22 2,0-44-2,-22 21 1,23-21 0,43 0 0,-43-23 0,-1 23 4,44-22-7,-43 21 5,21-21-1,1-1-2,43-21 1,-65 43-1,43-21 3,-44 22-3,1-1 1,21-21 0,1-1 0,-1 23 1,1-44-2,21-23 1,-44 67-1,45-89 2,22-22-1,-67 44 1,22-22-1,45-89 0,-44 89-1,-1-44 2,-22 22-2,1 22 0,-23-22 2,0 0 0,0-22-2,-22 0 1,0 22 0,22-45 1,-22 90-2,0-68 0,0 23 3,0 22-3,-44-22 3,0 22-3,-1 45 2,-21-45-2,-1-22 1,1 22 1,-23 22-1,45 0 0,-111-21 0,67 21 1,-1 22-1,-44 1 0,44 43 1,23 1-2,0 22 1,-45-22-1,67 21 2,-45-21-1,45 44 0,-23 0 1,1 0-2,22 0 9,-1-22-9,1 22 9,22 0-8,-22-22 0,21 22 2,-21 0-3,22 0 1,-44 0-1,43 0 1,-21-22 1,22 22-2,-22 0 2,-1-23 0,1 23-4,0-22 6,-23 22-3,23 0 0,-22 0 0,-23 0 0,45-22 0,-23 22 0,23 0-1,0-22 2,22 22 16,66 44 78,-22 1-95,67-1 1,44 45-2,-45-23 2,23 0-1,44 23 1,-22-23-3,0 23 3,22-22 0,-45-23-2,23 44 2,-44-43-2,21 21 3,1 1-3,0 43 0,-45-21 2,45 0 0,0-1-2,-45 1 2,23 22-2,-67-45 1,44 0 0,1 67 0,-23-22 1,-22-22-2,45 44 2,-23-23-1,22-21-1,-43-23 1,-1 23 0,0 0-1,22 21 1,-22-21 2,0 0-1,-22-1-4,0 23 4,0-22 0,0 21-2,0-21 1,0 0-1,0 21 3,0 23-4,-44-22 3,0-67 1,22 45-3,-23 22 2,-21-1 0,22-21-1,-1 0 0,1-23-1,-44 1 2,43 21-1,1-44 0,-45 67-1,1-44 1,44-23 0,-1 0 0,-65 45 0,43-45 0,1 0 0,21-21-1,-21-1 2,22 0 0,-23 22-1,23-44 0,44 22 0,-44 1-1,21-23 34,23 22 24</inkml:trace>
    </iact:actionData>
  </iact:action>
  <iact:action type="add" startTime="19879">
    <iact:property name="dataType"/>
    <iact:actionData xml:id="d3">
      <inkml:trace xmlns:inkml="http://www.w3.org/2003/InkML" xml:id="stk3" contextRef="#ctx0" brushRef="#br0">4030 11696 0,'0'-22'71,"22"22"-45,45-22-11,-23 22-6,23 0-1,-23 0 0,44 0-1,1 0 0,66 0 2,-22 0-1,66 0 0,-66 0 0,0 0 1,0 0-2,0 0 1,-45 0 0,67 0 1,-44 0-3,-22 0 2,21 0 1,-21 0-1,22-22 0,-23 22 0,45 0 0,-22 0 0,44-23 0,-67 23 0,45 0-1,22-22 2,-66 22 0,66-22-3,-89 22 3,67 0 4,-44-22-9,21 22 4,1 0 1,-22-22 0,-1 22-3,1 0 2,-23-22 1,1 22-1,-1 0 0,1 0 0,-23-22 0,22 22 0,-21 0-1,-1 0 2,-22 0-1,22 0 0,-21 0 0,-1 0 0,0 0 0,0 0 15</inkml:trace>
    </iact:actionData>
  </iact:action>
  <iact:action type="add" startTime="21558">
    <iact:property name="dataType"/>
    <iact:actionData xml:id="d4">
      <inkml:trace xmlns:inkml="http://www.w3.org/2003/InkML" xml:id="stk4" contextRef="#ctx0" brushRef="#br0">7463 12560 0,'0'0'0,"0"-22"6,0 0 3,0 0 7,155 22 90,22 0-98,-89 22 0,90 0 0,-46 0 0,68 0 0,-67-22 0,44 22 0,-22-22 0,-44 0 1,-23 0-2,45 0 2,-44 0-2,-1 0 1,-44 0 0,23 0 1,-1 0-2,-21 0 0,21-22 2,-22 0-1,23 0 0,-23 0 2,0 0-3,23-1 0,-1 1 1,-22 0 0,1-22-1,-23 44 2,44 0-2,-21-45 3,-23 45 3,22-22-9,0 22 1,23 0 14,-23 0-11,23-22-1,-23 22 2,44 0-1,-21 0-1,21 0 2,67-22-1,-66 22-1,0 0 1,-1 0 0,67 0 0,-66 0 0,-1 0 1,-21-22-1,21 22-1,23 0 2,-22-22 0,-1 22-2,1-22 1,-23 22 0,45 0-1,-22-23 2,-45 23-1,44-22 0,-43 0 0,43 0-1,23 22 2,-67-22-2,23 0 2,-1 22 2,1-23-5,-23 23 4,44 0-2,-43 0-2,21 0 4,-22 0-3,23-22 1,-23 22 0,0 0 0,23 0 0,-23 0 1,1 0 3,-1 0-10,0 0 6,0 0 0,1 0 0,-23 0 2,0 0-2,22 0-1,-22 0 5,1 0-9,-1 0 7,0 0-2,0 0 0,0 0 0,22 0 7,-21 22 1,-1-22-8,0 0 8,22 0 11,-22 0-22,0 0 14,1 0-6,43 0-11,-44 23 5,45-23 1,-45 0 0,22 0 1,67 0-2,-67 0 3,45 22 3,-1-22-11,23 0 7,-23 0-2,1 0 1,66 0 0,-66 0 0,-1 0 0,1 22 1,-1-22-2,-21 0 1,21 0-1,-21 0 3,-1 0-3,1 0 1,-23 0 0,22 0 4,-21 22-9,-1-22 6,0 0-1,1 0 3,-1 0-5,0 0 0,-22 0 2,23 0 2,21 0-2,0 0-1,-21 0 3,-1 0-1,22 0-1,23 0 0,22 0 1,-23 0-1,1 0-1,0 0 1,-45 0-1,22-22 1,-21 22 0,-1 0 0,0 0 0,-22 0 1,0 0-2,23-22 10,-23 22-2,22 0 1,-22 0-8,45 0 0,-23 0 0,-22 0 0,22 0 0,23 0-1,-1 0 2,-21 0-1,-1 0-1,22 22 2,-44-22-1,1 0 2,21 0-4,0 0 4,-22 0-4,0 0 5,1 0-4,21 0 10,-22 0-3,0 0 4,0 0-3,23 0 1,-23 0-8,44 0 7,-44 0-7,0-22 1,1 22 7,-1 0 0,0-22-7,0-1 30,-22 1-23,22-44 8,-22-1-14,0 23-4,0-22 4,-44-45-3,0 67-1,44-1 5,-45-43-3,23 43 0,-22 1 1,0 0-1,21 22-1,1-1 1,0 1 1,0 22-2,22-22 2,-22 0-1,0 22-1,0 0 9,-23 0-7,-21-22-2,-1 22 1,-21 0-1,-67 0 2,22 0-1,-44 0 0,-45 0 0,-43 0 0,43 0 1,-66 0-2,-88 0 2,66 0-2,-89 0 0,1 22 2,-23 22-1,44-44 1,-43 0 1,-90 22-5,90 1 5,43-23-2,45 0 0,44 44 0,0-44 0,-44 0 0,66 0 1,45 0-1,-67 22 0,67-22 0,-45 0-1,66 0 1,-43 0 0,110 0 0,-111 22 0,67-22-1,0 0 2,0 0-1,22 0 0,-22 0-1,0 0 2,-23 0-1,23 0 0,0 0 0,0 0 0,0 0-1,0 0 1,-1 0 1,1 0-1,22 0 0,22 0 0,23 0 3,21 0-6,0 0 5,-21 0-1,65 0-3,-43 0 4,44 0-3,-1 0 1,23 0 0,-22 0 0,-23 0 0,45 0 0,-22 0 2,-22 0-3,21 0 1,-21 0-1,22 0 1,-1 0 0,-21 0 0,22 0 1,-23 0-1,23 0-1,-1 0 2,-21 0-2,22 0 1,22 0 0,-23 0 0,23 0-1,-22 0 2,22 0-1,0 0-1,-1 0 2,1 0 4,0 0-10,-22 0 12,22 0-4,-23 22 5,23 1 0,0-1-8,-44 44 0,44-22 0,-23 45 0,23-45 0,0 67 1,0-67-1,22 45-2,0-23 2,0 23 1,0-45-1,0 1 0,0-1 1,0 22 0,0-21-2,44 21 0,-44-21 1,22-23 0,23 22 0,-23-22 0,0 0 0,0 0 1,0-22-2,0 23 2,23-23-2,21 0 1,-22 0 0,45 0 0,-1 0 0,1 22-1,44-22 1,-44 0 4,21 0-7,45 0 4,22 22 1,45-22-2,-111 0-1,88 0 1,-22 0 0,0 0-1,67 0 2,-67 0-2,0 0 3,67 0-3,-67 0 1,0 0 0,44 0 0,-43 0 0,-46 0 0,46 0 1,-1 0-2,-22 0 2,-44 0-2,44 0 1,-45 0 0,-21 0 1,66 0-2,-89 0 1,23 0 0,66 0 0,-67 0 0,1 0 0,44-44 1,-45 44-1,68-23 0,-1 1 2,-23 0-3,1 0 2,22 0-2,0 0 0,-88 0 3,88-1-2,-22 23 0,-23-22 0,-21 22 1,22-22-2,-23 0 0,-44 22 0,-21 0 1,21 0 1,-22 0 8,0 0 15</inkml:trace>
    </iact:actionData>
  </iact:action>
  <iact:action type="add" startTime="29147">
    <iact:property name="dataType"/>
    <iact:actionData xml:id="d5">
      <inkml:trace xmlns:inkml="http://www.w3.org/2003/InkML" xml:id="stk5" contextRef="#ctx0" brushRef="#br0">3787 13800 0,'88'0'250,"-66"0"-242,67 0 0,-45 0-1,45 0 2,-23 0-2,23 0 2,-1 0-1,-43 0 0,43-22 0,-21 22 0,-23 0-1,0-22 2,1 22-2,-1-22 2,0 22-1,0 0 0,-21 0 1,43 0 6,-44-22-3,0 22-8,0 0 4,23 0 0,-1-22 0,23 22 8,-45 0-5,0 0-4,22 0 1,-22 0 5,23 0-6,-1 0-3,-22 0 12,22 0-8,1 0-1,-45-22 3,44 22-4,-22 0 19,0 0-17,22 0 24,-44-23-8,23 23-8,-1 0 8,0-22-7,-22 0 6,22 22-7,22 0 50,-22 0-50,1 0-8,-1 0 8,22 0-8,-22 0 17,-22-22-18,22 22 967,-22-22-748,22 22-96,-22-22-51,0-1-38,23 23 451,-1-22-452,0 22 1,89 0-18,-45 0-16,0 0 3,1 0-3,-23 0 1,0 0 0,23 0 1,-23 0-2,0 0 1,23 0 2,-23 0-5,-22 0 5,45 0-1,-23 0-1,0 0-1,23 0 2,-23 0-1,0 0 1,1 0-1,21 0 0,-44 0 0,23 0-1,-23-22 1,22 22 0,0 0 0,1 0 0,-23 0 0,-22-22 1,66 22-2,-44 0 2,0 0-2,45 0 9,-45 0-8,0 0 0,22 0 8,-21 0-7,-1 0-2,0 0 2,22 0 14,-44-22-5,22 22-12,0 0 45</inkml:trace>
    </iact:actionData>
  </iact:action>
  <iact:action type="add" startTime="51234">
    <iact:property name="dataType"/>
    <iact:actionData xml:id="d6">
      <inkml:trace xmlns:inkml="http://www.w3.org/2003/InkML" xml:id="stk6" contextRef="#ctx0" brushRef="#br0">3587 1374 0,'-44'22'36,"22"-22"-19,0 0 18,-22 0 44,21 0-71,-21 0-1,-22-22 3,21-1 7,23 23-9,-44-22-1,44 22-1,22-22 3,-45 0-1,1 22 0,44-22 9,-44 0-5,44 0-9,-22-1 13,22 1 17,-23 22-18,23-22 114,45 0-112,-23-44-1,0 66-8,0-23 9,-22 1-11,44 0 3,-21 0 6,-1 0-6,0-23-1,22 45 9,-22-22-10,0-22 1,1 44 2,-1-22-4,0 22 28,44 22 136,-43 0-163,-1-22 1,0 22 0,0 0 0,0 1 0,22-1 14,-21 0 6,-23 0-16,22-22 15,0 0-2,22 44-10,-22-21 17,23-1-24,-23 0 8,0-22-8,0 22-1,0 0 1,22-22 1,-44 22 0,23 0-2</inkml:trace>
    </iact:actionData>
  </iact:action>
  <iact:action type="add" startTime="61567">
    <iact:property name="dataType"/>
    <iact:actionData xml:id="d7">
      <inkml:trace xmlns:inkml="http://www.w3.org/2003/InkML" xml:id="stk7" contextRef="#ctx0" brushRef="#br0">6134 14399 0,'89'0'119,"-23"0"-112,45 0 0,44 0 1,22 0 1,111-45 3,-45 45-8,45 0 4,22 0 3,0-22-4,-44 22-2,44 0 5,-111 0-1,67 0-4,-22 0 5,-89 0-2,66 0 0,-88 0 0,44 0 0,-22 22 1,-44-22-1,110 22 1,-43-22-2,-23 23 0,22-23 1,0 22 0,44-22 1,-44 0 0,1 0-2,43 0 1,-44 0 0,-22 0 0,22 0 0,-66 0 0,66 0 2,-22 0-3,-44 0 1,44 0 0,-44 0-1,44 0 1,22 0 0,-22 0 1,0 0-2,22 0 1,0 0 0,0 0 2,-44 0-4,67-22 5,65-1 2,-132 1-3,-22 22-2,0 0 0,44-22 0,-67 22-1,45 0 2,-44 0-1,-1 0 0,1 0 0,66 0 0,0 0-1,-44 0 3,44 0 2,0 0-9,-45 0 4,45 0 2,23 22-1,-23-22 0,-45 0 5,45 0-11,-44 0 7,-22 0-1,-23 0 1,0 0-1,23 0 0,-45 0 7,-22 0-7,23 0 0,-1 0 26,-22 0-28,45-22 4,21 22-2,1-22 0,-1 0 0,67 0 0,0 22 0,-44-23 1,22 1-2,22 22 1,-89-22 0,23 22 0,-45 0-1,-22 0 2,1 0 7,-23-22 73,22 22-75,0 0 12,-22-22 96,22 0-99,0-23-6,22 23-9,-21-22-1,43-23 1,-44 45 0,0 0 1,23-44-2,-45 44 2,44-23-2,-22 1 2,-22 0-2,22 44 1,-22-67 0,0 45 0,0 0 1,0-22 4,0 21-11,0 1 6,0 0 0,0-22 2,0 0-5,0 21 14,0-21-12,0 22 11,-22 22-11,22-22 1,0 0 8,0-1 7,-22 23-5,0-44 5,0 44 1,-1-44-7,-21 22-1,-22 0 0,44 22-8,-89-23 0,0 23-1,-22 0 5,-44 0-9,-44 0 7,-1 0 0,-43 0-4,21 0 4,-44 23-3,22-23 1,-22 0-1,23 0 2,-1 0-1,0 0 0,23 0-1,43 22 2,-21-22-1,22 0 0,-1 0 0,23 0 0,22 0 0,-22 0 1,0 0-2,0 0 1,-1 0 0,-21 0 0,-44 0-1,65 0 2,-65 0-1,21 0 0,-88 0 0,111 0 0,-89 0-1,45 0 1,-23 0 2,67 0 1,-67 0-8,22 0 5,45 0 1,22 0-1,66 0 0,-66 0 2,22 0-4,22 0 6,-44 0-7,88 0 3,-21 0 1,-1 0-1,0 0 0,22 0 0,-66 0 0,67 0 0,-67 0 0,66 0 1,-44 0-2,1 0 1,21 0 0,-66 0 0,22 0 0,0 0 0,44 0 0,-44 0 1,-22 0 3,66 0-9,0 0 5,23 0-1,-1 0 2,23 0-1,21 0-1,1 0 2,22 0-1,-22 0 0,22 0 0,-1 0-1,1 0 17</inkml:trace>
    </iact:actionData>
  </iact:action>
  <iact:action type="add" startTime="71862">
    <iact:property name="dataType"/>
    <iact:actionData xml:id="d8">
      <inkml:trace xmlns:inkml="http://www.w3.org/2003/InkML" xml:id="stk8" contextRef="#ctx0" brushRef="#br0">5890 14288 0,'45'-22'31,"-1"22"-24,0 0 2,1-23 3,21 23-8,0 0 4,23 0 0,0-22 0,66 22 0,-67 0 0,45 0-1,0 0 3,44 0-3,-22 0 1,0 0-1,-44 0 2,66 0-1,-22 0 0,-22 22-1,22 1 2,-44-23 2,66 22-6,-22 0 3,0-22 4,22 22-9,-66-22 8,110 22-5,-110-22 3,66 0-1,-22 0 1,22 0-1,-44 0 0,0 0 0,0 0 0,-22 0 0,-23 0 0,1 0 0,21 0-1,1 0 2,-22-22-2,21 22 2,-21-22 0,0 22-2,-1 0 1,67 0 4,-22-22-9,-44 22 6,43 0-1,24 0-1,-1 0 2,0 0-2,-45 0 2,90 0-1,-68 0 0,1 0 0,44 0 1,-44 0-1,44-22 0,-66 22 1,44 0-3,-22-23 4,-22 23-2,44-22-2,-67 22 4,45 0-2,-44 0-1,-1 0 1,1 0 1,-23 0-1,23 0 0,22-22 0,-23 22 4,1 0-9,-1-22 5,1 22 1,-45-22 0,23 22-2,21-22 5,-21 0-8,-1 22 3,1-23 2,21 1 0,-21 22-2,-1-22 1,45 22 0,-45 0 4,1 0-7,21 0 7,1-22-9,-1 22 5,1 0 0,0 0 0,-1 0 0,-21 0 0,21 0 1,23 0-1,-23 0 1,-21 0-3,-1 0 3,23 0 0,0 0-1,-1 0 0,1 0 0,-45 0 0,45 0 0,-45 0-1,0 0 2,23 0-1,-1 0 1,-22 0-1,1 0-1,-1 0 1,22 0 0,1 0 0,-23 0 0,0 0-1,45 0 2,-45 0-1,23 0 0,21 0-1,-21 22 2,21-22-1,1 0 0,-1 0 0,-43 0 0,43 0 0,-43 22 0,21-22 0,-22 0 0,1 0 2,21 0-4,-22 0 4,23 0-2,-23 0-2,0 0 3,23 0 0,-23 0-1,0 0-1,1 0 2,-23 0-2,0 0 1,0 0 1,0 0 15,0 0 55,111-44-54,-22 44-17,0-22 0,-23 22-1,-21 0 2,88 0-1,-89 0 0,-22-22 2,1 22-4,-23 0 5,0 0 2,-22-23 21</inkml:trace>
    </iact:actionData>
  </iact:action>
  <iact:action type="add" startTime="75606">
    <iact:property name="dataType"/>
    <iact:actionData xml:id="d9">
      <inkml:trace xmlns:inkml="http://www.w3.org/2003/InkML" xml:id="stk9" contextRef="#ctx0" brushRef="#br0">12534 13446 0,'0'-22'109,"-89"-45"-82,23 45-21,-1 0 2,-43-22 0,-45-1 1,0 1 0,-23 0-3,23 0 3,-22-1-2,-22 23 1,-22-22 0,21 44 1,23-22 0,0 0-2,22 22 1,-22 0 0,66-23 0,-22 23-1,45 0 2,-1 0-1,0 0 4,1 0-8,-1 0 4,23 0 0,-1 0 0,-21 0 0,44 0 0,-45 0 0,-22 0 1,23 23-2,-1-23 6,45 22-11,-111 22 10,66-22-7,-66-22 5,67 22-2,-67 0-2,22 23 4,-22-23-2,0 22 0,44-22-1,-44 23 2,22-23-1,-44 22 0,22-22 0,66 23-1,-66-1 3,89-22-4,22-22 3,-1 22-1,23 0 0,0-22 0,22 22 0,-22-22 8,0 23 8,22-1-7,0 22 7,-22-44-9</inkml:trace>
    </iact:actionData>
  </iact:action>
  <iact:action type="add" startTime="76983">
    <iact:property name="dataType"/>
    <iact:actionData xml:id="d10">
      <inkml:trace xmlns:inkml="http://www.w3.org/2003/InkML" xml:id="stk10" contextRef="#ctx0" brushRef="#br0">14948 13557 0,'-89'0'126,"-110"-22"-119,-23-1 1,1 1 3,-45 0-4,23 22 2,-23-22-1,66 22-3,-21 0 6,44 0-2,0-22-1,0 22 1,66 0-2,-44-22 1,66 22 0,23 0-1,-23 0 1,1 0 0,43 0 0,-21 0 0,22 0 0,-1 0 1,-21 0-3,-1 0 12,23 0-12,-44 0 3,21 22-2,-44 0 2,67 0-1,-44 0 0,43-22 0,-21 45-1,22-23 1,-1-22 2,-21 44-3,44-44 1,0 0 0,-23 44 0,1-44 0,-22 45 0,-45-45 2,0 44-4,23-22 3,-67-22 1,44 22-2,-111-22-1,112 22 2,-68-22-3,1 0 3,67 23-2,-1-23 2,67 0-1,-1 0 0,23 0 8</inkml:trace>
    </iact:actionData>
  </iact:action>
  <iact:action type="add" startTime="78151">
    <iact:property name="dataType"/>
    <iact:actionData xml:id="d11">
      <inkml:trace xmlns:inkml="http://www.w3.org/2003/InkML" xml:id="stk11" contextRef="#ctx0" brushRef="#br0">19709 13690 0,'0'-22'86,"-45"-1"-61,1 1-10,-22 0-4,-67-22-6,44-1 5,-21 1-1,-90 0-2,-43-23 2,-67 23-1,22 0 0,-44 22 0,-89-23-1,-44 45 2,22-44-1,-66 22 0,199 22-1,-67-22 1,89 22 0,22 0 0,67 0 0,22 0 0,66 0 0,45-22 0,22 22-1,21 0 10,-21 0 31,-22 0-32,-1 22-9,-21-22 2,-134 44-1,112 0 2,-134 1-4,-66-23 7,-67 22-7,67-22 1,-66 23 2,-67-23-2,22 0 2,111 0-2,22 0 1,45 22 0,88-21-1,44-23 2,67 0-1,22 0 0</inkml:trace>
    </iact:actionData>
  </iact:action>
  <iact:action type="add" startTime="83246">
    <iact:property name="dataType"/>
    <iact:actionData xml:id="d12">
      <inkml:trace xmlns:inkml="http://www.w3.org/2003/InkML" xml:id="stk12" contextRef="#ctx0" brushRef="#br0">1949 12117 0,'-22'0'30,"-1"22"-13,-21 0 9,0 0-10,22 1-7,-45 21-3,-21 0 3,21 0-1,-44-21 0,67 21 0,-89 22 0,23-21 0,-45 65 0,22-43 0,-22-1 0,-67 45 0,89-44-1,-22 21 2,23-21-1,-1-1 1,22-22-2,22 23 1,45-67 0,0 44 1,22-44 13,22 44 60,0-21-72,0-1-4,22 66 4,-22-21-3,44 44-1,0-23 4,1 45-3,-1-22 2,0-23-1,23 67-1,-45-88 2,22 22 0,0-23-2,-44 0 1,67 23 0,-45-23 0,0-21 3,22 43-6,-21-21 4,65 21-2,1 23 1,21 0 0,1 0-1,-22-45 2,21 1-2,1-23 2,-22 0-1,44 1 0,22-23 0,-67-22 0,23 0 0,44 22 0,-66-22 0,66 0 0,-45 0 0,45 22 2,67-22-4,-112 0 4,134 0-2,-23 22-1,1-22 2,-1 0-1,89 0 1,-110 0-1,88 0-1,-45 0 1,45-66 0,-44 66 0,21-22 4,-65-1-8,43 1 4,-21 0 0,-45 0 0,0 22 0,0-22-1,-66 22 2,44-22 3,-22 22-8,-22-23 4,44 23 0,-67 0 0,1-22 0,66 22 4,-22-22-8,22 22 5,-23-22-1,1 22-1,67-22 1,-23 0 0,22 0 0,-22 22 0,45-23 2,-45 23-4,22-22 4,0 0-2,-21 22 0,-1-22 0,89 0 0,-89 22 1,44-22-1,1 22 0,43-23 0,-21 23-1,22 0 1,-23-22 0,23 22 0,-22 0-1,88 0 2,-67 0-1,1 0 0,89 0 0,-68 0-1,1 0 2,44 0-2,-66 0 1,0 0 1,44 0 0,-44-22-2,-45 22 1,45 0 0,-45-22-1,1 22 1,-45-22 2,67 0-3,-67 22 3,-67-22-3,68-1 3,-46 23-3,23-22-1,-44 22 4,22-22 3,-44 22-11,21-22 6,1 0 1,-22 0-1,-1 0 0,-21-1-1,-23 23 1,0-44 2,23 22-4,-1 0 2,-22-23 1,-21 23 0,21-22-2,22 0 1,1-1-1,-23 1 1,22 22 2,112-44-3,-90 21 1,45 1 0,22-23 1,0 23-2,-22 0 1,66-23 1,-66 23-2,-22 0 2,22-23-2,-89 45 1,0 0 0,1-22 1,-45 22 8,22-1-11,-22-21 4,0 22 7,0-22-10,0 22 1,0-23 9,0 1-10,0 22 2,0 0-2,0-1 1,0-43 0,0 44 8,0-22-8,0-1-1,0 23 10,0 0-8,0 0-3,0 0 3,0-1 7,0 1 0,-67 22-8,67-22 8,-44 22-7,22 0-2,-22 0 0,-23 0 2,-22 0 1,-43 0-4,65 0 4,-66 22-2,-88-22 0,44 0 0,-45 22-1,-21-22 2,-45 0-2,22 0 1,-22 0 1,-44 0 0,44 0-2,-44 0 1,-67 0 0,23 0 1,22 0-1,-134 0-1,46 0 1,21-22 0,44 22-1,-43 0 1,-1 0 1,44 0-1,-43 0 0,132 0-1,-22 0 2,0 0-1,66 0 0,45 0 0,-45 0 0,45 0-1,88 0 2,-66 0 0,22 0-2,22 0 1,45 0 2,-23 0-4,22 0 3,1 0 1,-1 0-2,-66 0 0,66 0 0,-43 0-1,-23-22 1,0 22 0,-23 0 0,46-22 0,-46 22 0,-21-22 0,0 0 1,22 22-3,-1-22 3,-65 22-1,66-23 0,0 1 0,-1 22 1,1-22-2,-22 0 1,88 0 0,-44 0 0,22-23-1,-44 1 1,22 0 1,22-1-2,-22 1 1,0 22 1,-44-67-1,66 67-1,0-22 2,23 0-1,-46-23 1,46 23-2,-1 0 2,-22-1-1,45 1 1,-45 0-2,44 44 1,23-22 1,-23-1-2,45 1 2,-45 0 0,23 22-2,-1 0 2,1-22-2,0 22 1,-1 0 0,23 0 0,0-22 0,-23 22 0,23 0 1,22 0-3,-23 0 3,-21 0-1,22 0 1,-1 0-2,1-22 1,-22 22 5,-23 0-11,45 0 7,-45 0-1,1 0 0,-67 0 0,66 0 4,-66 0-6,44 0 0,-22 0 2,1 0 1,65 0-3,-66 0 5,67 0-1,-1 0-3,23 0 0,22 0 10,0 0 5</inkml:trace>
    </iact:actionData>
  </iact:action>
</iact:actions>
</file>

<file path=ppt/ink/inkAction5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775">
    <iact:property name="dataType"/>
    <iact:actionData xml:id="d0">
      <inkml:trace xmlns:inkml="http://www.w3.org/2003/InkML" xml:id="stk0" contextRef="#ctx0" brushRef="#br0">8437 2548 0,'22'0'62,"0"0"3,89 0-56,22 0-3,22 0 3,66 0-1,23 0 0,44 0 0,44 0 0,67 0 0,-45 0 1,200 0-2,-67 0 2,89-23-1,-23-21 0,-21 44 0,-23-22-1,-22 22 1,-110-44 1,110 44-2,0 0 6,0 0-10,-22 0 5,-88 0 0,110-22 1,-44 22 2,-89 0-6,23-23 2,-67 23 1,-67 0 0,-21-22 0,-45 0 0,0 0 1,-111 22-2,67-22 2,-66 0 0,21 22-3,-44-22 5,45 22-3,-45 0-2,1 0 4,-1 0-3,0 0 1,23 0 0,-1 0 0,-22 0 1,1 22-1,-23-22-1,22 22 2,-22-22-2,0 0 1,1 0 10</inkml:trace>
    </iact:actionData>
  </iact:action>
  <iact:action type="add" startTime="4541">
    <iact:property name="dataType"/>
    <iact:actionData xml:id="d1">
      <inkml:trace xmlns:inkml="http://www.w3.org/2003/InkML" xml:id="stk1" contextRef="#ctx0" brushRef="#br0">2635 5604 0,'22'-22'72,"0"22"-64,1 0-1,21-22 1,-22 22 9,67-22-5,-23 22-1,-22 0-3,23 0 0,43 0 8,-65 22-8,-1-22 0,0 0 0,45 0 1,-23 0-2,1 0 3,-1 0-3,45 0 3,-45 0 2,23 0-9,0 0 6,-1 0-2,1 0 0,-1 0 3,23-22 2,22 22-9,0 0 5,22 0 1,-22 0-2,44-22 1,-22 22 0,22 0 0,0-22 0,45 22 0,-1-22 1,-66 22-1,22-23-1,45 1 1,-45 22 1,0-22-2,0 0 1,0 22 1,-22 0-2,22-22 2,-66 22-1,66 0-1,-22 0 1,22 0 0,-44 0 2,45 0-4,-46 0 2,46 0 2,-46 0-5,46 0 6,-23 0-3,-45 0 1,45 0-2,-44 0 1,22 0 1,0 0 4,0 0-11,0 0 6,-23 0 1,-43 0-2,66 0 2,-45 0 2,1 0-6,-23 0 2,23 0 1,-1 0 0,-43 0 0,43 0 0,1 0 0,-1 0 1,23 0-2,-22 0 1,-1 0 0,67 0 1,-66 0-2,-23 0 1,23 0 1,-1 0-2,1 0 1,0-22 0,-1 22 0,-44 0 0,45 0 0,22 0 2,-67 0-4,45 0 4,-1 0-1,1 0-2,-1 0 1,1 0 0,-1 0 1,67 0-2,-66 0 2,0 0-1,21 0-1,-21 0 2,0 22-2,-1-22 1,67 0 1,-66 0-1,-1 0-1,-21 0 1,66 0 1,-45 0-1,67 0 0,-66 0-1,66 0 2,-45 0-2,1 0 2,22 0 2,0 0-7,-44-22 3,66 22 2,-89-22-1,23 22 0,66 0 0,-67 0 2,1-23-4,-1 23 4,-21 0-2,-1 0-1,23 0 2,21 0 0,-43 0-2,21 0 1,-43 0 0,43 0 1,-43 0-2,21 0 2,-22 0-3,1-22 3,-23 22-1,0 0 0,0 0 9,0 0-8</inkml:trace>
    </iact:actionData>
  </iact:action>
  <iact:action type="add" startTime="7761">
    <iact:property name="dataType"/>
    <iact:actionData xml:id="d2">
      <inkml:trace xmlns:inkml="http://www.w3.org/2003/InkML" xml:id="stk2" contextRef="#ctx0" brushRef="#br0">2502 6513 0,'22'0'93,"67"0"-74,22 0-4,44 0-7,22 0 0,66 0 0,45 0 0,-88 0 0,110 0 1,-89 0 0,45 0-2,-67 0 1,45 0-1,-67 0 2,0 0-2,-44 0 2,-22 0-2,-23 0 2,1 0-2,-23 0 1,-21 0 0,21 0 1,0 0-2,1 0 3,-23 0-3,23 0 1,-1 0 0,-22 0-1,23 0 2,21 0-1,1 0-1,-45 0 1,45 0 0,-45 0 2,0 0-3,1 0 2,21 0-1,-22 0 0,-21 0 1,-23-22-2,22 22 2,0 0 166,133 0-150,-44 0-16,-23 0-2,45 0 2,-22 0-1,66 0-2,-44 0 5,22 0-3,-45 0 0,23 0-1,22 0 2,-132 0-1,65 0 0,-66 0-1,0 0 9</inkml:trace>
    </iact:actionData>
  </iact:action>
  <iact:action type="add" startTime="9380">
    <iact:property name="dataType"/>
    <iact:actionData xml:id="d3">
      <inkml:trace xmlns:inkml="http://www.w3.org/2003/InkML" xml:id="stk3" contextRef="#ctx0" brushRef="#br0">10519 6402 0,'22'0'86,"44"0"-70,67-22-8,-44 22 1,110 0-2,-22 0 1,67 0 1,-1 0 3,-21 0-9,66 0 5,-67 0 4,45 0-6,-89 0 3,-66 0-1,22 0 0,-111 0 0,0 0 0,-44 0 103,-67 0-94,-66 0-10,-44-22 1,22 22 0,-67 0 0,-22 0 0,67 0 0,-67 0 0,23 0 0,66 0 1,110 0 2,-21 0-7,65 0 4,1 0 2,22 22-3</inkml:trace>
    </iact:actionData>
  </iact:action>
  <iact:action type="add" startTime="11328">
    <iact:property name="dataType"/>
    <iact:actionData xml:id="d4">
      <inkml:trace xmlns:inkml="http://www.w3.org/2003/InkML" xml:id="stk4" contextRef="#ctx0" brushRef="#br0">14593 6535 0,'-44'0'57,"0"-22"-49,-23 22-1,23 0 1,22 0 0,-45 0 0,1 0 2,22 0-4,-1 0 2,1-22 0,-22 22 1,21-23-1,1 1-1,-44 22 1,43-22 1,1-22-2,0 44 1,-1-22 1,1-23 1,-22 1 6,44 44-8,-1 0 4,1 0-9,0 0 6,-22-22-2,22 22 1,-23 0 0,1-22 0,22 22 0,-22 0 1,21-22-2,-21-23 18,22-43-18,0 43 2,22-21-2,0-23 1,0 1 1,0-1-2,0-22 2,22 67 2,0-45-7,22 45 4,-21-22 0,21 66 0,0-45 0,23 23 0,-23 22 1,45-22-2,21 0 1,-21 22 0,-1 0 0,67 0 2,-66 0-3,0-22 3,-23 22-1,23 0-2,-1 0 1,-44 0 0,1 0-1,-23 0 2,0 0-2,0 0 1,0 0 0,0 22 0,45 67 0,-45-23 0,22-22 0,23 67 1,-67-67-1,66 45 0,-44-45 0,-22 23 0,22-23-1,1-22 2,-23 0-2,0 0 41,-23 67-24,1-67-15,-22 45 0,0-1-3,-23 1 5,-21 43-4,43-65 0,1-1 3,22-22-2,0 0 0,0-22-1,22 22 2,-22-22 6,22 23 268</inkml:trace>
    </iact:actionData>
  </iact:action>
  <iact:action type="add" startTime="16373">
    <iact:property name="dataType"/>
    <iact:actionData xml:id="d5">
      <inkml:trace xmlns:inkml="http://www.w3.org/2003/InkML" xml:id="stk5" contextRef="#ctx0" brushRef="#br0">19067 6823 0,'-67'22'158,"23"0"-150,-23-22 1,-43 0-3,-67 0 4,21 0-3,-21 0 2,0 0 0,0 0 2,0 0-7,44 0 4,-22-22 0,66 22 1,23 0-2,-23 0 6,1-22-10,-1 22 6,1 0-1,-1 0-1,-66 0 1,44-22 0,23 22 0,-23-22 0,-44-1 0,-22-21 0,44 0 0,-22-23 0,66 23 0,1 22 0,44-45 0,21 67 0,1-44 1,22 0-1,0 22 0,0-23 1,0 23 0,0-44-3,45-1 3,-45 45-1,22-22-1,22-67 2,-22 67 0,0-23-2,23-21 2,21-23-1,-66 67-1,44-45 1,23-22 1,-45 67-1,22-22-1,-22 21 2,67 1-2,-89 0 2,133-1-2,-45 1 2,134 22-2,-1 0 2,89 22-2,-22 0 1,66 0 0,111 66 0,-132-22 2,-23 1-4,-45 66 2,-110-45 0,-22-22 0,-66 1 0,-45-23 1,0-22-2,-22 22 9,0 0-6,-22 0-4,22 0 6,-44 23-6,21-45 2,-21 44 0,44-22 0,-66 45 0,21-1 1,-21 67-2,22-89 2,-1 45-2,-21 22 1,44-67 1,-22 44-1,-1-21-1,23-23 2,0 1-1,22-23-1,0 0 2,0 22 6,0-22 10</inkml:trace>
    </iact:actionData>
  </iact:action>
  <iact:action type="add" startTime="17690">
    <iact:property name="dataType"/>
    <iact:actionData xml:id="d6">
      <inkml:trace xmlns:inkml="http://www.w3.org/2003/InkML" xml:id="stk6" contextRef="#ctx0" brushRef="#br0">21635 6579 0,'-44'0'38,"22"0"-29,-45 0-1,23 0-1,-22 0 1,21 0 0,-21 0 0,-23 0 1,1 0-2,-23 0 7,23-22-11,43 22 5,-43-22 1,43 22-2,1-22 0,-22 22 1,21 0 0,23-22 0,0 22 0,-22-23 1,22 1-2,0 22 2,-1-22-2,1 22 1,0-22 0,0 0 1,0 22-2,0-22 1,-45-1 1,23 1 1,22 0-5,-45 0 6,45 0-3,-22 0 0,22 0 0,0-1 0,-1 1 1,23 0-3,0 0 2,0 0 1,-22-45-3,22 45 4,0-22-3,0-23 1,0 1 0,0 22 1,0-23-1,0 1 9,0 21-10,0 1 2,22-22-1,23-1-1,-23 23 0,44-22 2,-21-1-2,43 23 1,-44-1 0,67-21 1,0 0-2,22-1 1,22 1 1,-22-1-1,22 45-1,66 0 3,-44 0-3,-22 22 3,22 0-2,1 0-3,21 0 6,-22 0-5,0 0 4,0 0-2,-22 0-1,-44 0 1,22 22 0,22 22 1,-22 1 4,-45-23-11,67 44 6,-44-22 1,-44 1-1,43 21-2,-21-22 3,-23-21-1,-21 21 0,-1 0 1,0 1-2,-22-23 1,1 66 0,-1-43 1,0 43-2,0-21 1,0 21 0,-22-43 1,0 43-1,0-21 3,0-23-7,0 0 4,0 1 2,0 21-4,0-22 5,0-22-3,-44 45-1,0-23 12,-1 0-14,-21 1 11,22-23-8,21 0 0,-21 0 1,0 0-2,22-22 10,0 23-10,-1-23 2,1 22-1,-22-22 16,44 22-9,-22-22 1,0 0 130,0 0-82,-1 0-47</inkml:trace>
    </iact:actionData>
  </iact:action>
  <iact:action type="add" startTime="28227">
    <iact:property name="dataType"/>
    <iact:actionData xml:id="d7">
      <inkml:trace xmlns:inkml="http://www.w3.org/2003/InkML" xml:id="stk7" contextRef="#ctx0" brushRef="#br0">12357 7487 0,'22'-22'120,"133"0"-105,-111 0-7,45 22 0,21 0 0,23-22 2,-22 22-4,22 0 2,0 0 0,-23 0 1,1 0 1,44 0-4,-44 0 3,-22 0-1,21 0-2,-43 22 3,21-22-1,1 0 1,-1 0-2,-43 0 1,43 0 0,-43 0 0,43 0 1,-21 0-1,-23 0 0,67 22 1,-45-22 4,23 0-11,-1 0 7,1 0-2,-1 22 2,1-22-2,0 0 1,-1 0 0,23 0 1,22 0-2,-45 0 1,-21 0 0,21 0 0,23 0 0,-22 0 4,-1 0-8,-44 0 4,1 0 0,43 0 0,-43 0 0,-23 0 2,22 0-4,-22 0 4,22 0-1,-21 0-2,-1 0 1,0 0 1,0 0 3,0 0 8,0 0-4,23 0 22,-23 0 3,0 0 516,22 0-518</inkml:trace>
    </iact:actionData>
  </iact:action>
  <iact:action type="add" startTime="30539">
    <iact:property name="dataType"/>
    <iact:actionData xml:id="d8">
      <inkml:trace xmlns:inkml="http://www.w3.org/2003/InkML" xml:id="stk8" contextRef="#ctx0" brushRef="#br0">18026 7443 0,'22'0'134,"22"0"-125,0 0-1,23 0 0,-23 0 1,45 0-3,-23 0 6,23 0-4,22 0-3,-1 0 5,-21 22-2,22 0 0,21-22 1,-43 22-2,0-22 2,66 23-1,-67-23 0,67 0 5,-22 0-10,-44 0 4,21 0 1,-21 0 0,22 0 0,-67 0 4,44 0-8,-43 0 5,-1 0 7,-22 0-9,0 0 1,1 0 1,-1 0 23,0 0-17,0 0 1,0 0 9,0 0 56,0 0-40,1 0-17,-1 0-8,0 0 7,22 0 74,-22 0-80,23 0-9,-23 0 2,22 0 5</inkml:trace>
    </iact:actionData>
  </iact:action>
  <iact:action type="add" startTime="32127">
    <iact:property name="dataType"/>
    <iact:actionData xml:id="d9">
      <inkml:trace xmlns:inkml="http://www.w3.org/2003/InkML" xml:id="stk9" contextRef="#ctx0" brushRef="#br0">22145 7421 0,'22'0'47,"44"0"17,-21 0-56,21 0 0,23 0 1,-1 0-2,67 0 1,-66 0 0,66 0 0,-45 0 1,23 0-2,0 0 2,-22 0 0,-45 0-2,-21 0 0,-23 0 1,0 0 0,0 0 24</inkml:trace>
    </iact:actionData>
  </iact:action>
  <iact:action type="add" startTime="33271">
    <iact:property name="dataType"/>
    <iact:actionData xml:id="d10">
      <inkml:trace xmlns:inkml="http://www.w3.org/2003/InkML" xml:id="stk10" contextRef="#ctx0" brushRef="#br0">3056 8307 0,'0'-22'14,"22"22"-5,44 0 112,23-45-114,22 23 2,44 22-2,44-22 2,-22 22-2,67 0 1,44 0 0,-67 0 2,45 0-3,66 0 1,-44 22 0,-22 0-1,-1 1 4,45-23-6,-110 44 7,-23-44-5,-22 0-2,-66 0 6,-23 0-3,-44 0 6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5185">
    <iact:property name="dataType"/>
    <iact:actionData xml:id="d0">
      <inkml:trace xmlns:inkml="http://www.w3.org/2003/InkML" xml:id="stk0" contextRef="#ctx0" brushRef="#br0">1860 4497 0,'44'0'119,"-21"0"-112,-1 0 0,66 0 1,-21 0 0,21 0 0,67 0-1,-66 0 1,88 0 0,-22 0 1,0 0 0,0 0-3,22 0 3,0 22 3,45-22-8,-45 0 3,0 0 1,45 0 0,-23 22 1,44-22-2,-21 0 1,22 0 0,-1 0 1,-44 0 4,45 0-11,-45 0 6,45-22 1,-45 22 3,-22-22-7,45 0 2,-67 22 3,-22 0-4,22 0 4,-67 0-3,45 0 2,-22 0 4,-23 0-10,1 0 4,0 0 1,66 0 1,-67 0 7,45 0-13,-22 0 1,0 0 6,44 0-2,0 0 1,-23-22-3,1 22 2,0-23 0,22 23 0,-44-22 4,-23 22-9,-21 0 6,44 0-1,-67 0-1,-22 0 11,0 0-12,0 0 2,0 0 48,1 0-29</inkml:trace>
    </iact:actionData>
  </iact:action>
  <iact:action type="add" startTime="8748">
    <iact:property name="dataType"/>
    <iact:actionData xml:id="d1">
      <inkml:trace xmlns:inkml="http://www.w3.org/2003/InkML" xml:id="stk1" contextRef="#ctx0" brushRef="#br0">2879 6712 0,'22'-22'93,"0"22"-84,0 0-2,0 0 5,0 0-8,45 0 7,-1 0 1,-44 0 0,23 0-4,-23 0-1,0 0 261,0 0-261,0 0 2,23 0 6,-23 0-6,0 0 0,22 0-4,1 0 3,-1 0 1,-22 0 4,22 0-11,-22 0 6,23 0 1,-23 0 3,22 0-1,-22 0 4,23 0-5,-1 0-3,44 0 4,1 0-5,22 0 1,22 0 2,-45 0 0,1-22-3,-1 22 2,-21 0 1,-1 0 9,-44 0-16,0 0 2,1 0 12,-1 0 17,22 0-16,-22 0-1,0 0-8,89 0 11,-89 0-14,22 0 4,1 0-1,-23 0 0,0 0-2,0 0 1,0 0 2,1 0-1,-1 0 1,0 0 8,0 22-10,0-22 1,45 0 4,-45 0-9,0 0 5,22 0 1,23 0-2,-23 0 7,0 0-12,23 0 7,-23 22-1,-22-22-1,0 0 3,22 0-3,-21 0 10,-23 22-8,22-22 6,0 0-2,0 0 7,22 0-12,-22 0-1,1 0 1,43 0 0,-44 0 1,22 0 0,-21 0-3,-1 0 3,0 0-2</inkml:trace>
    </iact:actionData>
  </iact:action>
  <iact:action type="add" startTime="10927">
    <iact:property name="dataType"/>
    <iact:actionData xml:id="d2">
      <inkml:trace xmlns:inkml="http://www.w3.org/2003/InkML" xml:id="stk2" contextRef="#ctx0" brushRef="#br0">6909 6712 0,'22'0'79,"23"0"-58,-1 0-16,-22 0 4,67 0-3,-1 0 1,-21 0 1,21 0 0,1 0-1,44 0 3,-45 0-3,-21 0 2,-23 0-3,0 0 3,0 22-2,-21-22 3,-1 0 5,0 0 58</inkml:trace>
    </iact:actionData>
  </iact:action>
  <iact:action type="add" startTime="11891">
    <iact:property name="dataType"/>
    <iact:actionData xml:id="d3">
      <inkml:trace xmlns:inkml="http://www.w3.org/2003/InkML" xml:id="stk3" contextRef="#ctx0" brushRef="#br0">8526 6712 0,'22'0'122,"0"0"-117,44 0 3,1 0 8,-23 0-9,-22 0 0,23 0 2,-1 0-1,0 0 1,23 0 7,-45 0-4,0 0-9,22 0 5,-22 0 1,0 0-2,1 0 2,-1 0-1</inkml:trace>
    </iact:actionData>
  </iact:action>
  <iact:action type="add" startTime="13636">
    <iact:property name="dataType"/>
    <iact:actionData xml:id="d4">
      <inkml:trace xmlns:inkml="http://www.w3.org/2003/InkML" xml:id="stk4" contextRef="#ctx0" brushRef="#br0">9810 6756 0,'44'0'95,"1"0"-89,-23 0 3,22 0 4,22 0-11,-21 0 7,43-22-2,-43 22 2,21 0 0,1-22-2,21 22 1,-66-22 0,45 22-1,-23 0 1,0 0 0,1 0 8,-1 0-8,-22 0 7,22 0-13,-22 0 6,1 0 1,43 0-2,-44 0 2,22 0-1,-21 0-1,21 0 6,-22 0-10,0 0 4,0 0 2,0 0 0,1 0-4,-1 0 5,0 0-1,22 0 6,0 0-7,1-22 9,-1 22-1,-22 0-8,0 0 0,23 0 8,-23 0-7,22 0 7,-22 0-9,0 0 1,0 0 2,1 0-3,-1 0 2,0 0-2,0 0 1,0 0-1,22 0 4,-21 0 3,21 0-14,-22 0 7,0 0 2,0 0-2,1 0 2,21 0 0,-22 0-3,0 0 4,45 0-1,-23 0-2,-22 0 2,44 0-2,-43 0 1,-1 0 1,0 0-1,0 0 1,0 0 6</inkml:trace>
    </iact:actionData>
  </iact:action>
  <iact:action type="add" startTime="18761">
    <iact:property name="dataType"/>
    <iact:actionData xml:id="d5">
      <inkml:trace xmlns:inkml="http://www.w3.org/2003/InkML" xml:id="stk5" contextRef="#ctx0" brushRef="#br0">3698 7443 0,'0'-22'48,"22"22"1,23 0-40,-23 0 8,44 0-10,-44 0 2,23 0-3,-1 0 2,22 0-1,23 0 3,-23 0-1,-21 0-1,21 0 0,-22 0-1,1 0 1,-23 0 1,0 0 8,22 0-1,-22 0-1,0 0-7,1 0 0,-1 0 0,44 0-1,1 0 1,-1 0 0,-22 0 0,45 0 1,-1 0-1,1 0-1,0 0 0,-1 0 2,-43 0-1,43 0 0,23 22 1,-67-22 2,0 0-6,23 0 2,-23 0 2,23 0 2,-45 0-6,44 0 8,-22 0-9,1 0 5,21 0-1,-22 0-1,1 0 1,21 0 0,-44 0 1,45 0 5,-23 0-13,0 0 7,1 0 0,21 0 1,-22 0-2,23 0 2,21 0-2,-43 0 1,-1 0 1,45 22-2,-23-22 1,0 0 0,1 0 1,-1 0-1,1 0 0,21 0 1,23 0-2,-67 0 2,45 0-3,-45 0 3,45 0-2,-45 0 2,0 0 2,1 0-7,21 0 7,-22 0-6,1 0 5,21 0-3,-44 0 5,22 0-9,-21 0 6,21 0 3,-22 0-7,0 0 4,0 0 4,0 0-11,45 0 6,-45 0 1,22 0 3,-22 0-9,23 0 5,21-22 0,-44 22 1,23 0-1,-1-22 0,-22 22-1,0 0 2,45 0 8,-45 0-13,44 0-2,1 0 14,-23 0-7,22 0 3,-21 0-8,-1 0 3,22 0 2,-21 0-2,43 0 2,-43 0 7,21 0-14,0-22 3,1 22 3,-1 0 0,-21 0 2,-1 0-4,-22 0 5,22 0-3,-22 0-1,1 0 2,-1 0-1,0 0 0,0 0-1,0 0 1,0 0 0,23 0 9,-23 0-2,22 0 1,-22 0-7,0-22 4,0 22-10,1 0 4,-1 0 2,0 0 3,0 0 15,0 0-3,0 0-8,1 0 8,-1 0-5,22 0-14,22 0 15,-43 0-13,21 0 10,-22 0-11,0 0 2,0 0 7,0 0-6,1 0 775,-1 0-760,0 0-1,0 0 34,22 0-18,-22-23-15,1 23-8,-1 0 0,0 0 6,0 0-3,0 0 37,0-22-32,23 22-8,-1-22-8,-22 22 17,0 0-17,0 0 8,0 0 1217,1 0-1217,-1 0-8,0 0 0,22 0 2,-22 0 5,23 0-7,-1 0 16,-22 0 1,22 0-15,-22 0-4,1 0 1,-1 0 3,22 0-4,0 0 2,23 0 8,-1 0 0,-22 0-3,23 0-10,-23 0 4,0 0 4,45 0 2,-22 0-4,-23 0-1,0 0 4,-22 0-10,45 0 7,-1 0 7,1 0 0,-23 0 1,0 0-8,0 0 5,-21 0 4,-1 0-1,44 0-9,-44 0 3,23 0 2,-1 0-3,0 0-4,-22 0 3,23 0-2,-1 0 1,0 0-1,-22 0 2,45 0 4,-45 0-11,44 0 6,-44 0 1,45 0 4,-45 0-12,22 0 10,-22 0 4,1 0-8,-1 0 17,0 0 1,0 0 55,22 0-56,-22 0-16,1 0 8,-1 0-7,22 0 7,-22 0-8,0 0 0,0 0 0,23 0 0,21 0 1,-44 0-2,23 0 2,-23 0-2,0 0 0,0 0 10,0 0-1</inkml:trace>
    </iact:actionData>
  </iact:action>
  <iact:action type="add" startTime="25836">
    <iact:property name="dataType"/>
    <iact:actionData xml:id="d6">
      <inkml:trace xmlns:inkml="http://www.w3.org/2003/InkML" xml:id="stk6" contextRef="#ctx0" brushRef="#br0">3477 8108 0,'0'-23'6,"22"23"68,44 0-58,-21 0-8,21 0-1,-22 0 5,1 0-8,65 0 4,-21 0 0,-1 0-1,-21 0 2,21 0-1,1 0 1,22 0-2,-23 0 2,-43 0-2,43 0 1,1 0 3,-1 0-6,67 0 6,-44 0-3,44 0-3,0 0 6,22 0-3,23 0 0,-23 0-1,0 0 0,-66 0 3,66 0-3,-22 0 2,-22 0 5,0 0-13,-67 0 7,0 0 1,1 0 3,-23 0-10,0 0 7,-21 0 0,-1 0-2,22 0 1,-22 0 1,22 0-1,-21 0 5,21 0-11,44-22 6,-43 22 1,-1 0 5,-22 0-13,45 0 8,-45 0-2,44 0 2,-44 0-1,45 0 0,-1 0 1,1 0-3,21 0 3,-44 0-1,23 0 0,-1 0 0,1 0 0,-1-22 1,1 22-1,21 0 1,-43-22-2,-1 22 0,0 0 3,23 0-2,21 0-1,-44 0 1,23 0 0,-23 0 1,23-22 3,-23 22 0,22 0-4,-21-22-1,-23 22 1,22 0 0,-22 0 1,0 0-2,0 0 1,23 0 0,-23 0 0,0 0 0,0 0 9,0 0-10,0 0 4,1 0-6,-1 0 5,22-22-1,22 22 7,-21 0-8,21 0 4,-44 0-10,23 0 7,21 0-1,-44 0 0,22 0 1,23 0-1,-45 0 0,22 0-1,1 0 2,-23 0-3,44 0 3,-44 0-1,23 0 0,-1 0 0,-22 0 1,22 0 4,-21 0-11,21-23 5,-22 23 3,22 0-4,1 0 10,-23 0-7,0 0 7,0 0-7,0 0 0,0 0-3,0 0 13,1 0-7,-1 0 0,0 0 1,22 0-10,-22 0 4,23 0 1,-23 0 0,0 0 0,44 0 1,-44 0 3,23 0-9,-23 0 6,0 0-2,0 0 1,0 0 0,0 0 17,1 0 218,-1 0-181,0 0-20,0 0-27,0 0 24,0 0-15,0 23-5,1-23 30,-1 0 71,0 0-103,0 0-3,0 22-4,22-22-3,-21 0 16,-1 22 1,0-22-13,0 0-3,0 0 15,0 0 17,0 0-16,1 0-17,-1 0 18,22 0-9,-22 0 16,0 0 39,0 0-55,1 0 107,-1 0-90,0 0 8,0 0 96,0 0-66,0 0-46,1 0-18,-1 0 12,0 0 237,0 0-248,-22 22-1,44-22 1,-22 0 8,1 0-9,-1 0 2,22 0-2,-22 0 18</inkml:trace>
    </iact:actionData>
  </iact:action>
  <iact:action type="add" startTime="30661">
    <iact:property name="dataType"/>
    <iact:actionData xml:id="d7">
      <inkml:trace xmlns:inkml="http://www.w3.org/2003/InkML" xml:id="stk7" contextRef="#ctx0" brushRef="#br0">3477 8706 0,'22'0'66,"44"0"-58,-21 0 0,21 0-1,45 22 1,-67-22 4,45 0-9,-1 22 6,-21-22 2,21 0-7,1 0 4,21 22 0,-21-22 0,0 0 0,-1 0 2,1 0 2,-1 0-10,1 0 8,44 0-3,-45 0 2,67 0-1,-66 0 0,44-22 0,-89 22 0,23 0 0,-45 0 0,0 0 0,0 0 1</inkml:trace>
    </iact:actionData>
  </iact:action>
  <iact:action type="add" startTime="32971">
    <iact:property name="dataType"/>
    <iact:actionData xml:id="d8">
      <inkml:trace xmlns:inkml="http://www.w3.org/2003/InkML" xml:id="stk8" contextRef="#ctx0" brushRef="#br0">4584 9414 0,'22'0'73,"67"-22"-66,-23 22 0,23-22 1,66 0-1,44 0 1,0 0 0,1 0 1,43-1-2,45 1 4,-22 0-5,-1 22 3,68-22-1,-68-22 3,23 44 1,-44 0-10,-1-22 5,-21 22 2,-45-23-2,45 23 2,-45 0 3,-22 0-9,-45-22 5,-21 22 0,-23 0 0,23 0 1,-45 0 3,-22 0-9,1 0 14</inkml:trace>
    </iact:actionData>
  </iact:action>
  <iact:action type="add" startTime="34535">
    <iact:property name="dataType"/>
    <iact:actionData xml:id="d9">
      <inkml:trace xmlns:inkml="http://www.w3.org/2003/InkML" xml:id="stk9" contextRef="#ctx0" brushRef="#br0">4473 10965 0,'22'0'8,"-22"-22"0,45 22-1,-23 0 2,22 0-3,-22 0 10,22 0-8,-21 0 1,21 0 3,22 0-9,23 0 4,44 0 2,-45 0-1,23 0 0,88 0 0,-21 0 0,43 0 0,45 0 0,22 0 1,66 0-1,-88 0 1,66 0-2,-89 0 2,1 0-2,-89 0 1,66 0 0,-66 0 1,23 0-3,-90 0 5,-21 0-5,21 0 5,-43 0 1,-23 0-10,22 0 6,-44-22 16,22 22 1,0 0-10,-22-22 9,22-1-8,1 23 8</inkml:trace>
    </iact:actionData>
  </iact:action>
  <iact:action type="add" startTime="42918">
    <iact:property name="dataType"/>
    <iact:actionData xml:id="d10">
      <inkml:trace xmlns:inkml="http://www.w3.org/2003/InkML" xml:id="stk10" contextRef="#ctx0" brushRef="#br0">2768 12250 0,'44'0'104,"67"-22"-87,-45 22-9,89-22-2,-22-1 2,45 23 0,43-22 1,-44 22-1,22-22 5,45 0-11,-67 22 6,0-22 9,0 22-14,1 0 5,-23 0-3,-22 0 3,44-22 0,-44 22 0,-23 0-1,1 0 3,44 0-4,-44 0 2,44 0 1,-67 0-2,1 0 2,-1 0-2,-21 0 1,-1 0 1,1 0 0,21 0-1,1 0-1,0 0 2,-23 0 0,23 0-3,-23 0 4,-22 0-3,-22 0 1,23 0 0,-1 0 1,0 0-1,1 0 0,21 0 5,0 0-11,-43 0 6,-1 0 0,22 0 1,-22 0-1,0 0 6,45 0-13,-23 0 7,-22 0 6,45 0-12,-23 0 15,-22 0-9,22 0 5,-22 0 2,45 0-12,-45 0 5,44 0 1,-21 0-1,21 0 0,23 0-1,-45 0 1,45 0 5,-1 0-11,-43 0 8,-1 0 0,22 0-5,-21 0 8,21 0-7,-44 0 9,22 0-4,1 0-4,-23 0 11,0 0 12</inkml:trace>
    </iact:actionData>
  </iact:action>
  <iact:action type="add" startTime="52089">
    <iact:property name="dataType"/>
    <iact:actionData xml:id="d11">
      <inkml:trace xmlns:inkml="http://www.w3.org/2003/InkML" xml:id="stk11" contextRef="#ctx0" brushRef="#br0">9478 6646 0,'44'0'133,"-22"0"-125,0 0 0,23 0 1,-23 0-2,0 0 1,22 0-1,23 0 1,-23-23 1,0 23 2,45 0-7,-23 0 6,23-22-4,0 22 4,-1 0-2,23-22-2,0 22 4,44-22-1,-67 22-2,45 0 7,-44 0-12,-45 0 7,0 0 1,0 0-5,-21 0 3,21 0 0,0 0 16,-44-22-15,22 22 6,23 0 2,-45-22-9,22 22 8,44 0-8,-22 0 0,23 0 4,21 22-9,-43-22 5,21 22 1,23-22-2,-23 22 1,-21-22 0,-1 0 2,44 0-4,-43 0 3,-23 0 1,0 0-5,0 0 13,0 0 79</inkml:trace>
    </iact:actionData>
  </iact:action>
  <iact:action type="add" startTime="58092">
    <iact:property name="dataType"/>
    <iact:actionData xml:id="d12">
      <inkml:trace xmlns:inkml="http://www.w3.org/2003/InkML" xml:id="stk12" contextRef="#ctx0" brushRef="#br0">2657 13623 0,'22'0'73,"-22"-22"-17,23 22-29,21 0-14,-22 0 2,0 0-8,45 0 3,-45 0-3,44 0 1,-22 0 1,1 0-2,-23 0 0,44 0 1,-21 0 3,-23 0 2,22 0-10,-22 0 4,0 0 1,0 0 5,23 0-1,-23 0-4,0 0 4,0 0-5,0 0-3,1 0 5,21 0-2,0 0 2,0 0 4,1 0-11,-1 0 6,0 0 1,23 0-2,-1 0 2,23 0-2,21 22 2,-65-22 5,43 0-11,1 0 3,-23 22 1,-44-22 3,67 0-2,-45 0 5,1 0-9,21 0 2,-22 23 3,1-23 0,21 22-3,-22-22 6,23 0 0,-23 22-11,0-22 8,45 0 0,-45 0-1,1 22 0,21-22 3,-22 0-6,45 22 2,-45-22 2,23 0 2,-1 0-7,23 0 4,-45 0 1,22 0-2,1 0 1,-1 0 1,23 0-1,-45 0 6,0 0-13,45 0 7,-45 0 1,45 0 3,-23 0-9,23 0 4,-45 0 5,45 0-3,-45 0-5,0 0 3,45 0 3,-45 0 4,23 0-13,-45 0 7,22 0 3,22 0 1,-43 0-9,21 0 13,-22 0-7,0 0 3,0 0 1,0 0-6,1 0 12,-1 0-13,22-22 9,-22 22-7,0 0-1,0 0 2,45 0-2,-1-22 2,1 22 6,-23 0-7,0 0 1,23 0 3,-23 0-9,22 0 5,-21 0 3,21-22-6,-22 22 3,1 0 0,21 0 1,-22 0 7,1 0-8,21 0 2,-22 0-5,23 0 13,-45 0-12,0 0 5,22 0-3,-21 0 2,65 0 9,-21 0-14,-23 0 2,22 0 8,-43 0-8,21 0 2,22 0-1,45 0 0,-67 0-1,1 0 1,43 0 0,-44 0 1,23 0 3,21 0-9,-43 0 6,43 0-1,-21 0 4,-23 0-9,0 0 6,23 0-2,-1 0 1,-22 0 1,1 0 7,-23 0 0,0 0 9,0 0 32,22 0-33,-21 0-17,21 0 2,-22 0 6,0 0 1</inkml:trace>
    </iact:actionData>
  </iact:action>
  <iact:action type="add" startTime="89636">
    <iact:property name="dataType"/>
    <iact:actionData xml:id="d13">
      <inkml:trace xmlns:inkml="http://www.w3.org/2003/InkML" xml:id="stk13" contextRef="#ctx0" brushRef="#br0">9456 6646 0,'22'0'91,"22"0"-78,-22 0-6,0 0 1,23 0 1,-1 0-3,22 0 4,45 0-2,-67 0 0,45 0-1,22 0 1,22 0 0,-45 0 0,1 0 2,66 0-3,-67 0 1,23 0 0,-22 0-1,21 22 2,-65-22-2,-1 0 2,45 0-2,-67 0 2,22 0-2,-22 0 9,0 0-8,0 0 1,1 0 4,-1 0 0,0 0 0,0 0-3,22 0-3,23 0 3,-1 0 5,1 0 1,-23 0-7,0 0-1,0 0-1,1 0 2,-23 0-1,22 0 4,23 0-9,-45 0 5,0 0 1,0 0-1,0 0-1,23 0 2,-23 0-1,0 0-1,0 0 2,0 0-1,22 0 0,1 0 0,21 0 1,1 0 6,-23 0-8,-22 0 2,22 0-1,1 0 4,-1 0-7,0 0 3,-22 0 7,0 0-6</inkml:trace>
    </iact:actionData>
  </iact:action>
</iact:actions>
</file>

<file path=ppt/ink/inkAction6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889">
    <iact:property name="dataType"/>
    <iact:actionData xml:id="d0">
      <inkml:trace xmlns:inkml="http://www.w3.org/2003/InkML" xml:id="stk0" contextRef="#ctx0" brushRef="#br0">5979 6446 0,'22'0'111,"45"0"-102,88 0-2,-23 22 1,112 23 0,-22-23 0,-23 22 1,44-44-2,-43 22 1,-45-22 0,0 22 3,-67-22-6,-43 0 5,-23 0-4,0 0 4</inkml:trace>
    </iact:actionData>
  </iact:action>
  <iact:action type="add" startTime="6549">
    <iact:property name="dataType"/>
    <iact:actionData xml:id="d1">
      <inkml:trace xmlns:inkml="http://www.w3.org/2003/InkML" xml:id="stk1" contextRef="#ctx0" brushRef="#br0">5979 5782 0,'111'22'129,"-45"0"-123,89 0 2,-44-22 0,44 44 1,0-44-1,-22 23 4,-22-23-8,-23 0 7,-44 0-7,1 0 6</inkml:trace>
    </iact:actionData>
  </iact:action>
  <iact:action type="add" startTime="7443">
    <iact:property name="dataType"/>
    <iact:actionData xml:id="d2">
      <inkml:trace xmlns:inkml="http://www.w3.org/2003/InkML" xml:id="stk2" contextRef="#ctx0" brushRef="#br0">5868 4984 0,'111'0'127,"110"0"-118,23 0-2,0 0 2,-23 0 0,-44 0-3,-22 0 2,22 0 2,-88 0 7,-23 0-12,-43 0 0,-1 0 8,-22-44 640,0 22-646,0 0 10</inkml:trace>
    </iact:actionData>
  </iact:action>
  <iact:action type="add" startTime="9329">
    <iact:property name="dataType"/>
    <iact:actionData xml:id="d3">
      <inkml:trace xmlns:inkml="http://www.w3.org/2003/InkML" xml:id="stk3" contextRef="#ctx0" brushRef="#br0">7573 4674 0,'-22'0'159,"-22"0"-143,-45 0-8,-66 0 0,-44 0 0,-44 0 0,-1 0-1,-22 0 2,45 0 0,-45 0 3,22-22-9,45 22 5,22 0 2,44 0-4,67-22 6,21 22-7,23 0 3,-22 0 66,0 0-58,21 0-9,-43 0 1,22 0 1,-45 0-1,45 0-1,-45 0 1,45 0 0,-22 0 1,21 0-1,-21 22-1,44-22 9,0 0-8,-1 0 10,1 0 12,-22 22-6,22-22-16,0 0 10,-23 0-10,23 0 0,-22 0 9,22 0-2,0 0 9,0 22 65,-1 0-66,-87 156-6,88-90-10,-23 23 1,1-22 1,0 21-2,22-21 2,-23 66-2,23-22 1,22-44 0,0 66 2,-22-89-5,22 23 7,0-1-4,0-43 4,0 21-9,0-22 5,0-22 16,0 23 33,0-1-42,0-22-7,0 45 2,22-45-2,-22 0-1,22 44 1,0-66 0,-22 23 0,23-1 0,-1 0 0,0 0 10,22 0-12,-22-22 2,0 22-1,89-22 2,-44 23-2,65-23 1,23 22 2,-22-22-4,22 0 4,22 0-1,67 44-2,-67-44 1,67 22 0,-45-22 0,45 0 1,-45 0-2,-22 22 2,0-22-2,-44 0 1,0 0 0,0 0 1,-44 0-2,-1 0 5,-21 0-8,-1 0 4,0 0 0,1 0 1,21 0-2,-43 0 1,43 0 0,-43 0 0,-1 0 0,22 0 1,-21 0-1,-1 0 1,-22 0 0,0 0-4,0 0 19,-22-22 99,45 22-99,-45-44-8,66-23 8,-22-21-16,-22-23-1,1-44 2,-23 22-2,0 0 1,0-22 1,0-22-2,0 66 1,0-44 0,0 44 1,0 23-1,0 21 2,0-21-5,0 21 5,0 1-1,0-1-3,0 23 3,0 22 0,0-22-2,0 21 1,0-43 1,0 44 6,22-23-6,-22 23 5,0 0-4,0 0-3,-45 22 211,-65 0-210,21 0 0,-22 0 0,-21 0 1,-23 0-2,0 0 1,66 0 0,-44 0 0,89 0 1,0-22-2</inkml:trace>
    </iact:actionData>
  </iact:action>
  <iact:action type="add" startTime="13195">
    <iact:property name="dataType"/>
    <iact:actionData xml:id="d4">
      <inkml:trace xmlns:inkml="http://www.w3.org/2003/InkML" xml:id="stk4" contextRef="#ctx0" brushRef="#br0">2524 3855 0,'-22'0'71,"0"0"-55,0 66 9,0 0-17,22-21 1,-22-1-2,0 0 2,22 23 0,-45 44-2,23-67 2,-22 44-1,44-43 0,-44 43 0,21 45-1,-21-66 1,44 44 1,-22-23-1,0 1-1,0 21 1,0-21 1,22 0-2,0-1 2,0-43-2,0 43 1,0 1 1,0-23-2,0-21 1,0-1 0,0 0 1,0 23-1,0-23 0,0-22 1,0 22-3,0-21 3,0-1-1,0 22-1,22 0 1,-22 1 4,0-23-6,0 0 4,22 22-5,-22 0 5,22 1-2,-22-1 0,0 23-1,0-23 2,22 0-1,0 0-1,0 1 1,-22-23 0,23 22 1,-23-22-2,22 1 1,0-23 9,-22 22-2,66-22 9,23 22-16,44 0 0,22 0 1,66 0-2,23 23 0,88 21 2,-22 0-2,-22-21 1,133 43 0,-23-21 2,1-23-3,-23-22 1,-44 23 1,45-23-1,-67-22 1,-22 0-3,-22 0 5,-45 0-4,0 0 1,1 0 0,-1 0 1,-88 0 2,44 0-7,23 0 5,-23 0-1,0 0 0,0 0-1,0 0 1,0 22 0,45 0 0,-45 0 0,0-22 1,23 22-1,43 0-1,-44-22 1,23 23 0,-45-23 0,44 0 0,-43 0 0,21 0 0,-88 0 0,66 0 0,0 0 1,-22 0-1,-44 0 0,44 0-1,0 0 1,22 0 0,0-23 0,-22 23 1,22-22 1,0 22-5,67-22 6,-67 22-4,22-22 2,45 0-1,-67 22 0,0-22 0,0 0-1,1-1 1,-1 1 1,-22 0-1,44 0 0,-66 0-1,44 22 1,-44-22 1,44 22-2,-22 0 1,22 0 1,-22 0-2,23 0 2,21 0 3,-22 0-9,0 0 6,22 0-1,23 0 0,-45 0 0,22 0-1,-21 0 1,21 0 0,-22 0 0,-44 0 0,-22 0 0,44-22 3,-89-1-4,45-21 3,-23 22-3,23-22 1,-67-1-1,1 45 2,21-44-1,0 0-1,-21 44 1,-1-45 1,89 1-1,-89 44-1,45-44 1,-45 22 0,45-23 1,-23 23-2,23-22 2,-45 22-2,0-23 1,45 1 0,-67 0 0,0 22 0,0-23 0,0 23 1,1-22-2,-23 22 2,22 0-2,-22-23 2,0 1-2,22 0 1,-22-23 1,0 23-1,0-22 4,0-23-9,-22-44 6,0 44-2,-23-21 2,-21-23 0,-1-22-3,1 0 5,-45-23-3,23 46 1,-1-68-1,0 45-1,1 22 3,21 22-4,-43-21 1,88 87 2,-67-66-1,45 67 0,22 44 0,-23-44-1,45 0 1,-44 44 0,44-45 0,-44 23 0,-1 0 16,23-22-16,-22 21 0,-22-21 0,43 22 0,-21 0 0,-22 0 0,44 0 1,-23-1-1,-21 1 0,44 22 0,-23 0-1,23 0 4,-44 0-6,22 0 6,-23 0-3,1 0-2,-23 22 3,-22 23-1,-44-23 2,45 0-4,-112 22 3,111-22-1,-132 1-1,-1-23 1,1 22 0,-23-22 0,22 0 1,-21 0-2,-45 0 1,22 0 0,22 0 1,0 22-1,-44-22 0,44 0-1,1 0 2,-23 0-1,44 0-1,-21 0 1,21 0 0,0 0 0,1 0 1,-1 0-2,23 0 1,-1 0 0,-66 0 0,1 0 1,21 0-2,-66-22 4,44 0-6,22 22 5,-22-23-2,-44 23 0,66-44 0,0 44 1,-44-22-1,45 22-1,-1 0 1,-22 0 0,22-22 0,-44 22 1,0 0-1,-22 0-1,22 0 2,-66-22-2,66 22 0,-155 0 2,44 0-1,-66-22 1,66 22-2,44 0 1,67 0 0,-22-45 0,89 45 0,21 0 1,67 0-2,67 0 1,21 0 1,45 0-1,0 0 0,0 0 8</inkml:trace>
    </iact:actionData>
  </iact:action>
  <iact:action type="add" startTime="18607">
    <iact:property name="dataType"/>
    <iact:actionData xml:id="d5">
      <inkml:trace xmlns:inkml="http://www.w3.org/2003/InkML" xml:id="stk5" contextRef="#ctx0" brushRef="#br0">9124 4541 0,'44'0'240,"22"0"-224,-21 22 0,-23-22-8,22 23 0,-22-23 0,0 22 4,23-22-9,-23 0 5,0 0 0,0 0 0,0 0 9,0 0 15,23 22-15,21-22-9,-66 22-2,66-22 5,-43 22-4,21-22 2,22 22-2,-44-22 1,23 0 0,-23 0 0,22 0 0,-22 0 1,0 0-2,1 0 2,-1 0-1,0 0 0,0 0 8,0 0-8,0 0-1,23 0 1,21 0 1,-66 22-1,67 1 0,-45-23-1,22 0 2,0 22-2,23-22 1,-45 22 1,22-22-2,-22 0 1,0 0 1,1 0 14,-1 0 20,0 0-27,44 0 0,1 0-9,-1 0 2,23 22-1,-1-22 0,1 0 0,44 0 0,-45 0 4,1 0-9,66 0 5,-67 0 0,-21 0 0,22 0 1,-1 0 3,-44 0-9,1 0 6,-1 0-2,0 0 2,1 0-1,-1 0 7,0 0-7,-22 0 1,0 0-2,1 0 1,-1 0 0,0 0 0,0 0 0,0 0 3,0 0-6,0 0 13,1 0-9,21 0 71,-22 0-64,67 22-8,-23-22 7,0 0 2,-21 0-1,-23 0 0,0 0-9,0 0 9,0 0-9,0 0 10,1 0-8,43 0-2,-22 0 3,1 0-3,21 0 3,23 0-2,-1 0-3,1 0 5,-1 0-3,1 0 2,0 0-1,66 0 0,-67 0-1,45 0 2,-44 0-2,21 0 2,-21 0-1,22 0 1,-23 0-1,1 0 0,-1 0-1,-21 0 1,21 0 1,1 0-2,-1 0 2,45 0-1,-44 0-1,0 0 1,-45 0 0,44 0 1,1 0-1,0 0-1,-1 0 2,-44 0-1,45 0-1,-23 0 1,-21-22 1,-1 0-2,-22 22 3,22 0-4,-21 0 5,21-22-3,-22 22-1,0 0 2,0-22 7,0 22-8,1 0 0,-1 0 0,0 0-1,44 0 1,-44 0 0,1 0 0,21 0 0,0 0 1,0 0-2,-21 0 1,-1 0 0,0 0 0,0 0 9,0 0-9,0 0-1,0 0 9,1 0 1,-1 0 2,0 0 2,0 0-5</inkml:trace>
    </iact:actionData>
  </iact:action>
  <iact:action type="add" startTime="21071">
    <iact:property name="dataType"/>
    <iact:actionData xml:id="d6">
      <inkml:trace xmlns:inkml="http://www.w3.org/2003/InkML" xml:id="stk6" contextRef="#ctx0" brushRef="#br0">11471 4896 0,'-89'0'265,"45"0"-256,22 0-2,0 0 2,0 0-2,-1 0 1,-21 0 0,0 0 0,22 0 8,-23 0-7,23 0 6,-66-45-6,66 45-1,-67-44 0,45 44 0,-23 0 0,-21-22 0,21 0-1,-21 22 2,-1 0-2,1 0 1,-1-22 0,0 22 1,1 0-2,-23 0 1,67 0 1,-45 0 0,45 0-2,0 0 0,-1 0 4,1 0-6,0 0 5,-1 0-2,23 0 0,-22 0 0,22 0 1,0 0 2,-23 0 2,23 0 11,0 0 16,0 0-16,0 0-9,0 22 2,0-22-2,-23 22-7,23-22 8,0 0-7,0 0 6,0 22-6,0-22 2,-1 22 2,1-22-4,0 22 8,0-22-9,-22 23-1,22-23 1,22 22 0,-45-22 0,23 22 0,0 0 0,-22-22 0,-23 44 8,23-22-7,0 1-1,-1-1 0,-21 0 0,22 22 0,-23-22 0,23 0 0,-23 23-1,23-45 1,22 22 0,-22 0 0,22-22 1,-1 22-2,-43 0 1,22 1 7,44-1-5,-22-22 8,-23 22-12,23 0 1,0-22 4,-44 44-6,43-22 5,1-22-2,0 23 0,0-1 1,-22 0-1,-1 22 0,23-22 0,0-22 0,0 22-1,0-22 2,22 23 6,-22-23 2,44 0 272</inkml:trace>
    </iact:actionData>
  </iact:action>
  <iact:action type="add" startTime="23004">
    <iact:property name="dataType"/>
    <iact:actionData xml:id="d7">
      <inkml:trace xmlns:inkml="http://www.w3.org/2003/InkML" xml:id="stk7" contextRef="#ctx0" brushRef="#br0">7994 5272 0,'-22'22'112,"0"1"-103,-22-1-2,21 22 2,-43 0-2,44-22 1,-22 45 0,-1-67 0,45 44 0,-66 0 0,44-21 0,0-23 0,22 22 0,-23-22 9,90 44 256,-23-22-264,-22-22-2,0 0 1,1 22 0,65 1 235,1 43-235,-23-22-1,-44-44 2,23 45-2,21-23 1,-22 22 0,1-22 9,-23 0-6</inkml:trace>
    </iact:actionData>
  </iact:action>
  <iact:action type="add" startTime="27165">
    <iact:property name="dataType"/>
    <iact:actionData xml:id="d8">
      <inkml:trace xmlns:inkml="http://www.w3.org/2003/InkML" xml:id="stk8" contextRef="#ctx0" brushRef="#br0">3986 7953 0,'111'0'127,"-45"22"-118,89-22-2,22 22 1,45-22 1,88 22 3,0 0-7,22-22 6,67 44-6,-1-21 3,23-23 0,-67 0 0,23 0 1,-89 0-1,-89 22 0,22-22-1,-43 0 1,-68 0 0,-21 0 1,-23 22-3,-44-22 3,1 0-1,-1 0 0,0 22 0,0-22 0,0 22 1,0-22-1,0 22-1,1-22 2,-1 0-2,0 0 17,-22 22-16,-89-22 807,1 0-808,-67 0 1,22 0 0,-44 0 0,-67 0 1,0 0-1,-43 0-1,43 23 2,-44-1-1,89-22-1,-67 22 4,89 0-6,-22 0 6,88 0-3,-22 1-1,44-1 2,45-22-1,0 0-1,22 0 2,0 0-1,154 0 47,46-22-46,65 22-2,45 0 2,111 0-1,88 0-1,111 0 2,-45 22-2,112-22 1,21 22 0,-199-22 0,-132 0 0,-134 22 0,-132-22 0,-45 0 0,-88 0 25,-45 0-24,-44 0-3,-88 0 4,-1 0-2,1 0-1,-1 22 3,-43-22-3,88 22 1,-67 0 1,0-22-2,45 23 2,-44-23-2,65 0 1,1 0 0,66 0 1,45 0-1,0 0-1,88 0 82,0 0-74,44 0-6,-44 0-1,1 0-1,-1-23 2,0 23 8,0 0 0,-66 0 6,-200-22-14,-110 0 4,-155 0-11,-45-44 5,-133 21 2,134 23 0,-134-22-2,89 44 0,156-22 2,220 22-1,1 0 0,198 0 2,-21 0-3,66-23 25,155 1-25,1 0 1,65 0 0,-21 22 0,88-22 0,-89 22 1,89-22-2,-111 22 1,67 0 0,-44 0 0,-67 0 0,22 0 0,-89 0 2,-21 0-3,-23 0 1,-22 0 1,23 0 167,87 0-167,134 0-2,22 0 1,44-22 1,111 22-2,44 0 1,-44-23 0,-88 23 2,-90 0-3,-110 0 2,-88 0 0,-45 0 8,-89 0 22,1 0-32,22 0 2,-23 0-2,23 0 2,0 0 3,22 0-2</inkml:trace>
    </iact:actionData>
  </iact:action>
  <iact:action type="add" startTime="32069">
    <iact:property name="dataType"/>
    <iact:actionData xml:id="d9">
      <inkml:trace xmlns:inkml="http://www.w3.org/2003/InkML" xml:id="stk9" contextRef="#ctx0" brushRef="#br0">3942 9924 0,'22'0'466,"66"0"-459,1 0 1,0 0 1,66 0-2,0 0 1,22 0 0,-44 0 0,-1 0 0,-21-22 0,0 22 1,-22 0-2,-1 0 1,1 0 0,-45 0 0,45 0 0,-45 0 1,0 0-1,0 0 0,89 0 2,-88 22-4,-1-22 1,44 0 1,-21 22 0,21-22 0,1 0 2,0 0-4,21 0 5,-21 0-3,-23 0-2,1 0 4,21 0-2,-21 0-1,-1 0 1,23 0 0,-45-22 0,45 22 0,-1 0 0,-43 0 0,43 0 1,1 0-1,21 0 6,-21 0-12,0 22 5,-1-22 2,1 0-2,-1 0 2,-21 0 1,21 0-5,1 0 3,-45 0 0,45 0-1,-45 0 3,0 0-1,1 0-2,21 0 1,1 0-1,-23 0 2,22 0-2,23 0 1,-45 0 0,23 0 3,21 0-5,1 0 4,-1 0-3,1 0 2,-1 0-2,67 0 2,-88 0-2,21 0 2,1 0-1,-45 0-1,23 0 3,-23 0-3,0 0 9,-22 0 0,1 0 0</inkml:trace>
    </iact:actionData>
  </iact:action>
  <iact:action type="add" startTime="36201">
    <iact:property name="dataType"/>
    <iact:actionData xml:id="d10">
      <inkml:trace xmlns:inkml="http://www.w3.org/2003/InkML" xml:id="stk10" contextRef="#ctx0" brushRef="#br0">3676 11785 0,'66'0'63,"-43"0"-54,43 0-2,-22 0 1,67 0 0,-22 0 0,-1 0 0,1 0 0,132 0 0,-110 0 0,88 0 0,0 0 1,1 0 4,43 22-11,-65 0 7,65 0-1,-21 0-1,21 0 1,23-22 0,-22 23 0,21-23 1,-43 0-2,-1 0 2,-22 0-2,-21 0 1,-1 0 1,-22 0-2,-45 0 1,23-23 0,22 23 1,-66 0 0,22-22-2,-23 22 2,67 0-1,-66 0 0,66 0 0,-67 0 0,23 0 0,22 22 0,-44 1 1,-1-23-3,-44 0 4,45 22-3,-45-22 2,-22 0 3,23 0-8</inkml:trace>
    </iact:actionData>
  </iact:action>
  <iact:action type="add" startTime="41147">
    <iact:property name="dataType"/>
    <iact:actionData xml:id="d11">
      <inkml:trace xmlns:inkml="http://www.w3.org/2003/InkML" xml:id="stk11" contextRef="#ctx0" brushRef="#br0">2281 7244 0,'-67'44'136,"45"-22"-127,0 22-3,-66 23 2,43-23 1,-88 89-2,23-44 3,-1 21-3,-66 68 2,44-23-2,-22 0 1,22 0 1,22-22-1,1 44 0,43-66 1,1 66-1,21-22 0,23-44-1,0 66 2,22 44 1,0-43-4,0-1 2,0-66 0,0 66 0,0 0 0,22-22 0,-22-22-1,22-22 1,1 0 0,-23-23 0,22 67 1,0-66-2,0-1 2,-22-21-2,22 88 6,0-44-10,0-23 9,1-21-7,-1 21 2,0 23 4,-22-67-5,22 45 6,22 22-7,-22-67 2,1 45 3,21-45-3,0 45 2,-22-1-1,45 1-1,-1 22 1,-22-67 1,45 67-2,0-1 1,-45-65 0,44 65 2,-43-65-3,21 21 1,-44-22-1,23 1 2,-23 21-1,22 1-1,-44-23 2,22-44-2,0 66 1,-22-21 0,45-1 1,-23 0-2,-22 23 2,44-23-2,-22 0 2,-22 45-2,0-45 2,22 1-2,1-1 2,-23 0 0,22 1-3,-22-1 4,22 0 4,0-44 4,0 22-9,0-22-2,0 0 2,23 0-1,-1 0-2,-22 0 4,0 0-3,0 0 1</inkml:trace>
    </iact:actionData>
  </iact:action>
  <iact:action type="add" startTime="62087">
    <iact:property name="dataType"/>
    <iact:actionData xml:id="d12">
      <inkml:trace xmlns:inkml="http://www.w3.org/2003/InkML" xml:id="stk12" contextRef="#ctx0" brushRef="#br0">6422 15240 0,'-44'0'48,"-1"0"-32,-21 0-9,-1 0 2,23 0 2,-67-22-7,23 22 5,-1-22-1,-66-22-1,22 44 1,-22-23 0,-22 1 0,22 0 0,-22-44 2,-44 44-3,110 22 0,-111-45 2,45 23-1,0 0 3,44 0-4,-44-22-1,22 21 4,-22-21-2,44 0-1,-22-1 2,22-21-1,-22 0 0,44 43-1,1-43 2,-67 0-2,110 21 2,-21 1-2,-23-23 1,0 45 0,23-44 1,-23 22-2,44-23 1,-21 45 0,43-22 0,1-1 0,0 1 0,-23-22 1,45 21 7,-22 1-9,44 22 1,-44-45 0,44 45 0,-22-22 0,22 22 0,-23-23 1,1-21-2,22 44 1,0-22 1,0-1 0,0 23-3,0-44 5,0 43-3,0 1 6,0-22-9,0 0 1,45-1 2,-23 23-2,44-66 2,23 43 0,21-21-1,-21-1 3,44 1-3,22 22 1,0-1 0,22 1 0,67 22 0,-23 0 1,1 0-3,21 22 3,1-22-2,-23 22 1,45 0 1,-22 0 0,21 0-1,-43 0 0,43 0-1,46 0 1,-112 0 0,67 0 0,-45 0 0,45 0 0,-45 0 2,45 0-4,-45 0 3,45 0 1,-67 0-4,67 0 3,-22 0 0,-45 0-1,45 0-1,-67 0 2,-22 0-1,22 0-1,0 0 1,-22 0 0,22 0 1,-44 0-1,44 0 1,-44 0 0,44 0-4,23 0 3,-23 0 0,66-23 0,1 1 1,-23-22-2,112 44 1,-46-22 1,-21 22-1,155-22-1,-67 22 2,89-23-2,-88 23 1,132 0 0,66 0 0,-21 0 0,88 0 0,-89 0 1,89 0 1,-132 0-4,-112 0 3,45 0-1,-45 23-2,-44-23 4,-22 44-2,-44-44 1,0 0 0,0 22-2,-67-22 0,45 0 2,-1 0-1,-44 0 0,1 22 0,43-22-1,1 0 2,22 0 4,-67 22-11,67-22 6,-23 0 1,23 23-2,-45-23 2,1 0-2,-45 22 1,0-22 1,-66 22-1,22 0-1,22-22 6,-89 22-10,23 0 5,-45 23 0,-22-45 0,23 44 1,-23-44-1,0 44 1,0-22-1,0 45-2,0-23 5,23 45-6,-1-1 6,22 23-4,-44-67 1,23 45 1,21 22-2,-22-67 1,-21 67 0,21-67 0,-22 0 8,0 1-7,-22-1 7,0-22-1,0 22-6,0-21-2,0-1 1,0 22 0,-22-22 1,0 0-2,-45 67 1,1-45 1,0 23-1,-45-1-1,0 1 1,23-1 1,-45 1-2,22-23 2,-44 22-2,44 1 2,-44-1 1,-22 1-4,22-23 3,-44 22-3,22-43 5,-23 21-3,-21-22 0,-23 0 0,23 0 0,-89 23-1,88-45 1,-43 22 0,-23-22 0,44 0 1,-44 22-1,45-22 0,-23 0 0,22 0-1,1 0 1,21 22 1,-43-22-2,65 0 1,-43 0 0,65 0 0,-21 0-1,-22 22 3,44-22-2,-23 0-1,23 0 2,0 0-1,-67 0-1,67 22 1,0-22 1,-89 0 3,89 0-8,-44 0 5,-23 0-3,1 0 4,21 0-2,-44-22-1,-44 0 2,89 22 8,-45-22-14,0-22 4,1 44 1,21-23-2,-44 1 1,22 22 2,-44 0-1,45-22-1,21 22 2,-88 0-2,66 0 2,0-22 0,-21 22-2,21 0 1,0 0-1,0 0 1,1-22 1,65 22-1,-43 0 0,43-22 0,-43 22-1,66-22 2,0 22-2,21 0 1,-43-23 0,22 23 0,-22-22 0,22 22 0,-1 0 0,-21 0 1,22 0-2,-22 0 4,-23 0-5,45 0 3,0 0-1,0 0 1,66 0-1,-22 0-1,45 0 1,43 0 0,1 0 1,22 0-2,0 0 2,0 0-1,-1 0 7,1 0 11</inkml:trace>
    </iact:actionData>
  </iact:action>
  <iact:action type="add" startTime="66153">
    <iact:property name="dataType"/>
    <iact:actionData xml:id="d13">
      <inkml:trace xmlns:inkml="http://www.w3.org/2003/InkML" xml:id="stk13" contextRef="#ctx0" brushRef="#br0">1616 18009 0,'23'0'126,"21"0"-116,22 0-3,45 0 2,22 0-1,66 22 0,45-22 0,-67 0 0,22 22 0,-22-22 0,1 23-1,-46-23 1,-21 0 1,-44 0-2,-23 0 1,22 0 0,-43 0 0,-1 0 0,0 0 8,0 0-8,22 0 8,23 0-4,-1 0-8,23 0 5,-1 0-2,67 0 1,-66 0 0,66 0 0,-44 0 0,44 0 0,-45 0 0,-21 0 2,22 0-3,-45 0 2,1 0-1,-23 0 0,0 0 10,0 22-10,-21-22 9,-1 0-11,0 0 2,0 0 32,-88 0 137,-1 0-168,23 0-1,-67 0 4,22 0-8,-66 0 4,67 0-1,-23 0 1,0 0 1,23 0-2,-1 0 2,23 0-1,22 0-1,-23 0 1,23 0 1,0 0-2,-1 0 2,-21 0 2,-1 0-7,23 0 3,0-22 2,-23 22-1,-21-23 0,44 1 0,-1 22 1,-43 0 0,21-22-2,23 0 1,22 22 0,-23-22-1,23 22 4,0-22-6,22 0 14,-22-1-4,22-21-6,-22 0 15,22-1-17,-22 1 1,22 0 9,0 22 6,0 0-14,0-1 7,22 1-9,0 0 9,0 22 1,0 0 23,23 0 0</inkml:trace>
    </iact:actionData>
  </iact:action>
  <iact:action type="add" startTime="68585">
    <iact:property name="dataType"/>
    <iact:actionData xml:id="d14">
      <inkml:trace xmlns:inkml="http://www.w3.org/2003/InkML" xml:id="stk14" contextRef="#ctx0" brushRef="#br0">2702 15573 0,'0'-23'273,"66"-21"-241,0 0-24,1-1 0,-1 1 0,67-22 0,-44-1 0,-1 1 1,1 21 0,22-21-2,-1 22 1,-65 22-1,-1-23 2,-22 23 3,22 22-9,-21-22 14,-1 0-9,0 22 80,44 0-69,1 44-5,-1-22-6,-22 0 0,23 1 0,-1-1 0,-21 0 0,21 0 0,45 44 1,-67-43 7,0-1-9,1 0 1,-1 0 0,-22 0 1,0-22-2,0 0 1,0 22 0,-22 1 1,45-23 7,-45 22-8,22 22 177,0-22-160,0 0-18,-22 0 9,22 1-8</inkml:trace>
    </iact:actionData>
  </iact:action>
  <iact:action type="add" startTime="70285">
    <iact:property name="dataType"/>
    <iact:actionData xml:id="d15">
      <inkml:trace xmlns:inkml="http://www.w3.org/2003/InkML" xml:id="stk15" contextRef="#ctx0" brushRef="#br0">3875 15883 0,'67'0'71,"-23"0"-63,67 0 0,-23 0 0,23 0 0,22 0 1,66 0-2,-22 0 2,23 0-1,-23 0-1,66-23 1,-43 23 1,-1 0-2,-88 0 2,-1 0-1,-43 0-1,-23 0 1,-44-44 194,-22 0-186,-44-45 0,-23 23-8</inkml:trace>
    </iact:actionData>
  </iact:action>
  <iact:action type="add" startTime="71163">
    <iact:property name="dataType"/>
    <iact:actionData xml:id="d16">
      <inkml:trace xmlns:inkml="http://www.w3.org/2003/InkML" xml:id="stk16" contextRef="#ctx0" brushRef="#br0">4362 14908 0,'-22'0'120,"0"0"-105,0-44-6,0 22-2,-22-1 2,-1 1-2,-21-22 1,22 22 2,-23 0-4,1 22 4,21 0-1,-21-23-2,0 23 1,43 0 0,-21 0 1,0 0 4,0 0-11,-1 0 15,23 23-9,-22-1 0,0 0 7,21 0-6,-43 45-2,44-45 1,0 0 0,-45 44 1,45-44-1,0 1 1,0-1-3,-23 44 2,23-44 0,0 0 0,-22 45 0,22-45 0,0 0 0,-23 23 1,45-23-2,-44 0 1,44 0 0,-22 0 0,0 0 2,0-22 6,22 22 1</inkml:trace>
    </iact:actionData>
  </iact:action>
  <iact:action type="add" startTime="72041">
    <iact:property name="dataType"/>
    <iact:actionData xml:id="d17">
      <inkml:trace xmlns:inkml="http://www.w3.org/2003/InkML" xml:id="stk17" contextRef="#ctx0" brushRef="#br0">2746 14908 0,'0'0'1,"-22"22"14,22 22-8,-22 23 2,-23-1 6,45-21-7,-22-1 1,0-22-2,22 0 1,0 0 0,0 1 8,0-1-9,0 0 115,133 0-96,-22 0-19,-67-22 1,44 22 1,1-22-2,0 22 2,-45-22-2,0 0 1,0 0 0,-21 0 0,-1 0 0,0 0 24</inkml:trace>
    </iact:actionData>
  </iact:action>
  <iact:action type="add" startTime="75115">
    <iact:property name="dataType"/>
    <iact:actionData xml:id="d18">
      <inkml:trace xmlns:inkml="http://www.w3.org/2003/InkML" xml:id="stk18" contextRef="#ctx0" brushRef="#br0">1794 18253 0,'22'-22'88,"0"22"-70,67-23-12,-1 23 2,1 0 0,66 0 0,0 0-1,44 0 2,-22 0-1,0 0-1,-66 0 3,66 0-4,-22 0 4,-22 0 2,-44 0-10,-23 0 9,-22 0-4,1 0 2,-23 0-2,0 0 2,22 0 7,-22 0-1,23 0-7,-23 0 0,44 0 1,-44 23-1,45-23 0,-1 0 0,1 0 0,-23 0-1,0 0 2,23 0-2,-23 0 9,-22 0-7,0 0 7,0 0-8</inkml:trace>
    </iact:actionData>
  </iact:action>
  <iact:action type="add" startTime="78701">
    <iact:property name="dataType"/>
    <iact:actionData xml:id="d19">
      <inkml:trace xmlns:inkml="http://www.w3.org/2003/InkML" xml:id="stk19" contextRef="#ctx0" brushRef="#br0">8238 14133 0,'44'0'119,"0"0"-111,67 0 0,-22 0 5,88 0-10,44 0 5,45 0 0,22 0 0,66 44 1,-22-44 3,-22 0-8,67 0 4,-67 0-1,-22 0 1,-23 0 0,-43 22 2,-45-22-3,-44 0 5,-22 0-9,-23 0 7,-21 0-1,-1 0-1,-22 0-1,45 0 2,0 0-1,-23 0 5,45 0-8,-23 0 3,-43 0-2,21 0 1,-44 0 1,0 0 1,-66 44 22,-111-44-23,-111 23-1,1-23 2,-23 22-1,-111-22 0,67 0 1,22 0 3,-67 0-8,67 0 3,45 0 1,110 0 0,66 0 0,133 0 51,200 0-51,22 0-1,88 0 2,133 0-2,-66 0 2,243 0-2,1 0 1,-1 0 0,-110 0 0,-67 0 0,-44 22 0,-222-22 0,1 22 0,-156-22 0,-22 0 0,-44 22 26,-133 23-28,-88-23 2,-89 0 0,0 0-1,-111 0 2,111-22-1,-22 0 0,44 0 0,89 0 0,44 0 0,133 0 0,177-22 25,155 0-23,177-22-3,177 44-1,133-45 4,111 1-2,-66 44 0,-1 0 0,-353 0 1,-223 0-1,-220 0-1,-23 0 1,-111 0 9,-177 0-10,-177 0 1,-398 0 0,-111 0 1,44 0 2,-67-22-6,134 22 2,287-22 2,289 22-2,176 0 1,89-23 9,22 1-9,222-44 0,265 44-1,333 22 1,-1-45 1,178 45-1,-111 0 0,-133 0 2,-222 0-5,-331 0 6,-156 0-4,-243 23 18,-310-23-17,-288 0-1,-200 0 1,-87 0 1,154 0-2,0 0 2,243 0-1,355 0 0,222 0 0,66 0-1,88-67 19,333 67-20,88 0 3,177 0-2,-66 0 1,-155 0 1,-222 0-2,-88 0 2,-88 0-1,-200 0 39,22 0-39,0 0 0,66 0 0,23 0 3,22 0-6,0 0 13</inkml:trace>
    </iact:actionData>
  </iact:action>
  <iact:action type="add" startTime="85581">
    <iact:property name="dataType"/>
    <iact:actionData xml:id="d20">
      <inkml:trace xmlns:inkml="http://www.w3.org/2003/InkML" xml:id="stk20" contextRef="#ctx0" brushRef="#br0">5979 15838 0,'44'-22'8,"-22"22"7,1 0-6,21 0 7,44 0-9,-21 0 1,-23 0 0,89 0 0,22 0 0,-22 0 0,111 0 1,-67 0 3,22 0-7,45 0 1,-67 0 5,0 22-4,0 0 1,-44-22 0,-45 23 0,1-1 0,0 0 1,-45 0-1,-22-22 9,-22 22-11,44 0 10,-44 23 0,23-1-7,-1 22-1,0-21-1,-22 21 2,22 23-2,22 22 1,-22-67 0,1 67 0,-1-1 0,-22-43 0,0-23 1,0 67-2,0-45 2,0-21-2,0 21 2,0-22 2,0 1 4,0-23 1,0 22 7,0-22-14,0 0 7,-22 23 0,-67-1-2,45-22-10,-1 0 3,1 1 0,-89 21 1,45 22-1,-23-44 1,22 1 1,-66-1-2,22 0 1,1 0 0,-23-22 0,-23 0 0,1 0 0,0 0 0,-44 0 0,43 0 0,1 0 0,67 0 1,-68 0-2,46 0 2,43 0-1,0-22 0,23 22-1,-23 0 1,23-22 0,44 22 2,-22-22-4,21 22 5,1 0-4,-22 0 1,22 0 0,-22 0 0,-1-23 0,23 23 0,-22 0 1,-23-22-2,23 22 1,-22-22 0,-1 22 1,1 0-1,-45-22 4,22 0-9,-21-22 5,-1 21-1,-44 1 2,44 0-1,-22 0 1,1 0-1,-23 0-1,44 22 1,-22-23 0,-22 23 0,44-22 0,23 22 0,-67-22 0,66 22 0,-44 0 0,45 0 0,-1 0 0,0 0 0,23 0 2,-23 0-4,23 0 4,0-22-2,-1 22 0,1 0 4,21 0-8,1 0 5,0 0-2,-23 0 1,23 0 0,0 0 1,0 0-1,-1 0 0,1 0-1,-22 0 1,21 0 8,-21 0-8,44 0 0,-23 0 1,23 0 3,0 0-9,0 0 6,0 0-2,-23 0 1,1 0 1,44-22-1,-22 22 0,-22 0-1,-1 0 2,23 0-2,0 0 2,-44-22 1,44 22-5,-23-45 4,23 45 1,-44-44-5,44 44 6,-1-44-3,-21-1 0,22 1-2,0 44 3,0-66 1,-23-23-3,45 23 9,-22 21-8,0-43-1,22 43 1,0-21 0,0 44 1,-22-22-2,22-1 2,0 23-1,0 0 0,0 0-1,0 0 2,0 0-2,0-23 19,0 23-12,0-22 3,0 22-10,22-1 1,45-65 1,-23 88 3,0-44-7,23-1 1,-23 45 5,22-44-3,45 22 0,-67 0 5,45 22-11,-1 0 6,45 0 0,-22 0-1,-22 0 2,-1 0-2,23-23 2,0 23-1,-23 0-1,1 0 2,-1 0 0,23 0 0,-44 0-2,21 0 1,-44 0 0,45 23-1,44-1 1,-45 0 1,1-22-1,22 22 0,22 0 0,22 0-1,22-22 1,-22 23 1,22-23-1,67 0-1,-67 22 1,66-22 2,-21 0-4,21 0 4,-65 0-2,21 0-2,44 0 5,-43 22-3,-23-22-1,0 0 1,-22 0 0,0 22 0,-44-22 1,0 22-2,-23-22 1,-44 0 0,1 22 1,-1-22-2,22 22 2,-43-22 7,-1 0-9,0 23 1,0-23 9,0 0 15,0 0-8,0 0-8,1 0 10,-1 0 14</inkml:trace>
    </iact:actionData>
  </iact:action>
</iact:actions>
</file>

<file path=ppt/ink/inkAction6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748">
    <iact:property name="dataType"/>
    <iact:actionData xml:id="d0">
      <inkml:trace xmlns:inkml="http://www.w3.org/2003/InkML" xml:id="stk0" contextRef="#ctx0" brushRef="#br0">5492 2703 0,'44'0'103,"23"0"-79,21 0-17,89 0 2,-44 0-1,44 22 0,45 0 0,43-22 4,23 22-8,-22 0 4,66-22 0,67 22 0,-67 1 0,-22-23 1,67 22-1,-67-22 2,0 0-4,44 44 4,-66-44-3,-22 0 2,-1 22-2,1-22 1,44 0 1,-111 22-3,67-22 3,-22 23-1,21-23 0,1 0 1,-67 22-2,-21-22 1,65 0 0,-21 0 0,-1 0 0,-22 0 1,-21 0-1,65-45-1,-66 23 1,0 0 1,67-22-2,-67 22 2,45-1-2,-1 23 1,-44-22 1,67 22-1,-1-22-1,-21 22 1,21 0 0,1 0 0,-22 0 3,65 0-5,-43 0 1,22 0 4,-23 0-6,23 0 8,-67 0-8,45 0 3,-111 0 0,22 0 0,-22 0 1,-67 0-2,23 0 1,-45 0 1,0 0-2,1 0 2,-23 0 7,0 0-9,0 0 9,0 0 0,0 0 47</inkml:trace>
    </iact:actionData>
  </iact:action>
  <iact:action type="add" startTime="12572">
    <iact:property name="dataType"/>
    <iact:actionData xml:id="d1">
      <inkml:trace xmlns:inkml="http://www.w3.org/2003/InkML" xml:id="stk1" contextRef="#ctx0" brushRef="#br0">3455 8373 0,'22'0'31,"0"0"10,44-22-25,-44 0-8,1 22 0,21-22 0,22 22 8,1 0-9,21 0 2,67 0-2,0 22 1,-44 0 1,110 0-2,-43 1 2,65 21-1,-43-44 1,21 44-3,-22-44 4,-22 44-2,-66-44 0,88 23 4,-66-23-8,0 0 5,-44 0-2,-23 0 1,-22 0 0,1 0 0,-23 0 0,0 0 16,0 0 81,0 0 240,-22-45-335,0-43-3,0 43 0,0-21 3,0-23 0,0 1-3,0 43 1,0-43 0,0-23-1,0 67 1,0-1 0,0 1 0,-22 22 0,22 0 16,-88 22 155,65 0-171,-65 0 0,-1 0 0,-66 0-1,-44 0 1,22-22 1,-45-23 0,23-21-2,-44 22 2,65-1-2,-43 1-1,-23 22 3,67 0 0,66 22-1,-21-22-1,-23 22 1,88 0 1,-21 0-1,43 0-1,23 0 9,-22 0-8,22 22 8,0 0-8,-1-22 0,1 22 9,0-22 89,-44 44-90,44-44-9,-1 0 1,-21 45 0,0-45 0,-1 22 9,23-22-1,22 22 80,0 22-72,0 23-15,0 21-3,0-43 5,0 43-3,0-43-3,0 43 5,0-44-2,0-21 1,0 21 0,0-22-2,0 0 8,0 0 9</inkml:trace>
    </iact:actionData>
  </iact:action>
  <iact:action type="add" startTime="17830">
    <iact:property name="dataType"/>
    <iact:actionData xml:id="d2">
      <inkml:trace xmlns:inkml="http://www.w3.org/2003/InkML" xml:id="stk2" contextRef="#ctx0" brushRef="#br0">8171 9658 0,'22'0'112,"1"0"-105,-1 0 1,22 0 1,89 22-2,-44 0 2,88 23-1,44-23-1,1 0 0,88-22 3,-45 22-2,23-22-1,22 0 1,-44 0 1,-22 0-2,-1 0 1,-44 0 0,-21 0 0,-1-22 0,-89 22 0,-21-22 1,44 0-2,-67 22 1,0 0 2,-22 0-3,23 0 10,-23 0 0,0 0-9,0 0 8,0 0-8,0 0 8,-44 0 160,0 0-169,-44 0 4,-23-22-5,-44-1 4,-22 1-3,22-22 1,-88 0 0,44 22 0,-67-1 1,-44 1 0,0-22-2,0 44 1,-88 0 0,66 0 0,-89 0-1,111 0 0,-44 0 2,44 0 0,23 0 2,65 0-7,67 0 4,23 0 0,-45 0 0,133 0 0,-45 0 0,45 22 9,199-22 129,-44 0-139,111 0 1,43 0 0,23 0 0,1 0 1,21 0-1,66 0 4,-43 0-9,43 22 5,-88-22 1,-22 0-2,-66 22 1,-45-22 0,-67 23 1,-43-23-1,-45 22-1,0-22 8,-44 0 92,-155 22-99,-67 0 0,-88 0 0,-67-22 1,-88 22-2,-177-22 1,110 0 0,-110 0 1,66 0 3,288 0-9,0 0 5,44-22 1,156 0-1,21 0 0,89 0 55,22-23-22,45 45-33,88 0-1,0 0 4,132 0-6,46 0 5,65 0-1,222 23-2,0 21 1,111 22 0,-44-21 1,66 21-1,-156-22-1,24-21 1,-179 21 1,-65-44-1,-111 22 0,-67-22-1,-133 0 1,-44 0 0,1 0 0,-134 0 40,-22 0-40,-44 22 1,-22-22-1,-67 0-1,-66 0 1,-111 0 1,-44 0-1,-200-66-1,-44 21 1,111 23 0,-66-66 0,-1 21 2,244 45-4,67 0 4,155 0-2,110 0 0,66 22 0,134 0 64,66 0-64,44 22 0,45 0 0,0 0 1,21-22-1,45 44 4,-44-22-9,22-22 5,44 0 0,-66 23 0,0-23 0,-67 22 0,-44-22 0,-22 0 0,-89 0 0,-22 0 0,0 0 0,-221 22 48,-22-22-47,-89 0 0,-45 0-1,-154 0 0,-155-44 0,-89-23-1,22 23 2,-66 22 0,177-23-2,177 23 1,155 0 0,111 0 1,110 22-2,45 0 2,44 0 22,111 0-23,89 0 1,65 0-2,-43 22 1,66 0 0,-44-22 1,0 22-2,66-22 1,-67 23 0,-43-23 0,-1 0 0,-43 0 0,-1 22 0,-67-22 0,-43 0 2,-1 0-4,-44 0 14,-22-22 130,0-1-125</inkml:trace>
    </iact:actionData>
  </iact:action>
  <iact:action type="add" startTime="22224">
    <iact:property name="dataType"/>
    <iact:actionData xml:id="d3">
      <inkml:trace xmlns:inkml="http://www.w3.org/2003/InkML" xml:id="stk3" contextRef="#ctx0" brushRef="#br0">5293 11275 0,'44'0'80,"0"0"-73,111 0 1,44 0 2,45 0-2,44 0-2,44 44 4,-22-44-3,111 0 1,-67 0 4,23 0-7,-90 0 3,-21 0 0,-66 0 0,-45 0 0,-45 0 0,-43 0 0,-45-22 9</inkml:trace>
    </iact:actionData>
  </iact:action>
  <iact:action type="add" startTime="23177">
    <iact:property name="dataType"/>
    <iact:actionData xml:id="d4">
      <inkml:trace xmlns:inkml="http://www.w3.org/2003/InkML" xml:id="stk4" contextRef="#ctx0" brushRef="#br0">9279 12006 0,'0'0'0,"88"0"87,-44 0-80,111 0 1,-22 22 0,67 0 0,43 1-1,67-23 2,22 22 0,1 22-1,65-44-1,-21 22 1,-45-22 1,66 22 7,-65-22-12,-23 0 3,-45 0-1,-65 0 0,43 0 3,-132 0-1,66 0 0,-66 0-1,0 0 1,-67 0 1,44 0-1,1 0 2,-23-22-4,-21 22 3,-1 0 0,45-44-2,-45 22 1,22 22 1,-44 0-2,23 0 1,-23-22 0,22 22 0,-22 0 25</inkml:trace>
    </iact:actionData>
  </iact:action>
  <iact:action type="add" startTime="28868">
    <iact:property name="dataType"/>
    <iact:actionData xml:id="d5">
      <inkml:trace xmlns:inkml="http://www.w3.org/2003/InkML" xml:id="stk5" contextRef="#ctx0" brushRef="#br0">2082 13136 0,'44'0'151,"0"0"-143,67 0 0,-45 0 0,67 22 0,22 0-1,-22-22 2,0 22-1,66-22 0,-66 22-1,66 1 2,-66-23-1,44 22-1,-66-22 2,44 22-1,-88-22 0,21 0 0,23 22 0,-67-22 3,0 0-6,1 0 6,21 0-4,-22 0-1,1 0 5,21 0-4,23 0 1,-45 0 1,22 0-1,45 0-1,-44-22 2,-1 22-2,23 0 2,-23 0-2,1 0 2,-23 0-1,44 0 0,-43 0 3,-1 0-6,0 0 2,23 0 1,-23 0 1,0 0-2,23 0 1,-1 0 1,1 0-2,-23 0 1,22 0 0,23 0 0,-23 0-1,23 0 1,-45 0 1,0 0-1,1 0 1,21 0-1,-22 0 1,1 0-3,-23 0 4,22 0-2,-22 0 0,0 0 0,1 0 1,-1 0-1,0 0-1,0 0 1,0-22 1,45 0-1,-45 22-1,22-23 1,-22 23 0,45 0 0,-1-22 9,-22 22-10,1 0 1,21 0 0,-44 0 1,23 0-1,21 0 0,-22 0 0,1 0 7,-23 0-6,0 0 7,0 0-9,0 0 9,0 0 0,0 0 3,1 0-13,-1 0 3,44 0-1,-44 0 0,23 0 0,-23 0 0,44 0 0,-44 0 8,23 0-8,-23 0 2,0 0-4,0 0 11,0 0 22,45 0-24,-45 0-5,22 0-3,-22 0 0,22 0 2,1 0-1,21 0 1,-22 0-2,23 0 9,-45 0-8,0 0 10,0 0-4,1 0 44,-1 0-34,22 0-7,-22 0-9,22 0 3,-21 0-4,21 0-1,-22 0 9,0 0-6,0 0 3,0 0-8,1 0 3,-1 0 1,0 0 1,22 0-2,-22 0 1,23 0 2,21 0-3,-22 22 1,67-22 0,-45 0-1,23 0 2,0 0-2,-1 0 1,67 23 0,-66-23 3,-1 0-6,-21 0 5,21 0-2,1 0 0,0 0 0,-45 0 0,44 0 1,-43 0-1,21 0 0,-22 0-1,23 0 1,-23 0 0,23 0 1,21 0-1,-44 0 0,45 22-1,22 0 2,-45-22-2,23 0 1,-1 22 0,1-22 0,-45 0 1,45 0-1,-45 0 0,45 0-1,-45 0 1,22 0 0,-44 0 2,23 0-4,-23 0 2,22 0 0,1 0 0,-1 0 2,22 0-3,23 0 3,-45 0-3,45 0 0,-23 0 2,1 0-1,21 0 1,1 0-2,-1 0 1,-43 0 0,43 0 0,-44 0 1,1 0 3,-1 0-9,22 0 5,-43 0 1,21 0-2,-22 0 2,0 0 3,0 0-8,23 0 3,-1 0 1,-22 0 0,44 0 8,-43 0-7,21 0-1,0 0 0,0 0 0,-21 0-1,21 0 1,0 0 0,1 0 11,-23 0-13,22 0 1,-22 0 10,45 0-8,-45 0-3,0 0 4,22 0-1,23 0-2,-23 0 2,0 0-1,0 0-1,45 0 1,-23 0 0,-21 0 0,43 0 1,1 0-2,-23 0 1,23 0 0,-1 0 0,-43 0 0,43 0 0,-43 0-1,21 0 2,23 0-1,-45 0 0,0 0 0,-22 0 1,23 0-1,-1 0 0,22 0 0,-43 0 1,43 0-2,0 0 0,-21 0 2,21 0-1,1 0 0,-23 22 3,22-22-7,-21 0 6,-1 0-2,0 0-2,0 0 4,1 0-1,-1 0-2,-22 0 2,0 0 4,23 0-11,-23 0 7,0 0-2,44 0 1,45 0 0,-45 0 0,1 0 0,44 0 0,-23 0 0,45 0 0,0 0 0,-22 0 1,22 0-1,-1 0-2,23 0 3,0 0 0,-44 0-1,66 0 0,-44-22 0,-44 22-1,44 0 1,-45 0 1,1-22-2,-1 22 1,1 0 0,-45 0 0,23-22 4,21 22-8,-43 0 7,43 0-4,-44 0 1,45 0 1,-23 0-1,23 0 1,-45 0-2,1 0 0,-1 0 2,22 0-2,-21 0 2,-23 0-1,0 0 7,0 0 2,0 0 38,45 0-38,-23 0-10,0 0 1,0 0 0,-21 0 0,21 0 0,0 0 2,0 0-2,-21 0 371,43-22-66,-22 22-305,1 0 1,-23 0-3,22-23 3,0 23-1,-22 0-1,23 0 2,-23 0-2,0 0 2,0 0 7,0 0-8</inkml:trace>
    </iact:actionData>
  </iact:action>
  <iact:action type="add" startTime="37294">
    <iact:property name="dataType"/>
    <iact:actionData xml:id="d6">
      <inkml:trace xmlns:inkml="http://www.w3.org/2003/InkML" xml:id="stk6" contextRef="#ctx0" brushRef="#br0">2790 13845 0,'22'0'322,"45"0"-315,-1 0 1,23 0 0,-1 0 0,1 0 0,66 0 0,-66 0 0,66 0 0,-67 0 0,45 0 0,-44 22 0,66 0 1,0-22-2,-67 0 3,45 22-3,0-22 2,0 0-1,0 0 1,-1 0-2,-21 0 2,-22 0-2,66 0 1,-22 0 0,-45 0 0,1 0 0,-1 0-1,-21 0 3,66 0 2,-45 0-9,-21 0 5,-1 0 1,1 0-2,-1 0 2,0 0-1,-21 22 0,-1-22-1,0 0 1,1 0 7,-23 0 3,0 0 14,22 0-9,0 0-5,-21-22-10,21 22 1,22 0-1,23 0 1,-23 0-2,23 0 1,0-22 0,-1 22 0,-21 0-1,-1 0 1,0 0 0,-21 0 0,-1 0 4,0 0-8,-22-22 13,1 22-9,-1 0 24,0 0 7,0 0-14</inkml:trace>
    </iact:actionData>
  </iact:action>
  <iact:action type="add" startTime="40232">
    <iact:property name="dataType"/>
    <iact:actionData xml:id="d7">
      <inkml:trace xmlns:inkml="http://www.w3.org/2003/InkML" xml:id="stk7" contextRef="#ctx0" brushRef="#br0">5824 14554 0,'0'-23'64,"22"1"-49,22 0 1,67 0-8,-67 22 0,23 0 0,21 0 0,1-22-1,66 22 2,-66 0-1,66 0 0,-45 0 0,23 0 0,0 0 1,0 0-1,-44 0-1,-1 0 1,-21 0 1,21 0-2,1 0 1,-1 0 0,-43 0 0,21 0 1,23 0-2,-45-22 1,44 22 0,-21-22 0,21-1 1,-21 23-2,-23 0 1,0-22 2,-21 22-4,21 0 3,-22 0 3,22 0 1,-21 0 43,-23-22 330</inkml:trace>
    </iact:actionData>
  </iact:action>
  <iact:action type="add" startTime="43060">
    <iact:property name="dataType"/>
    <iact:actionData xml:id="d8">
      <inkml:trace xmlns:inkml="http://www.w3.org/2003/InkML" xml:id="stk8" contextRef="#ctx0" brushRef="#br0">6533 14731 0,'0'44'112,"0"-22"-104,0 23-1,0 21 2,0-22 3,0 67-9,0-22 5,0-1 1,0 67-2,0-44 2,0 22-2,0 44 2,0-44 3,0 0-8,0 44 3,0-66 1,0-22 0,0 43 0,0-87 0,0 43 0,0-43 0,0-1 1,0-22-1,0 0 17,0 0-11</inkml:trace>
    </iact:actionData>
  </iact:action>
  <iact:action type="add" startTime="45006">
    <iact:property name="dataType"/>
    <iact:actionData xml:id="d9">
      <inkml:trace xmlns:inkml="http://www.w3.org/2003/InkML" xml:id="stk9" contextRef="#ctx0" brushRef="#br0">8083 15152 0,'22'0'95,"44"0"-87,1 0 1,-1 0 2,23 0-7,22 0 4,21 0 1,-21-23-2,44 23 1,-22-22 1,-44 22-1,-1-22-1,-21 22 2,21-22-1,-44 22 0,1 0-2,21 0 3,-44 0 7,0 0-8,1 0 0,-1-22 1,0 22 5,22 0 12,-44-22-11,22 22 9,23 0 115,-1 0-132,-22 0 1,22 0 1,-22 0-1,23 0 1,21 0-2,-22 0 0,23 0 1,-45 0 1,22 0-2,-21 0 1,-1 0 10,0 0-3,0 0 0,0 0 52</inkml:trace>
    </iact:actionData>
  </iact:action>
  <iact:action type="add" startTime="48280">
    <iact:property name="dataType"/>
    <iact:actionData xml:id="d10">
      <inkml:trace xmlns:inkml="http://www.w3.org/2003/InkML" xml:id="stk10" contextRef="#ctx0" brushRef="#br0">12733 15085 0,'22'0'222,"67"0"-211,-45 0-4,67 0 3,-23 0-2,23 0 4,-22 0-9,66 0 5,-22 0 0,-45 0 0,67 0 0,-44 0 0,-22 0 0,-1 0 0,23 22 0,-23 0 0,-21-22 0,-1 0 1,1 23-2,21-23 1,-43 0 1,21 0-1,0 0-1,-21 0 1,-1 0 0,0 0 0,-22 0 0,23 0 0,-1 0 1,0 0 0,1 0 8,-23 0-3,22 0-4,0 0-2,-21 0 1,-1 0-2,22 0 2,0 0-2,1 0 1,21 0-1,-22 0 1,23 0 0,-23 0 0,0 0 2,1 0-3,21 0 1,-44 0 0,22 0 0,23 0-1,-23 0 10,0 0-10,-21 0 9,-1 0-7,0 0-2,0 0 2,0 0 30</inkml:trace>
    </iact:actionData>
  </iact:action>
  <iact:action type="add" startTime="51854">
    <iact:property name="dataType"/>
    <iact:actionData xml:id="d11">
      <inkml:trace xmlns:inkml="http://www.w3.org/2003/InkML" xml:id="stk11" contextRef="#ctx0" brushRef="#br0">7640 15107 0,'0'-22'230,"66"0"-213,-44 0-9,89 0 1,-44 22 1,-23 0-5,44 0 5,23-22-2,-22 22 0,-1 0 2,-43-23-4,-1 23 2,0 0 0,23 0 0,-45 0 0,0 0 1,0-22 7,0 22-1</inkml:trace>
    </iact:actionData>
  </iact:action>
</iact:actions>
</file>

<file path=ppt/ink/inkAction6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3974">
    <iact:property name="dataType"/>
    <iact:actionData xml:id="d0">
      <inkml:trace xmlns:inkml="http://www.w3.org/2003/InkML" xml:id="stk0" contextRef="#ctx0" brushRef="#br0">1572 5760 0,'22'-23'175,"0"1"-158,1 0 7,21 22-8,0 0-8,23 0 0,-23 22 0,22-22-1,-21 0 2,21 0-1,-22 0 2,1 0-4,43 0 4,-21 0-2,-23 0 0,22 0-1,-43 0 2,21 0-1,0-22 0,-22 22 0,0 0 0,23-22 0,-1 22 4,22 0 0,-43 0-4,21 0-1,22 0 1,-21 0 1,21 0-1,0 0 0,1 0-1,44 22 1,-67 0 1,0-22-2,45 0 2,-45 0-1,-22 0 0,23 0-1,-23 0 2,22 0 10,-22 0-3,22 0-11,23 0 3,-45 0 2,22 0-4,23 0 4,21 0-1,-43 0-2,43 0 1,67 0 0,-66 0 0,66 22 0,-67-22-1,45 23 2,-44-23-1,-1 0 0,1 0 0,-45 0-1,23 0 3,-1 0-4,-22 0 3,-21 0-1,21 0 0,-22 0 0,0 0 0,0 0 0,0 0-1,1 0 1,-1 0 1,0 0-1,44 0-1,1 0 2,-1 0-1,-22 0 1,1 0-1,65 0-1,-65 0 3,-1 0-4,0 0 4,23 0-2,-1 0 0,-22 0 0,-21 0 8,-1 0-9,44 0 2,-22-23 7,-21 23 1,43 0-9,0 0 6,1 0-6,-23 0 0,23 0 0,-23 0 0,44 0 0,-43 0 0,43 0 0,1 0 0,-23 0 0,1 0 1,-1 0-2,-21 0 3,-23 0-3,0 0 1,22 0 0,-22 0 27,67 0 5,-45 0-32,23 0-1,-1 0 0,-22 0 2,23 0-2,-23 0 2,0 0-2,23 0 1,-23 0 0,-22-133 959,-22 89-960,0-67 2,0 23-1,0 44 0,-22-67 0,0 22 3,0 45-6,0 0 4,-1-23 0,23 23-3,-22 44 4,22-22-2,0 0 9,-22-1-1,0 23-1,22-22 9,-22 0-7,22 0 6,-22 0-8,-23 22 91,1 0-81,0 0-19,-23 0 4,-43 0-5,21 0 5,-66 0-1,-22-22-1,-45 22 6,45-23-13,0 23 7,-22 0 1,-45 0-1,67-22 0,0 22 0,0 0-1,0 0 2,66 0-1,-22 0 0,-22 0 0,44 0 0,-44 0 0,67 0 0,-23 0 0,22 0 0,-66-22 1,67 22-1,-67 0 0,22-22 0,44 22-1,-66 0 1,-22-22 0,66 22 0,-44 0-1,45 0 1,21 0 1,-66 0 1,22 0-4,0 0 4,67 0-3,-67 0 2,22 0-1,45 0 0,-23 0-1,45 0 2,0 0-1,0 0 0,-1 0 0,23 0 0,0 0 25,0 22-18,0 22 33,-45 1-32,67-1-8,-66 0 1,21 23-2,1-23 1,22-22-1,-22 45 3,-23-23-3,67-22 1,-22 44 2,0-66-4,22 23 4,-22-1-4,22 0 4,0 0 5,0 0-6,0 0-1,-22 23 0,22 21 1,-22-22-1,22-21 0,0 43 0,0-22-2,-23 67 3,23-44-2,0-23 3,0 0-2,0 0 0,0-21-1,0-1 17</inkml:trace>
    </iact:actionData>
  </iact:action>
  <iact:action type="add" startTime="8372">
    <iact:property name="dataType"/>
    <iact:actionData xml:id="d1">
      <inkml:trace xmlns:inkml="http://www.w3.org/2003/InkML" xml:id="stk1" contextRef="#ctx0" brushRef="#br0">1661 6446 0,'44'0'106,"0"0"-98,23 0-2,-1 0 5,1 0-4,21 0 1,1 0 0,-1 0 0,1 0 0,0 0 0,-1 0-1,23 0 2,22 0-1,-23-22-1,-21 0 2,0 22 0,21 0-2,-21 0 1,-1 0 5,23 0-10,-22 0 5,66 0 1,-67 0-1,67 0 0,-22 0-2,0 0 3,0 22-1,-44-22 0,-23 22 0,23-22 0,-67 0 0,22 0 0</inkml:trace>
    </iact:actionData>
  </iact:action>
  <iact:action type="add" startTime="10488">
    <iact:property name="dataType"/>
    <iact:actionData xml:id="d2">
      <inkml:trace xmlns:inkml="http://www.w3.org/2003/InkML" xml:id="stk2" contextRef="#ctx0" brushRef="#br0">1661 7000 0,'0'-22'72,"22"-22"-32,0 44-16,22-23-7,1 23-10,-23 0 1,0 0 0,44 0 0,-43 0 0,87 23 0,-43-1 0,21 0 0,23 0 0,-22 0 0,-1-22 0,67 0 0,-66 0 0,21 0-1,-21 0 2,0 0-1,-23 0 0,23 0 1,-23 0-3,23 0 4,-45 0-4,22 0 5,-21 0-3,-1-22 0,45 22-1,-23 0 2,-22 0-1,23 0 0,-23 0-1,22 0 1,-21 0 1,21 0-1,-22 0 0,-21 0 0,-1 0 8,0 0 169,0 0-169,0 0 1,22 0-9,-21 0-1,-1 0 10,0-22-10,22 22 18,-22 0-9,0 0 0,1 0-7,-1 22-2,0-22 9</inkml:trace>
    </iact:actionData>
  </iact:action>
  <iact:action type="add" startTime="12173">
    <iact:property name="dataType"/>
    <iact:actionData xml:id="d3">
      <inkml:trace xmlns:inkml="http://www.w3.org/2003/InkML" xml:id="stk3" contextRef="#ctx0" brushRef="#br0">5027 7111 0,'22'0'86,"0"0"-69,0 0-9,45 0 0,-1 0 0,23 0-1,66 0 2,-67 0-1,67 22-1,-22 0 2,0-22-1,-67 22 0,89-22 0,-66 22 1,-23-22 0,23 0-2,-23 0 0,-21 0 9,-23 0 0,-22-22 18,22 22-12</inkml:trace>
    </iact:actionData>
  </iact:action>
  <iact:action type="add" startTime="13730">
    <iact:property name="dataType"/>
    <iact:actionData xml:id="d4">
      <inkml:trace xmlns:inkml="http://www.w3.org/2003/InkML" xml:id="stk4" contextRef="#ctx0" brushRef="#br0">7618 7000 0,'22'0'55,"0"0"-46,22 0-1,23 0 1,21 0-2,1 22 1,-1-22 0,23 22 0,-67-22 0,45 0 0,-45 0 0,45 0 0,-45 0 8,1 0-5,-23 0 12,0 0 2,0-22 14</inkml:trace>
    </iact:actionData>
  </iact:action>
  <iact:action type="add" startTime="15164">
    <iact:property name="dataType"/>
    <iact:actionData xml:id="d5">
      <inkml:trace xmlns:inkml="http://www.w3.org/2003/InkML" xml:id="stk5" contextRef="#ctx0" brushRef="#br0">5868 6867 0,'-22'22'103,"-22"0"-94,22-22 8,-45 23-10,23-1 1,-22 0 9,43-22-10,-21 22 6,-22-22-10,-1 0 7,23 0-2,-22 0 0,-23 0-1,45 0 1,-45 0 2,45 0-3,-45 0 1,23 0 0,-23-22 0,23 0 0,21 22 0,1-22 5,22 22-8,-22-23 2,22 1 1,-1 22 23,1-22-15,0-44 9,22 44-17,-44-45-1,44 23 1,0-1 0,-22 1-1,22-22 2,0 21 7,0 1-7,0-22 8,22 66-9,-22-23-1,44 1 2,-22 0-1,23 0 0,-1 0-1,44-22 1,-21 21 1,21 1-1,-21 0-1,44 0 2,66 0-2,-89 0 2,45 0-2,22 22 2,-66 0-1,22-23-1,-23 23 2,45 0-1,-44 0 1,-1 0-1,1 0-1,-45 0 1,22 0-1,-21 23 3,43-1-3,-43 0 0,-23 0 2,44 0-1,-22 0 1,-44 0 0,23-22-4,-1 23 6,0-1 13,0 0-8,0 22 1,-22-22-9,0 0-1,0 23 1,0 21-1,0-21 2,0 21-2,0-22 3,-22 45-3,0-45 1,-22 23 1,-1-23-2,-21 22 1,22 1 0,21-67-1,-21 44 3,22-44-3,-22 44 1,22-44 1,-1 0 5,1 23 3,0-23-9,-22 0 8,0 22-8,21 0 2,1-22-4,-44 22 4,-1-22-1,23 44-2,0-21 1,-45-23 0,23 0 0,22 22 0,-45-22 0,23 0 0,-23 0 1,45 0-1,-23 0 0,23 0-1,-67 0 1,23-22 0,21-23 0,-66 23 1,45 0-2,-23 22 2,0 0-3,23-22 3,-1 22 0,-22-22-2,23 22 1,21-23 0,23 23-1,0 0 2,0 0-1,44-22 0,-23 22 0,1 0 0,-22-22 17,44 0-8,-44 0-12,44 0 14,-45-23-11,45 23 9,-22 0-11,22-22 43,0 0-33,0 21-3,45-21-11,-45 22 7,44 0-1,22-67 1,1 45-1,-1-23 0,-22 45 0,45-44-1,0-1 1,-23 45 0,23-44-1,-45 66 3,44-45-3,-43 23 3,65 0-4,-65 22 2,65 0 0,-43 0 0,44 0 2,-1 0-4,1 0 3,-22 0-1,66 22 2,-67-22-3,23 22 1,-22-22-1,21 0 2,-21 23-1,-23-23 0,1 0 0,-45 0-1,0 0 2,22 0 3,-22 22 48,1 22-45,21-22-6,-44 0-1,0 23 4,22-1-8,0-44 4,-22 44 0,0-22 9,0 1-11,0-1 13,0 0-12,0 22 1,0-22 1,0 0 0,0 1-2,0 43 1,0 1 9,0-23-10,0-22 2,0 22-2,0-22 1,0 1 0,0-1 1,0 0 6,0 0 25,-22 0-17,-22 22-7,22-44 0,-89 45-8,67-1 2,-23-44-2,-44 67-1,67-45 1,-44 22-1,-1-22 4,23 0-6,21 0 6,1-22-4,-22 0 1,21 23 2,23-23-3,-22 0 1,22 0 0,0 0 0,-45 0 0,23-23 0,-23 23 5,1-22-11,22 22 7,-1 0-1,-21 0-1,-23 0 2,45 0-2,0 0 2,-45 0-2,23-22 2,-1 22-2,23-22 1,0 22 8,-1-22-7,45 0-2,-44 0 2,44-1-1,-66-65 0,44 43 1,-1-21-2,1 44 2,22 0-3,-22-67 6,0 45-8,22 0 15,0-1-6,0 23-3,0-22 0,0 22 4,0-23-4,0 1-3,22 22 1,0-22-1,23-1 2,43-43 0,-21 21 6,-23 23-7,44 0 0,-21-23-1,-1 45 3,1-22-3,21 22 2,-21-1-3,44-21 3,-67 44-2,44 0 2,1 0-1,0 0 0,-1 0 0,67 22 0,-44 23-1,44-1 4,0-22-5,-44 22 3,-1-44 0,45 22-3,-88 1 3,21-23 0,-43 22-1,-1-22 0,0 0 0,-22 0-1,1 0 17,-1 22-7,22 22 7,-22 0-8,22 45-8,-44-67-1,23 23 2,-23-23-1,22 22-1,-22-22 2,22 22-1,-22-21 0,0-1-1,0 0 2,0 0 7,0 0-8,0 0 0,0 1 7,0-1-4,-44 66-5,21-66 12,1 67-9,-22-89-2,0 66 1,22-43 0,-45 21 0,45 0 0,0-22 1,-23 1-2,1-23 2,44 22-1,-22-22-1,0 0 9,0 0-8</inkml:trace>
    </iact:actionData>
  </iact:action>
  <iact:action type="add" startTime="28914">
    <iact:property name="dataType"/>
    <iact:actionData xml:id="d6">
      <inkml:trace xmlns:inkml="http://www.w3.org/2003/InkML" xml:id="stk6" contextRef="#ctx0" brushRef="#br0">4451 7642 0,'0'-44'119,"155"44"-102,-44 0-10,66 22 2,22-22 3,67 22-8,0-22 4,-1 23 0,68-23 0,-68 0 0,1 0-1,-67 0 2,1 0-1,-67 0 0,-67 0 0,-22 0 1,-22 0-2,-22-23 662,23 23-420,43 0-241,-44 0 0,89 0 1,-23 0 0,1 0-3,66 0 2,-22 23 2,66-1-5,-66 0 7,44-22-5,0 22 0,23-22 2,-67 0-1,-23 0 0,45 0 1,-44 0 3,-22 0-9,-23 0 5,45 0 0,-67-22-1,22 0 3,-21 0-3,-1 22 1,22-23-1,1 1 2,22 22-1,-45 0-1,22 0 1,23-22 0,-45 22 1,45 0-1,-45 0 0,45 0-1,-45 0 1,22 0 0,1 0 1,-23 0-1,0 0 0,1 0 0,-1 0 2,22-22-4,-44 22 6,23-22-5,-23 22 1,22 0 0,-22 0-1,0 0 1,45 0 0,-23 0 0,23 0 0,-1 0 1,23 22-2,21 0 1,-21-22 0,66 22 0,-66 0 0,66-22 0,-45 23 0,-21-23 0,-1 0 0,-21 0 0,-23 0 0,-22 0 8</inkml:trace>
    </iact:actionData>
  </iact:action>
  <iact:action type="add" startTime="36414">
    <iact:property name="dataType"/>
    <iact:actionData xml:id="d7">
      <inkml:trace xmlns:inkml="http://www.w3.org/2003/InkML" xml:id="stk7" contextRef="#ctx0" brushRef="#br0">3897 8396 0,'67'0'119,"21"-23"-110,23 23-2,44 0 3,-44 0-4,110 0 3,1 0-1,-45 0 1,44 0-2,1 0 2,-45 0-2,0 0 1,-22 0 0,0 0-1,-88 0 2,-23 0-1,0 0 2,-22 0-4,0 0 11</inkml:trace>
    </iact:actionData>
  </iact:action>
  <iact:action type="add" startTime="37745">
    <iact:property name="dataType"/>
    <iact:actionData xml:id="d8">
      <inkml:trace xmlns:inkml="http://www.w3.org/2003/InkML" xml:id="stk8" contextRef="#ctx0" brushRef="#br0">7330 8418 0,'22'0'69,"67"22"-62,21 0 1,23-22 1,66 22-1,-21-22 1,-1 0-2,44 0 3,-44 0-2,1 0 0,-1 0 0,-111 0 0,23 0 0,-23 0 0,-44 0 0,0 0 9,-22-22-3</inkml:trace>
    </iact:actionData>
  </iact:action>
  <iact:action type="add" startTime="39762">
    <iact:property name="dataType"/>
    <iact:actionData xml:id="d9">
      <inkml:trace xmlns:inkml="http://www.w3.org/2003/InkML" xml:id="stk9" contextRef="#ctx0" brushRef="#br0">14195 5627 0,'-45'0'29,"-21"0"-20,22 0 1,-45 22-4,45 0 4,-67 22-2,-44 23 0,-44-1 1,-45 67-1,1-44 0,-1 44 0,-22-1-1,-22 1 2,45-22-2,66-22 1,-23-1 0,67-21 0,1 21 0,65-43 0,23-23 1,0 0-2,21 22 1,1-44 8,22 22 0,-22-22 500,0 0-475,0-44-2,22-22-22,0 44-9,0-23-1,0-21 1,0 44 0,0-23 3,0 23-7,0 0 8,0 0-5,22 0-1,0 22 4,-22-22-2,44-1 1,-21 23 6,-1 0-7,0 0 0,22 0 18,-22 0-20,0 0 11,23 0-10,-1 23 1,-22-1 0,0 0 0,0 0 1,1 0-3,-1 23 3,0-45-1,-22 66 0,44-22 1,-44 1-2,0-1 2,0 0-3,0-22 3,0 23-2,0-23 2,0 0-1,-44 0 0,22 0 9,0-22 7,-1 0-5,-21 0 3,0-44-14,22 22 0,0 0-1,-1-1 2,-21-21-1,22 0 0,0 44 0,22-44 1,0 21 14,0-43-16,22 22 2,0 22-1,45-45 0,-23 23 1,22 22-2,1-1 0,-23 1 3,0 22-3,-22 0 0,1 0 31,-23 67-26,0 21-2,-45 1-5,1 0 5,22-23-2,-45 45-1,1 0 2,22-89-1,22 22 0,-45-44 0,67 22-1,-66-22 2,44 0-1,-45 0 0,1-44 0,21 0 0,-65-67 1,21 0-1,1 0-2,-1-22 3,23 0-1,21 23-1,1 43 1,22 23 1,22 0-1,0-1 0,0 23 0,0 0 9,44 22-10,67 0 0,0 0 2,44 44-1,-23 23 0,1 21-1,-22-21 3,-22 44-2,-67-67-2,0 0 6,-22 67-5,0-67 1,-44 67 0,-23-67-1,-44 67 2,23 0-1,-23-23 0,0-43 1,67-1-2,-44 0 1,43-44 0,45-44 41,45-111-43,-1 0 2,44 22 0,-43 22 0,21 1 0,-44 43 0,23 23 0,-23 22 9,0 44 15,-22 89-24,0-45 2,0 0-4,0 23 4,-22-23-2,0-43 8,22-1 0,0-44 39,0-1-46</inkml:trace>
    </iact:actionData>
  </iact:action>
  <iact:action type="add" startTime="43368">
    <iact:property name="dataType"/>
    <iact:actionData xml:id="d10">
      <inkml:trace xmlns:inkml="http://www.w3.org/2003/InkML" xml:id="stk10" contextRef="#ctx0" brushRef="#br0">8105 7908 0,'0'-22'109,"22"0"-89,-22-22-5,44 44 8,1-45-6,-1 23-9,22 0 0,45 0 0,-22 0 0,-1 0-1,23-1 3,-22 23-3,-1 0 1,67 0 4,-66 0-8,21 0 4,1 0 0,-22 0 0,-23 0 0,23 0 0,-45 0 0,45 0-1,-45 23 1,22-23 1,-21 0-1,-1 0 0,-22 0 0,0 0 0,0 0 19,23 0 92,21 0-102,1 0-10,-23 0 1,22 0 0,23 0-1,22 0 1,-23 0 2,-44 0-3,45 0 2,0 0-2,-45 0 1,0 0 0,-22-23-1,23 23 9,-23 0 243,-44 0 23,-23 0-274,45 23 1,-22-23 6,-22 0-7,0 22 18,21-22-12,1 0 4,0 0-1,0 0 6,-67 0-15,23 0 1,-23 0-2,-21 0 5,21 0-9,-66 22 5,89-22 0,21 0 0,1 0 0,22 0 8,44 0 66,44 0-75,1 0 5,44 0-8,-23 0 5,67 0-3,-44 0 4,110 0-2,-110 0 1,111 0-3,-112 0 3,23-22 1,-44 22-2,-23-22-1,-22 22 1,-88 0 185,0 0-186,0 0 1,-1 0 0,1 0 3,0 0-7,-1 0 7,23 0 4,0 0 1,44 0 114,23 0-122,-1 0 7,-22 0 1,-22-23 1,-22 23 64,0 23-73,-45-23 0,1 0 0,-23 0-1,1 0 2,-67 0-2,66 0 2,-22 0-1,1 0 0,65 0 0,1 0 0,22 0 0,0 0 111,44 0-53,0 0-57,45 0 0,-1 0-1,0 0 0,23 0-1,0 0 1,-1 0 0,1 0 0,-1 0-1,1 0 3,-23 0-2,1 0-1,-23 0 0,0 0 1,-22 0 2,1 0-4,-1 0 11,-67 22 87,-21-22-94,0 22-5,-23 0 7,-66-22-5,0 22 1,-22-22 0,-22 0 0,66 0 0,22 0-1,-44 0 1,44 0 1,23 0-1,21 0 0,45 0-1,0 0 2,0 0 7,177 0 112,-67 0-119,67 0-1,-44 0 0,155-44 0,-89 44-1,67 0 3,43 0-2,-87 0 0,65-22 0,-87 22 0,-1 0 0,-111 0 0,-21 0 0,-23 0 0,-89 0 64,23 0-64,-67 0 1,-44 22-2,-44 0 1,0 44-1,-89-21 1,-22-23 1,44 0-1,-22 0 0,0-22 0,22 0 0,89 0-1,22 0 2,45 0-1,43 0 2,89-22 87,23 0-83,-1 22 2,22 0-7,45-22-2,-22 0 3,43-1-3,-87 23 1,110-22 0,22 0-1,-22 22 2,66-22-1,1 22 0,-1-22 0,23 22 0,-1 0 4,-43 0-8,-23 0 4,0 0-1,-110 0 2,21 0-1,-66 0 0,0 0 3,-154 0 92,-68 0-94,-43 0-3,-45 22 3,-44 0-2,22 0 2,-155 23 0,-23-23-1,45-22-1,-44 22 1,66-22 0,45 0-1,155 0 2,-1 0-1,45 0 1,133 0-1,22 0-1,-1 0 1,90-22 107,154 0-107,-88 22-1,111-23 1,-1 23-1,-21-22 3,88 0-3,0 22 0,0-22 2,-22-22-1,0 22-1,44 22 2,-133-23-1,45 23 0,-134 0 0,23 0-1,-44 0 2,-23 0-1,-44 0 9,-88 0 112,44 0-122,-89 0 2,-44 0 0,67 0-2,-67 0 1,-23 23 0,23-23 0,22 22-1,23 0 2,-45-22-1,88 22 1,-21-22-2,43 0 1,1 22 0,22-22 0,0 0 0,44 0 894</inkml:trace>
    </iact:actionData>
  </iact:action>
</iact:actions>
</file>

<file path=ppt/ink/inkAction6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447">
    <iact:property name="dataType"/>
    <iact:actionData xml:id="d0">
      <inkml:trace xmlns:inkml="http://www.w3.org/2003/InkML" xml:id="stk0" contextRef="#ctx0" brushRef="#br0">16542 3434 0,'-66'22'7,"21"-22"1,-21 0 1,-23 0-2,1 22 1,-67-22 0,-22 0 0,-23 0 0,23 0 0,-66 22-1,-1-22 3,-22 0-3,45 0 1,-89 0 1,66 0-2,23 22 1,-45-22 0,67 0 0,-45 0 0,23 0 0,-23 22 0,0-22 2,45 0-3,0 0 2,-23 0-1,-21 0 1,66-44-2,-1-22 1,-21-1 1,66-21-1,-22 21 0,22-44-1,1-44 1,-46 22 1,23 1-2,-44-46 1,-22 23 0,-1 22 1,-21-22-2,-1 45 0,67-1 2,-45 0-1,1-44 0,22 44 1,44 0-2,22 1 1,-22-67 1,110 66-2,-21-44 2,44 66-1,22-66-1,0 44 1,0-22 0,22 45 0,111-89 0,-22 66 0,-23 44 2,89-66-3,-44 67 2,66-23-1,23 45 0,44-22 0,66 21 0,22 23 0,155 0 0,-21 22 0,132-44 0,44 22 0,0 22 0,-44-45 0,45 45 0,-67 0 0,22-22 0,-199 22 0,-1 0 0,-132 0 0,-22 0 0,-45 0 0,-44 22 1,1 23-1,-45 21 0,-23 0 0,1 23 0,0 0 0,-1 21-1,-21 1 1,66 66 0,-66-88-1,43 88 3,46 23-3,-46-45 1,1 0 2,0 0-3,0 0 3,-44-44-3,-45-45 1,0-22 0,1 67 0,-45-67 0,0 1 0,0-23 0,0 22 0,0 45 0,0-45 1,0 0-2,-45 23 1,-43 44-1,43-67 3,1 22-3,-22 1 1,-45 44 1,67-67-1,-45 22-1,45-21 1,-1-1-1,-21 22 1,22-21 1,44-23-2,-22-22 2,-1 22-1</inkml:trace>
    </iact:actionData>
  </iact:action>
  <iact:action type="add" startTime="5597">
    <iact:property name="dataType"/>
    <iact:actionData xml:id="d1">
      <inkml:trace xmlns:inkml="http://www.w3.org/2003/InkML" xml:id="stk1" contextRef="#ctx0" brushRef="#br0">7596 5427 0,'22'0'6,"0"0"108,0 0-98,44 0-8,1 0 0,-23 0 0,45 0-1,66 0 6,0 0-6,0 0-3,22 0 4,22 22 0,-22 23 0,1-45 0,87 22 1,-43-22-1,-1 22-1,1-22 1,-1 0 0,23 0 1,-1 0 1,-21 0-3,-1-22 1,23 0 0,-23 22 0,-44-22 0,45 22 1,-23-23-2,0 23 0,23 0 2,-45 0 0,22 0-1,-66 0 0,44 0-1,23 0 1,-23 0 0,0 0 0,0 23 0,45-23 0,-45 22 1,-67-22-2,112 0 1,-45 0 0,22 0 0,-21 0 4,-1 0-8,0 0 4,0 0 0,-22 0 1,-44-22-1,22 22-1,22-23 1,-67 23 0,-21 0 3,65 0-6,-87 0 4,43 0 1,-43 0-5,21 0 6,-22 23-3,1-1 1,-23-22-2,44 44 4,-44-44 2,45 22-6,-45 0 9,0-22 0,0 0-7,0 0 6,1 0 25,-1 0 147,0 0-164,0 0-7,22 0 9,-22 0-18,45 0 1,-45 0 0,44 0-1,1 0 2,-1 0 8,-21 0-10,-1 0 1,-22 0-1,44-22 2,-43 0 7,-1 22-8,0 0 0,0-22 11,0 0-12,0 22 1,23 0 1,-23 0 3,22-22-9,22 22 5,1 0 1,21 0 3,1 0-9,0 0 6,66 0-2,-22 0 1,-1-23 0,23 23 0,-22 0 0,44 0 0,-22-22 0,-44 22 6,44-22-12,-44 22 5,0-22 2,-1 22-1,-21-22 0,66 22 0,-89 0 0,23 0 0,0 0 0,-1 0 0,1 0 0,21 0 0,-21 0 0,0 0-1,-23 0 3,-22 0-1,1 0-3,-23 0 5,22 0-3,-22 0-1,0 0 24</inkml:trace>
    </iact:actionData>
  </iact:action>
  <iact:action type="add" startTime="9621">
    <iact:property name="dataType"/>
    <iact:actionData xml:id="d2">
      <inkml:trace xmlns:inkml="http://www.w3.org/2003/InkML" xml:id="stk2" contextRef="#ctx0" brushRef="#br0">2347 6335 0,'67'0'95,"88"0"-87,-45 0 1,112 0-2,-45 0 1,22 0 0,1 0 0,43 0 0,-43 0 1,-23 0-1,-44 0 0,44 0 0,-22-22 0,-45 22 0,1 0 0,0 0-1,22 0 3,22 0-4,0 0 4,22 0-2,-66 0 0,88 0 0,0 0 0,1 0 0,-23 0 0,66 0 0,-65 22 0,-1-22 0,44 0 0,-44 0 0,-44 0 1,44 0-2,-22 0 1,-44 0 0,44 0 0,-89 0 0,23 0 1,0 0-2,-45 0 1,45 0 0,-1 0 0,-44 0 0,45 0 0,-45 0-1,45 0 3,44 0-2,-45 23-1,1-23 1,-23 0 0,23 0 2,22 22-4,-23-22 7,1 0-9,-45 0 3,0 0 3,45 0-2,-67 0 0,22 0 0,-22 0 0,1 0 8,-1 0 1,0 0-1,22 0-9,23 0 10,-45 0-9,44 0-1,-21 0 6,65 0-10,-43 0 5,43 0 4,1 0-7,-22 0 4,44 0-1,-1 0-1,-43 0 1,66 0 0,-44 0 0,-23 0-1,67 0 1,-22 0 1,-44-22 0,66 22-3,-67 0 2,23 0 3,-22 0-7,44 0 6,-45 0-1,1 0-1,21 22 0,-65-22 0,43 0-1,-43 22 2,-1-22 0,-22 0-2,0 0 0,0 0 2,0 0 7,1 0 121,-1 0-113,0 0-6</inkml:trace>
    </iact:actionData>
  </iact:action>
  <iact:action type="add" startTime="13911">
    <iact:property name="dataType"/>
    <iact:actionData xml:id="d3">
      <inkml:trace xmlns:inkml="http://www.w3.org/2003/InkML" xml:id="stk3" contextRef="#ctx0" brushRef="#br0">15258 6446 0,'22'0'79,"-22"-22"-55,44 0-8,-22 22 8,0 0-8,45 0-8,-45 0 0,44 0 0,-21 0 0,21 0 0,23 0 0,-1 0 0,67 0 0,22 0 0,-22 0 0,23 0 0,-1 0 2,22 0-3,-22 0 2,0 0-1,-44-22 0,-22 22 0,0 0 0,-1-22 0,-21 22 2,0 0-3,-1-23 1,-21 23 0,-23 0-1,44 0 2,-43 0-2,21 0 2,23 0-1,-45 0 4,45 23-9,-1-1 5,23 0 0,-22 0 0,21 22 1,45-21-2,-66-1 1,44 0 0,-45 0 0,1-22 0,-1 0 1,1 0-2,-23 0 1,1 0 5,-1 0-10,-21 0 8,21 0-6,-44 0 3,22 0 2,-21 0-4,21 0 4,22-22-2,-44 22 0,67 0 0,-23 0 1,1 0-1,22 0-1,-1 0 2,23 0-1,-23 0 0,23 22-1,-22-22 1,-1 0 0,1 0 0,-23 0 0,-21 0-1,-1 0 2,22 0-1,-44 0-1,23 0 9,-23 0 1,0 0-9,0 0 0,0 0 1,23 0-2,21 0 1,0 0 0,23 0-1,-45 0 2,45 0 1,-1 22-4,-43-22 4,43 0-2,-21 0-2,-1 0 4,-21 0-1,-23 0 7,0 0-1,0 0 2,0 0 62,-22-22-38,44 22-26,-21 0 9,21 0 10,-22 0 5,22 0-22,23 0-9,-1 0 8,-44 0-8,23 0-1,-23 0 1,44 0 1,-44 0 7,0 0 8</inkml:trace>
    </iact:actionData>
  </iact:action>
  <iact:action type="add" startTime="16615">
    <iact:property name="dataType"/>
    <iact:actionData xml:id="d4">
      <inkml:trace xmlns:inkml="http://www.w3.org/2003/InkML" xml:id="stk4" contextRef="#ctx0" brushRef="#br0">2923 7465 0,'22'-22'119,"22"0"-103,45 22 0,0 0-8,66 0 1,-22 0-2,88 0 1,-44 0 1,111 0-2,-44 0 6,66 0-8,-23 0 1,46 0 2,-23 0 0,0 0 1,0 0-2,-89 0 2,45 0 4,-133 0-11,44-22 6,0 22 1,-22-22-3,-88 22 3,65 0-1,-21 0 0,0 0 0,-23 0 0,1 0 0,66 0 1,-66 0 2,43 0-6,1 0 4,-44 0-1,44 0-2,22 0 4,-67 0-1,1 0-2,-23 0 1,-21-23 1,-1 23-2,-22 0 2,0 0-1,0 0-1,1 0 332,43-22-316,-44 22-15,0-22 1,0 22-2,1 0 1,-1 0 0,0 0 0,0 0 24,-22-22 98</inkml:trace>
    </iact:actionData>
  </iact:action>
</iact:actions>
</file>

<file path=ppt/ink/inkAction6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3651">
    <iact:property name="dataType"/>
    <iact:actionData xml:id="d0">
      <inkml:trace xmlns:inkml="http://www.w3.org/2003/InkML" xml:id="stk0" contextRef="#ctx0" brushRef="#br0">11914 5848 0,'22'-22'71,"44"0"-63,67-22 1,22 21-2,89 23 1,-23 0 0,111 0 0,111 0 0,0 23 0,222-1 0,-112 22 0,178-44 0,-67 0 1,1 22-1,-178-22 0,0 0-1,-66 0 1,-111 0 0,-67 0 1,-21 0 1,-45 0-6,-22-22 5,-89 22-1,23 0 1,-67 0-2,0 0 1,0 0-1,1 0 2,-1 0 15,22 0-5,-22 0 12</inkml:trace>
    </iact:actionData>
  </iact:action>
  <iact:action type="add" startTime="5712">
    <iact:property name="dataType"/>
    <iact:actionData xml:id="d1">
      <inkml:trace xmlns:inkml="http://www.w3.org/2003/InkML" xml:id="stk1" contextRef="#ctx0" brushRef="#br0">4230 6003 0,'-23'22'136,"1"45"-128,22-45 0,-44 44 1,22-21-1,0 21 0,0-44 0,-1 23 1,1 21-2,0-22 2,0 1-3,22-23 4,0 22-2,0-22-1,0 0 4,0 1 3,0-1 42,44 0-30,45 22-11,-23 1-8,45-1 1,-22 0 0,88 23 0,-22-23 1,88 67-2,-21-67 1,21 0 0,-21 1 0,66-1 0,-45-22 0,45 22 1,-44-44-2,22 0 1,-67 0 0,67 0 2,-23 0-4,-66 0 4,23 0-3,-23 0 0,-44 22 3,44-22-2,-44 0 1,0 0-2,-1 23 1,23-1 0,-44 22-1,0 0 1,44 1 0,0-23 1,22 22-1,-22 0 1,22-21-2,-22-1 0,22 0 3,1 0-2,-1-22 0,-22 0 0,22 0-1,0 0 1,0 0 0,-44 0 0,22 0 0,-44-22 0,0-22 0,-45 21 0,23-21 0,21 0 1,-21 22-1,22-1 0,-23 1 0,-44 0-2,45 22 3,22-22 3,-45 22-8,23 0 6,-23-22-2,89 22 0,-66 0 0,21-22 0,46 22 0,-1-22-1,-45-1 3,67 23-3,-22-22 2,-22 22-2,22-22 1,-44 0-1,44 0 2,-89 0-1,89 0 0,-44-1-1,-22 1 3,-23 0-2,1 22-1,-1-22 2,-22 22-1,23-22 0,-45 0-1,22 22 1,-22 0 0,45-45 0,-45 45 8,0-22-8,0 0 1,0 0-1,1 0-1,-1 0 11,-22-1-10,22 1 8,-22 0-8,0 0 1,0 0-1,0 0 0,0 0 8,0-1-9,0-21 26,0 22-26,-67-67 10,67 67-10,-22 0 1,-66-67 0,43 45 0,-87-45 0,21 1 0,0 21 1,-44 1-2,0 0 1,22-1 0,-22 1 1,-22-23-2,-22 23 1,-1 21 0,1 23 2,44 0-4,-22 22 5,0 0-4,0 0 0,-1 0 2,1 0-1,67 0 1,-45 0-1,44 0 0,-22 0 1,0 0-2,0 0 1,45 0-1,-67 0 1,44-22 0,-44 22 0,0-22-1,-22-1 3,22 1-2,-22 0 0,-67 0 0,67 0-1,-67 0 1,23 0 1,-23 22-1,1 0 0,21-45-1,1 45 1,44 0 1,-23 0-2,23 0 1,-22 0 1,44 0-2,0 0 0,44 0 1,-44 0 3,22 0-5,22 0 5,23 0-3,-67 0 4,66 0-9,1 0 6,-45 0-1,44 0-1,-44 0 1,-22 22 0,89-22 1,-89 23-1,22-1-1,0 22 0,-22 22 3,0 1-3,-44 44 1,66-45 0,0-22 0,-22 45 0,44-45 0,45 1 1,-23-1-2,23-22 1,22 0 1,44 0-2,-23-22 1,1 0-1,22 23 9,-22-23 1,0 0 34,0 0-36,0 0 10,0 0 14</inkml:trace>
    </iact:actionData>
  </iact:action>
  <iact:action type="add" startTime="8360">
    <iact:property name="dataType"/>
    <iact:actionData xml:id="d2">
      <inkml:trace xmlns:inkml="http://www.w3.org/2003/InkML" xml:id="stk2" contextRef="#ctx0" brushRef="#br0">4252 5604 0,'66'0'70,"23"0"-61,66 0-2,0 0 2,88 23-2,-65-23 1,87 22 0,1-22 0,-45 22 2,45-22-5,-22 0 5,21 0-1,-65 0-1,-23 0 0,0 0 0,-44 0 1,-22 0-1,44 0 0,-111 0 0,0 0-1,1 0 1,-1 0 0,-22 0 1,0 0 7,0 0 1,0 0 206,23 0-198,-23 0-16,22-22-2,0 22 1,23 0 0,-1 0 0,23 0 1,22-22-2,22 22 1,-23-23-1,23 23 2,0 0 0,44 0-3,-22 0 3,-22 0-2,0-22 2,-22 22-1,-1 0-1,-21 0 3,-23 0-2,-44 0 1,1 0-3,-68-22 205,1 0-204,-45-22 0,45 22 4,-22-45-6,-45 1 4,22 21-1,1-43 2,21 43-5,1-21 5,22 44 0,-45-45-5,45 45 5,0 0-1,21 0-2,1 22 1,-22 0 0,22-22 0,0 22 8,0 0-8,-1 0 7,-21 0-6,-22 22-1,-1-22 0,23 0 0,-22 0 0,-23 0 4,0 22-8,1-22 4,-1 0 0,-22 0-1,-21 0 3,43 0-2,-22 0-1,-22 0 2,1 0-2,43 0 0,-66 0 3,66 0-3,-21 0 1,-45 0 0,66 0 0,-66 0 0,22 0 0,22 0 2,1 0-4,-45 22 4,66-22-2,23 0 1,-23 0-2,1 0 2,-1 0-1,45 0-1,-1 0 1,-21 0 0,22 0 0,22 0 0,-23 0 0,23 0 0,-66 0 0,43 0 7,-21 0-7,22 0 2,-23 0-3,23 0 1,-1 0 0,1 0 0,0 0 0,22 0 0,-23 0 1,23 0-1,-22 0 8,22 0 16,-22 0-23,21 0 5,-43 0-3,44 0-4,-22 0 1,-23 22 1,45-22-2,-22 0 0,-1 0 2,23 0 0,0 0-1,0 0 3,0 0-7,0 0 92,22 23-72,-45-1-8,23-22 8,0 44-5,-22-22-7,22 22 6,22-21-9,0-1 0,0 0-2,0 22 1,0-22 9,0 23-10,0 21 1,0-22 8,0 1-8,0-23 9,0 0 6,0 0 17</inkml:trace>
    </iact:actionData>
  </iact:action>
  <iact:action type="add" startTime="14841">
    <iact:property name="dataType"/>
    <iact:actionData xml:id="d3">
      <inkml:trace xmlns:inkml="http://www.w3.org/2003/InkML" xml:id="stk3" contextRef="#ctx0" brushRef="#br0">3322 4807 0,'44'44'96,"22"23"-89,1-45 1,-1 0 0,-21 0 0,43 0 2,67 1-4,-66-23 2,66 22 2,-67-22-4,45 0 3,-44 0 0,44 0-1,-23 0 1,-43 0-3,21 0 3,1 0-1,-1-22 0,-43 22 0,-1 0 1,67-23 5,-67 23-9,-22 0 0,23 0 3,-1 0-1,22 0 1,-21 0 0,-1 0 0,22 0-1,1 0 2,21 0-1,-21 0 0,21 0 0,1 0 0,-1 0-1,-43 0 2,43 0-1,1 0 0,-45 0 0,23 0 1,-23 0 2,0 0-7,23 0 4,-23 0 1,0 0 0,-22 0-3,45 0 3,-45 0 8,44 0-9,-43 0 17,-1 0-18</inkml:trace>
    </iact:actionData>
  </iact:action>
  <iact:action type="add" startTime="16485">
    <iact:property name="dataType"/>
    <iact:actionData xml:id="d4">
      <inkml:trace xmlns:inkml="http://www.w3.org/2003/InkML" xml:id="stk4" contextRef="#ctx0" brushRef="#br0">4008 5627 0,'44'0'127,"1"0"-119,21 0 0,23 0-1,21 0 2,23 0-1,22 0 0,22 0-1,1 0 1,65 0 1,-43 0-2,43 22 2,1 0 1,-111-22-4,110 44 4,-44-44-2,-21 0-1,21 22 1,-22-22 1,-66 0-1,44 0-1,-44 0 2,21 0-1,-43 0-1,0 0 1,-45 0 2,44 0-3,-43 0 1,21 0 1,1 0-3,-1 0 3,-22 0-2,1 0 2,21 0-1,23 0 0,-45 0 0,22 0 1,1 0-2,-1 0 1,1 0 0,-23 0 0,0 0 0,-44 23 0,45-23 1,-23 0-2,0 0 10,0 0 65</inkml:trace>
    </iact:actionData>
  </iact:action>
  <iact:action type="add" startTime="19889">
    <iact:property name="dataType"/>
    <iact:actionData xml:id="d5">
      <inkml:trace xmlns:inkml="http://www.w3.org/2003/InkML" xml:id="stk5" contextRef="#ctx0" brushRef="#br0">14638 7044 0,'-23'0'56,"1"0"-41,0 0-7,0 0 80,-89-22-47,67 0-32,0 22-1,-67-22-2,0 0 4,1 22-2,-1-22 1,22 22-2,23 0 1,22 0 0,-1 0 1,1 0-2,44-23 90,0 1-81,0 0-1,22-22 2,22 0 7,1 44-17,-23-23 0,22 1 4,0 22-5,67-44 5,-67 22-4,67-23 2,-22 23-2,-1 22 1,23-22 0,-22-22 0,-1 22 0,23-23 0,-67 45 0,0-22 0,23 0 0,-23 0 0,23 22 8,-45 0-9,0 0 2,44 0 8,-44 0-10,23 0 5,-1 0-9,-22 0 7,0 22-3,45 0 1,-23-22 0,-22 0 0,23 22 1,-1-22-3,-22 0 4,0 23-2,0-23 25,-22 22-8,22 22-10,23 22 1,-45-43-9,0-1 1,0 0 2,0 22-3,0-22 0,0 1 2,0-1-1,0 0 8,0 0 49,-45 0-50,-21 22-8,44-44 2,-45 0-2,1 23 2,0 21-2,-23-44 1,-22 22 0,23-22 1,-1 22 1,45-22-3,-1 0 2,-21 0-2,22 0 1,22 0 9,-23 0 14</inkml:trace>
    </iact:actionData>
  </iact:action>
</iact:actions>
</file>

<file path=ppt/ink/inkAction6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1804">
    <iact:property name="dataType"/>
    <iact:actionData xml:id="d0">
      <inkml:trace xmlns:inkml="http://www.w3.org/2003/InkML" xml:id="stk0" contextRef="#ctx0" brushRef="#br0">9256 2215 0,'23'0'37,"-1"0"-21,44 0-7,1 0-1,21-22 0,1 22-1,66-22 2,66 22-2,-44-22 2,45 0-2,66 0 0,-45 22 2,89-23-1,-66 1 1,22 22-1,44 0 1,-66-22 0,0 22-2,-1 0 1,-65 0 0,43 0-1,-65 0 1,-1 0 0,0 0 1,0 0-1,-66 0 0,22 0 1,44 0-2,-22 0 1,-22 0 0,44 0 0,44 0-1,-110 0 2,88 0-1,-22 0 0,1 0 0,-46 0 0,1-22 0,-88 22-1,21 0 2,-44 0 7</inkml:trace>
    </iact:actionData>
  </iact:action>
  <iact:action type="add" startTime="12193">
    <iact:property name="dataType"/>
    <iact:actionData xml:id="d1">
      <inkml:trace xmlns:inkml="http://www.w3.org/2003/InkML" xml:id="stk1" contextRef="#ctx0" brushRef="#br0">12246 3279 0,'-22'0'119,"-111"88"-110,0-21 0,67-45-1,-67 22-1,0 23 4,-22-1-5,22 0 1,-22-21 1,89-1 1,-23 0-3,0-21 3,67-23-1,0 0 0,22 22-1,0 0 66,-44 22-58,0-22 3,-23 23-11,45-1 0,-22 0 3,-45 23-4,45-23 3,22-22-1,-45 22 1,45 1 9,0-45-4,0 22 3,0 0 38,-23 22-37,23-22-3,22 1-7,-22-1 8</inkml:trace>
    </iact:actionData>
  </iact:action>
  <iact:action type="add" startTime="13639">
    <iact:property name="dataType"/>
    <iact:actionData xml:id="d2">
      <inkml:trace xmlns:inkml="http://www.w3.org/2003/InkML" xml:id="stk2" contextRef="#ctx0" brushRef="#br0">13331 3567 0,'-44'22'70,"-1"0"-60,23 0-4,0 0 3,-22 0 1,-45 45-3,45-45 0,-22 0 3,-45 45-3,22-23 1,-21 0 1,65 0-3,-65 1 2,21 21 2,-22-21-3,23 21 2,-23 0-1,0-43-1,67 21 0,-45 0 2,45-22 0,-22 0-2,21 1 1,45-1-1,-44-22 1,44 22 2,-22 0-2</inkml:trace>
    </iact:actionData>
  </iact:action>
  <iact:action type="add" startTime="14653">
    <iact:property name="dataType"/>
    <iact:actionData xml:id="d3">
      <inkml:trace xmlns:inkml="http://www.w3.org/2003/InkML" xml:id="stk3" contextRef="#ctx0" brushRef="#br0">14283 3589 0,'-44'44'48,"-22"-22"-40,-23 45 1,-22 21-2,23-43 2,-89 43-3,-23 45 2,45-44 1,-44 21-1,0 23 1,-1-22-2,67-22 1,-22-23 0,89 23 2,-45-23-4,67-44 2,22 1 3,0-1 5,0 0-1</inkml:trace>
    </iact:actionData>
  </iact:action>
  <iact:action type="add" startTime="15279">
    <iact:property name="dataType"/>
    <iact:actionData xml:id="d4">
      <inkml:trace xmlns:inkml="http://www.w3.org/2003/InkML" xml:id="stk4" contextRef="#ctx0" brushRef="#br0">15811 3478 0,'-110'44'37,"65"1"-28,-88 21-2,89-22 2,-44 1-1,-90 43 0,90-21 0,-134 43 2,67-43-5,-44 44 6,44 22-3,-44-23 1,66 1-2,-22 0 1,66-23 0,-66 45-1,89-88 3,44-1-2,-23 0 0,23-22-1,22 1 9,0-46 56,0 1-55,0 0-1</inkml:trace>
    </iact:actionData>
  </iact:action>
  <iact:action type="add" startTime="18783">
    <iact:property name="dataType"/>
    <iact:actionData xml:id="d5">
      <inkml:trace xmlns:inkml="http://www.w3.org/2003/InkML" xml:id="stk5" contextRef="#ctx0" brushRef="#br0">3698 8528 0,'22'0'82,"111"0"-68,0 0-6,22 0-1,0 0 1,-44 0 1,66 0-1,0 0 1,-44 0-2,-45 0 0,23 0 3,-44 0-2,-23 0-1,0 0 1,-22 0 0,1 0 0,-1 0 15,22 0 18,0-22-34,1 22 2,-23 0-1,0 0 2,0 0-5,0 0 5,0 0 7,-22-22 15,22-66 49,-22 65-73,23 1 3,-23-22-8,0-23 6,0 45-1,0-22-1,0 22 1,0-22 0,-23 21 1,23 1-1,0-22 0,0 22 0,0 0 8,0 0-9,0-1 2,0 1-1,0-22 0,0 22 2,0-23-5,0 23 6,0-22-2,0 0-2,0 22 9,0-45-8,0 45-1,0 0 18,0 0-17,0-1 9,-22 23 62,-22-44-63,-22 22-8,-1 0 1,23 0-2,-23 0 0,-43-1 3,65 23-3,-43-22 0,-1 22 4,-22 0 2,23 0-11,-23 0 7,23 0-1,-1 0 0,23 0 0,21 0 0,-43 0 0,21 0-1,1 0 2,22 0-2,-1 0 1,1 0 1,22 0-1,0 0-1,0 0 9,-23 0 16,1 0 49,22 0-72,-22 0-3,-1 0 4,1 22-1,22 1-3,-22-23 4,21 0-1,1 22 13,0 0-5,22 0 0,-22 0 7,22 22-10,-22-21-5,22-1-2,0 0 2,0 44-1,-22 1-1,0-23 3,-1 0-3,23 23 1,0-23 0,-44 45 0,44-23 0,-22 1-1,22-23 2,0 0-1,0-22 0,0 1-1,0 21 2,0-22 8,0 0 200,22 45-112,22-45-95,-44 0-3,45 0 1,-1 45-1,-22-67 2,-22 22-1,22 0 8,-22 0 0,22-22 64,1-22-64,43 22 8,-44-22-16,0 0 0,23 22 0,-23 0 0,-22-23 0,66 23 0,-22-22 2,1 22-5,-1 0 5,0-22 7,-22 22-1,-22-22 65</inkml:trace>
    </iact:actionData>
  </iact:action>
  <iact:action type="add" startTime="22079">
    <iact:property name="dataType"/>
    <iact:actionData xml:id="d6">
      <inkml:trace xmlns:inkml="http://www.w3.org/2003/InkML" xml:id="stk6" contextRef="#ctx0" brushRef="#br0">10563 10411 0,'89'0'69,"-23"22"-60,45 1-1,22-23 2,22 0-4,22 0 1,0 0 2,0 0 3,-22 0-7,22 0 2,0 0 3,-66 0-3,0 0 2,-45 0-1,-66-23-1,22 23 1,1 0 113,21 0-96,22 0-13,67 0-9,-66 0 4,65 0 1,1 0 2,22 0-1,22 0-4,23 0 5,-1 0-1,23 0-2,21 0 3,-21 0-2,-1 45 0,67-45-1,0 0 1,-45 0 1,45 0-2,-44 0 1,22 0 1,-45 0-3,23-22 3,-1 22-1,-88 0 1,-22 0-3,44-23 3,-110 23-2,21 0 2,-21 0 4,-23 0-10,22 0 5,-43 0 0,21 0 0,-22 0 1,0 0-3,22 0 3,-21 0-1,-1 0 0,0 0-1,0 0 26</inkml:trace>
    </iact:actionData>
  </iact:action>
  <iact:action type="add" startTime="25708">
    <iact:property name="dataType"/>
    <iact:actionData xml:id="d7">
      <inkml:trace xmlns:inkml="http://www.w3.org/2003/InkML" xml:id="stk7" contextRef="#ctx0" brushRef="#br0">5558 11740 0,'45'0'144,"21"0"-137,67 0 1,-45 0 5,23 0-11,44 23 9,0-23-5,-44 0 4,0 0-3,-45 0-1,-22 22 5,-22-22-3,1 0-1,-23 22 83</inkml:trace>
    </iact:actionData>
  </iact:action>
  <iact:action type="add" startTime="26529">
    <iact:property name="dataType"/>
    <iact:actionData xml:id="d8">
      <inkml:trace xmlns:inkml="http://www.w3.org/2003/InkML" xml:id="stk8" contextRef="#ctx0" brushRef="#br0">5558 12516 0,'45'0'57,"-1"0"-42,-22 0-7,67 0 1,-45 0-3,89-22 2,-23 22 0,-21 0 0,0 0 1,-1 0-2,-21 0 2,-23 0-1,0 0 4,-22 0-9,0 0 22</inkml:trace>
    </iact:actionData>
  </iact:action>
  <iact:action type="add" startTime="41801">
    <iact:property name="dataType"/>
    <iact:actionData xml:id="d9">
      <inkml:trace xmlns:inkml="http://www.w3.org/2003/InkML" xml:id="stk9" contextRef="#ctx0" brushRef="#br0">2702 13247 0,'66'0'112,"-44"-23"-104,45 23-1,-1 0 2,23 0-1,-45 0 1,44 23 0,1-1-3,-23-22 6,23 0-9,22 22 6,-67-22 5,45 0-12,-1 0 7,-43 0 0,43 0-2,-44 0 2,1 0-1,21 0-1,-44 0 1,23 0 1,-23 0-1,22-22 0,0 0-1,23 22 10,-45 0-10,0 0 1,22-23 9,1 23-9,-23 0 0,0 0 5,22-22-10,0 22 4,23 0 2,-1 0 7,-44 0-8,23-22 0,-23 22 0,22-22-1,23 22 1,-45 0 0,22-22 1,-22 22-1,0 0 6,23 0-9,-23 0 1,22 0 4,0 0-3,1 0 9,-23 0 0,0 0-8,0 0 0,0 0-1,0-22 10,1 22-10,-1 0 2,0-22-2,0 22 2,22-23-1,-22 23 15,1 0 1,-1 0 83,0 0-92,-22-22 129,22 22-119,0-22-10,-22 0 116,0 0-115,0-22 0,0-23-8,-22 45-1,0 0 2,22-23-2,-22 23 1,0 0 0,22 0 1,-23 22 7,23-22 80,-44-22-71,22 44-16,-22-45-4,-1 45 14,-21-44-11,0 22 8,43 22-9,1 0 2,-44 0 8,44 0-10,-1 0 2,-21 0 10,0 0-6,22 0-6,-23 0 1,1 0 0,0 0-1,-23-22 2,-21 22-1,44 0-1,-1 0 2,-43-22-1,43 22-1,-21 0 2,-23 0-1,45 0-1,-22 0 2,21 0-2,1 0 3,0 0-3,22 0 1,-23 22-1,1-22 5,-22 0 3,44 0-7,-1 0-1,-43 0 2,0 0 7,-1 0-3,23 0-11,-67 0 7,67 0-2,-45 0 3,1 0-2,21 0 0,1 0 0,-1 0-1,23 0 1,0 0 8,22 0-8,-1 0 1,1 0-2,0 0 112,0 22-90,22 0-23,-22 0 2,22 0 0,-22 0 1,22 1-2,-22-1 2,22 0-2,0 0 1,0 44 7,0-43-6,-23 43 6,23-44-7,-22 45 0,0-1 0,0-22 1,0 1-2,0-1 2,0 22-2,-23 1 2,45-23-2,-22-44 1,22 22 1,0 1-2,0-1 10,67 66 129,-23-88-139,22 22 2,23 23-2,22-1 1,44-22 1,-23-22-1,23 0 1,-22 0 3,0 0-9,44 0 5,-44 0 0,22-22-1,-88 0 2,88-22-2,-67 21 2,1 1-1,-45 22 0,0-22-1,1 22 4,-1-22-6,-22 22 6,0 0-3,0-22-2,1 22 3,-1 0 1,0 0-2,0 0-1,0 0 1,22-22 1,-21 22-2,21-22 1,-22 22 1,67-23-1,-45 1 1,0 22-3,23-22 2,-23 22 0,0 0 1,23-22-3,-45 22 3,22 0-2,0-22 3,-21 22-3,-1 0 1,0 0 25,0 0 191,-22-22-101,0-67-99,0 23-16,0-1-1,0 23 1,0-45 1,0 1-1,0 43-1,0 1 1,0-45 1,0 67 5,0-22-12,0 22 13,-22 22 122,-22 0-129,-1 0 7,-21 0-10,-23 0 0,-66 0 5,67 0-3,-45 0 1,-67 0 0,90 0 0,-45 0 0,22 0-1,22 0 2,-44 0-1,44 0 0,1 0 0,21 0-1,45 0 1,-23 0 0,23 0 0,0 0 1,22 0-1,-23 0 0,-21 0 0,44 0 0,-45 0 0,23 0 0,-22 0 1,-23 0-1,45 0 0,-45 0 0,1 0-1,43 0 0,-65 22 2,65-22-1,1 0 0,0 22-1,-1-22 1,23 0 0,0 0 3</inkml:trace>
    </iact:actionData>
  </iact:action>
  <iact:action type="add" startTime="46174">
    <iact:property name="dataType"/>
    <iact:actionData xml:id="d10">
      <inkml:trace xmlns:inkml="http://www.w3.org/2003/InkML" xml:id="stk10" contextRef="#ctx0" brushRef="#br0">2657 13114 0,'45'0'69,"-23"0"-60,66 22-2,23-22 2,0 0-3,22 22 5,22 0-5,0 0 4,44 0-3,-66 1 1,0-23 1,0 0-2,-45 0 3,-21 0-2,-23 0 0,-22 0 0</inkml:trace>
    </iact:actionData>
  </iact:action>
  <iact:action type="add" startTime="46866">
    <iact:property name="dataType"/>
    <iact:actionData xml:id="d11">
      <inkml:trace xmlns:inkml="http://www.w3.org/2003/InkML" xml:id="stk11" contextRef="#ctx0" brushRef="#br0">5359 13136 0,'22'0'39,"-155"0"185,45 22-215,-67-22 0,-23 0-3,23 0 5,45 22-2,-45-22-1,44 0-2,0 0 2,89 0 0,0 0-1,0 0 10</inkml:trace>
    </iact:actionData>
  </iact:action>
  <iact:action type="add" startTime="48251">
    <iact:property name="dataType"/>
    <iact:actionData xml:id="d12">
      <inkml:trace xmlns:inkml="http://www.w3.org/2003/InkML" xml:id="stk12" contextRef="#ctx0" brushRef="#br0">3366 13003 0,'22'0'175,"22"0"-166,1 0-1,21 0 0,1 0 0,-1 0 0,-22 0 0,45 0 0,-45 0-1,0 0 3,-21 0-1,21 0-2,-22 0 16,-44 22 187,0-22-203,-23 22 1,23-22 1,-22 22-2,0 1 2,-1-1-1,23-22 0,0 0 0,-44 0 0,44 0 8,-1 0-6,1 0-5,0 0 6,0 0-4,0 0 25,0 0-16,66 0 105,22 0-113,1-22-1,-23 22 2,45 0-1,-1 0 0,67 0 0,-66 0-1,44 0 2,-45 0 0,1 22-2,22 22 1,-45-44 1,-22 22-3,-22-22 5,23 22-2,-45 0 125,0 1-109,0-46 443,22 23-364,0 0-65,0 0-14,0 0 387,0-22-227</inkml:trace>
    </iact:actionData>
  </iact:action>
</iact:actions>
</file>

<file path=ppt/ink/inkAction6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4860">
    <iact:property name="dataType"/>
    <iact:actionData xml:id="d0">
      <inkml:trace xmlns:inkml="http://www.w3.org/2003/InkML" xml:id="stk0" contextRef="#ctx0" brushRef="#br0">2547 5649 0,'-133'0'206,"88"-22"-197,-21 22 7,44-23-9,-22 23 1,-1 0 0,1 0 1,0 0-2,-1 0 9,23 0 0,-22 0-7,22-22 7,0 22-7,0 0-2,-1 0 11,1 0-12,0-22 5,-22 22 4,22 0 0,0 0-6,-1 0 7,-21 0-9,44-22 91,0 0-82,-22 0 0,22-23 7,0 1 299,0 0-306,0 22-6,0-23 6,0 23 0,0 0-8,0 0 9,0 0-1,22-23 22,-22 23-22,22 0 1,-22 0-9,22 0 5,1 0-11,-23 0 6,22-1 1,0 1 30,0 0-21,0 0 6,0 22-9,23-22 3,-23 0-10,0 22 1,0-22 7,0 22 159,0 0-135,23 0-14,-23 22-21,0 0 13,0 0-9,0 0 6,22 22-6,-21-44-1,-1 45 8,0-23-1,-22 0 42,0 67-41,0-45-8,0 0 1,0-22-2,-44 45 1,44-45 0,-23 22 0,23-22 0,-22 1 0,0-1 8,22 0 2,0 0 111</inkml:trace>
    </iact:actionData>
  </iact:action>
  <iact:action type="add" startTime="7279">
    <iact:property name="dataType"/>
    <iact:actionData xml:id="d1">
      <inkml:trace xmlns:inkml="http://www.w3.org/2003/InkML" xml:id="stk1" contextRef="#ctx0" brushRef="#br0">3299 5494 0,'-22'22'39,"22"0"-21,-22-22 5,0 0 17,-22 0-24,-1-22-1,1-22-6,22 21-1,-44-21-1,43 44 1,1-22 2,0 22 7,22-22-3,0 0 4,0-45 5,0 1-14,22 44-1,23-45 0,-23 45-1,44-44 2,-22-1-1,-21 45 0,21-22-1,22-1 2,-44 23-1,1 22 0,-1-22-1,-22 0 2,22 22-1,22 22 56,-22 22-57,1-21 3,21 21-3,-22-22 1,0 0-1,0 45 2,-22-45-2,22 0 2,-22 0 2,0 0-6,0 45 6,0-45-4,0 0 1,-44 22 0,44 1 0,-44-1 0,44-22 0,-67 22 0,45-22 0,0 1 0,0-1 0,0 0 0,0-22 16,-1 0 186</inkml:trace>
    </iact:actionData>
  </iact:action>
  <iact:action type="add" startTime="8637">
    <iact:property name="dataType"/>
    <iact:actionData xml:id="d2">
      <inkml:trace xmlns:inkml="http://www.w3.org/2003/InkML" xml:id="stk2" contextRef="#ctx0" brushRef="#br0">2635 5383 0,'-22'-44'224,"22"-1"-208,-22 23-8,22 0 1,0 0-3,0 0 5,0 0-2,0-1 14,0 1-6,0-22 14,22 0-23,0 22-1,0-23 2,0 45-2,1-44 2,-1 44-1,0-44 0,0 44 8,0 0-3,0 0 54,23 22-51,-45 0-9,22 0 2,0 22-1,-22-21 18,0 21-2,0-22-16,0 0-1,0 0 2,0 0-1,-22 1 0,22-1-1,-45 0 1,45 22 1,-44-44 3,44 22-9,-22-22 15</inkml:trace>
    </iact:actionData>
  </iact:action>
  <iact:action type="add" startTime="9781">
    <iact:property name="dataType"/>
    <iact:actionData xml:id="d3">
      <inkml:trace xmlns:inkml="http://www.w3.org/2003/InkML" xml:id="stk3" contextRef="#ctx0" brushRef="#br0">2790 6225 0,'0'22'63,"-22"0"-37,-22-22-12,22 0-4,-1 0 5,-43 0-7,44 0 0,0 0 0,-45-44 0,45 44 0,0-22 1,-22-1-3,22 1 3,-1 22-2,23-22 1,-22 0 9,22 0 22,0-45-11,0 23-22,0 22 2,45-22 0,-1-23 1,-22 45-1,44-44 1,-43 43-3,21-21 3,0 22-2,-22 0 1,23 0 1,-23 22-2,0 0 10,0 0-10,0 0 1,0 22 1,0 0-2,1 22 1,43 23 1,-44-23 7,22 22-8,-21-43 0,-1 21 0,-22-22 0,22 0 0,-22 0 26,0 1 6,-22 21-1,0-44-22,-23 22-9</inkml:trace>
    </iact:actionData>
  </iact:action>
  <iact:action type="add" startTime="10804">
    <iact:property name="dataType"/>
    <iact:actionData xml:id="d4">
      <inkml:trace xmlns:inkml="http://www.w3.org/2003/InkML" xml:id="stk4" contextRef="#ctx0" brushRef="#br0">2857 7000 0,'-23'0'80,"-21"22"-62,22 0-11,0-22 0,-45 22 2,1 1-1,22-1 0,-1 0 0,-21 0-1,22 0 1,-1-22 1,23 0-1,0 0 0,0 0 0,22-44 24,0 0-16,0-1-7,0 1-2,0 0 0,22-1 1,-22 1 0,22 44 3,0-22-4,1-22 17,-1 44-7,0-22-11,22-1 4,-22 23 7,0-22-10,1 0 1,-1 22 0,0 0 7</inkml:trace>
    </iact:actionData>
  </iact:action>
  <iact:action type="add" startTime="11650">
    <iact:property name="dataType"/>
    <iact:actionData xml:id="d5">
      <inkml:trace xmlns:inkml="http://www.w3.org/2003/InkML" xml:id="stk5" contextRef="#ctx0" brushRef="#br0">2724 7953 0,'-22'0'79,"-23"0"-52,-43-45-20,43 23 2,-21 0-3,22-22 4,-45 21-3,23 1 1,21 0 8,45 0 31,0-44-21,45 21-18,-1 1 0,0 0 0,45-45-1,-45 45 2,45-1-2,-1-21 1,-66 66-1,23-44 2,-1 44-1,-22 0 2,0-22-4,0 22 18,1 0 18,21 44-26,-22 0-8,22-22-1,-44 23 2,22-23-2,1 22 2,-1 0-2,0 1 1,-22-23 0,0 22 1,0 23-2,0-45 1,0 22 0,0-22 0,0 0 0,0 0 9,-22-22 65</inkml:trace>
    </iact:actionData>
  </iact:action>
  <iact:action type="add" startTime="13129">
    <iact:property name="dataType"/>
    <iact:actionData xml:id="d6">
      <inkml:trace xmlns:inkml="http://www.w3.org/2003/InkML" xml:id="stk6" contextRef="#ctx0" brushRef="#br0">3100 8794 0,'-44'0'127,"0"22"-117,21-22-3,1 0 0,0 0 2,-22 0 7,22 0 8,-23 0-16,-21 0 8,44 0-9,-22 0 11,21 0-12,-21 0 5,22 0-3,0 0-2,0 0 92,-23-22-83,1-22 2,22 44-8,-22-44-2,22 44 1,-1-22 3,1-1 26,22 1 2,0 0-21,0-22-12,0-1 21,0 23-19,0 0 17,0 0 53,0 0-61,0-22-1,0 21-8,22 1 0,1 0 4,-1 0-9,-22 0 6,22 0-1,-22-1-1,22 1 2,0 0 8,22 0 63,1-22-63,-45 22-9,44-1 0,-22 1 0,0 22 0,0-22 0,-22 0-1,23 0 9,-1 22 0,0-22 65,22 22-56,-22 0-18,0 0 3,1 0 14,-1 0 104,0 0-112,0 0 24,0 0-17,22 44-6,1 22-4,-23-21-10,22-1 5,0 22 2,-44-43-4,23 21 4,-1-22-2,0 22-2,-22-21 4,22-1-2,-22 0 9,0 22 14,0-22-15,0 0 0,0 1-8,0 21 0,-22 0 15,0-22-7</inkml:trace>
    </iact:actionData>
  </iact:action>
  <iact:action type="add" startTime="16529">
    <iact:property name="dataType"/>
    <iact:actionData xml:id="d7">
      <inkml:trace xmlns:inkml="http://www.w3.org/2003/InkML" xml:id="stk7" contextRef="#ctx0" brushRef="#br0">2857 9304 0,'0'22'79,"0"0"-53,0 0-19,0 0 9,0 0 8,0 1 1,0-1 14,-23 22-29,23 0 5,-44-44-5,22 45-4,0-23 19,-45-22 95,45 0-112,-22 0 0,0 22 0,22-22 8,-23-44 106,23 22-115,0-1 2,0 1-1,-45-44 0,23 66 0,0-45 0,22 45 0,0-22-1,-1 22 19,23-22-11,0 0 9,0-22 0,0-1-16,0-21 0,23 44 0,-1 0 2,-22 0-5,22-1 5,0 1-2,0 0 10,0 0-11,0 0 9,1 0 24,43-1-24,-22 23-9,-22-22 2,1 22-1,-1 0 0,22 0 0,-22 0 3,0 0-7,0 0 21,1 0 15,21 45-17,-44-23-12,22 0 2,-22 0-1,0 0 1,22 0 5,-22 1 6,0-1 1,0 22-11,0-22-6,22 22 1,-22-21-1,0-1 0,0 22 1,0-22-2,0 0 1</inkml:trace>
    </iact:actionData>
  </iact:action>
  <iact:action type="add" startTime="18823">
    <iact:property name="dataType"/>
    <iact:actionData xml:id="d8">
      <inkml:trace xmlns:inkml="http://www.w3.org/2003/InkML" xml:id="stk8" contextRef="#ctx0" brushRef="#br0">1927 10633 0,'44'0'166,"22"0"-156,23 22-2,-45-22 0,45 0 0,-1 0 0,1 0 4,22 0-9,-23 0 6,1 0-1,-45 0 0,0 0 0,1 0 1,-1 0-1,22 0-1,-21 0 1,21 0 0,-22 0 0,23 0 0,21 0 0,-43 0-1,21 0 2,-22 0-2,45 0 2,-67 0-2,22 0 2,1 0-1,-23 0 15,0 0 510,0 0-387,0 0-82,-22-22 266,22 22-315,-22-22 11,23 22-2,-23-22-9,22 22 12</inkml:trace>
    </iact:actionData>
  </iact:action>
  <iact:action type="add" startTime="25073">
    <iact:property name="dataType"/>
    <iact:actionData xml:id="d9">
      <inkml:trace xmlns:inkml="http://www.w3.org/2003/InkML" xml:id="stk9" contextRef="#ctx0" brushRef="#br0">2524 11386 0,'45'0'319,"21"0"-303,1 0 3,-23-22-13,-22 22 3,0 0 0,0 0-2,0 0 2,1-22 7</inkml:trace>
    </iact:actionData>
  </iact:action>
  <iact:action type="add" startTime="27159">
    <iact:property name="dataType"/>
    <iact:actionData xml:id="d10">
      <inkml:trace xmlns:inkml="http://www.w3.org/2003/InkML" xml:id="stk10" contextRef="#ctx0" brushRef="#br0">2458 12383 0,'22'0'217,"22"0"-192,1 0-17,21 0-1,-22 0 1,45 0 0,-23 22 0,23-22 0,-23 0 0,-21 0 0,-1 0 0,0 0 1,-22 0-2,1 0 19,-1 0 746,0-22-731,0 22-25,-22-22 8</inkml:trace>
    </iact:actionData>
  </iact:action>
  <iact:action type="add" startTime="32309">
    <iact:property name="dataType"/>
    <iact:actionData xml:id="d11">
      <inkml:trace xmlns:inkml="http://www.w3.org/2003/InkML" xml:id="stk11" contextRef="#ctx0" brushRef="#br0">2170 13202 0,'22'0'70,"23"0"12,-23 0-74,22 0 0,22 0 0,-21-22 0,-1 22 0,22-22 0,-43 22-1,21 0 2,0 0-1,-22 0-1,23 0 9,21 0 259,-44 0-267,22 0 0,1 0 0,-1 0 0,22 0 0,-21 0 0,-23 0 0,22 0 0,0 0 0,-21 0 0,43 22-1,-22-22 10,-22 22-2,-22 0 11,23-22 441</inkml:trace>
    </iact:actionData>
  </iact:action>
  <iact:action type="add" startTime="45497">
    <iact:property name="dataType"/>
    <iact:actionData xml:id="d12">
      <inkml:trace xmlns:inkml="http://www.w3.org/2003/InkML" xml:id="stk12" contextRef="#ctx0" brushRef="#br0">14505 10500 0,'0'-22'127,"66"22"-119,1 0 1,21 0 2,67 0-6,22 0 2,-22 22 1,23-22 0,-1 22 1,0-22-1,0 22 2,-44-22-4,-22 0 3,-1 0 0,1 0-2,-22 0 2,-1 0-1,1 0 0,21-22 0,-65 0-1,43 0 2,1 22-2,-45 0 1,45 0 0,-1 0 0,1 0 0,22 0 1,-23 0 0,-43 0-2,43 0 1,-44 22 0,45-22 0,-45 0 1,23 22-1,-23-22-1,22 0 1,-21 0 0,-1 0-1,0 0 10,1 0-9,-23 0 8,0 0 8</inkml:trace>
    </iact:actionData>
  </iact:action>
  <iact:action type="add" startTime="51073">
    <iact:property name="dataType"/>
    <iact:actionData xml:id="d13">
      <inkml:trace xmlns:inkml="http://www.w3.org/2003/InkML" xml:id="stk13" contextRef="#ctx0" brushRef="#br0">14040 11519 0,'44'0'113,"45"0"-106,-1 0 0,67 0 1,44 0 1,23 0-1,21 0 0,1-22-1,-67 22 2,23 0-1,-45-22-1,-23 22 1,-87 0 0,-23-23 1,0 23-1</inkml:trace>
    </iact:actionData>
  </iact:action>
  <iact:action type="add" startTime="52343">
    <iact:property name="dataType"/>
    <iact:actionData xml:id="d14">
      <inkml:trace xmlns:inkml="http://www.w3.org/2003/InkML" xml:id="stk14" contextRef="#ctx0" brushRef="#br0">2170 12161 0,'22'0'70,"111"45"-51,-22-23-15,44 0 7,-67 0-4,67 0 2,0 0-2,-44-22 2,44 22-1,-88-22-1,-23 0 2,22 0 4,-43 0-2</inkml:trace>
    </iact:actionData>
  </iact:action>
  <iact:action type="add" startTime="53689">
    <iact:property name="dataType"/>
    <iact:actionData xml:id="d15">
      <inkml:trace xmlns:inkml="http://www.w3.org/2003/InkML" xml:id="stk15" contextRef="#ctx0" brushRef="#br0">14527 12294 0,'0'-44'53,"44"44"-45,23 0 0,-1 0 1,45 0-1,-1 0-1,90 0 2,21 0-1,45 0 0,-45 0 0,67 0 2,-66 0-5,43 0 3,-43 0 3,-67 0-4,-44 0 2,22 0-1,-89 0 0,0-22-1,-22 22 1,-22-22 1,22 22 7,1-23-1</inkml:trace>
    </iact:actionData>
  </iact:action>
  <iact:action type="add" startTime="54909">
    <iact:property name="dataType"/>
    <iact:actionData xml:id="d16">
      <inkml:trace xmlns:inkml="http://www.w3.org/2003/InkML" xml:id="stk16" contextRef="#ctx0" brushRef="#br0">2414 13224 0,'22'0'72,"44"0"-67,-44 0 5,1 0-1,43 0-1,-22 0 0,23 0-1,-23 0 2,0 0-2,23 0 1,21 0 1,-43 0-1,43 0-1,-44 23 2,45-23-1,-45 0 0,23 0 0,-45 0 8,0 0-3,0 0-2</inkml:trace>
    </iact:actionData>
  </iact:action>
  <iact:action type="add" startTime="56225">
    <iact:property name="dataType"/>
    <iact:actionData xml:id="d17">
      <inkml:trace xmlns:inkml="http://www.w3.org/2003/InkML" xml:id="stk17" contextRef="#ctx0" brushRef="#br0">14195 13003 0,'22'0'31,"22"0"-14,45 0-1,-45 0-9,67 0 2,-23 0-2,67 0 1,22 0 1,1 0-1,87 0 2,1 0-5,-22-22 6,44 0-3,-89 0-2,22-1 5,-44-21-4,1 22 2,-45 22-2,-45 0 1,-21 0 0,-23 0-1,0 0 1,-22 0 1,0 0-1,1 0-1</inkml:trace>
    </iact:actionData>
  </iact:action>
  <iact:action type="add" startTime="57705">
    <iact:property name="dataType"/>
    <iact:actionData xml:id="d18">
      <inkml:trace xmlns:inkml="http://www.w3.org/2003/InkML" xml:id="stk18" contextRef="#ctx0" brushRef="#br0">2524 13933 0,'89'-22'136,"-23"22"-129,1 0 1,-23 0 1,0 0-1,23 0-1,-23 0 1,-22 0 1,23 0-2,-45 22 518,0 0-486,0 1 1976</inkml:trace>
    </iact:actionData>
  </iact:action>
  <iact:action type="add" startTime="61653">
    <iact:property name="dataType"/>
    <iact:actionData xml:id="d19">
      <inkml:trace xmlns:inkml="http://www.w3.org/2003/InkML" xml:id="stk19" contextRef="#ctx0" brushRef="#br0">2369 14819 0,'23'0'288,"21"0"-272,-22 0-9,44 0 2,-43 23-2,21-23 3,-22 0-2,0 0-2,22 0 5,-21 0-4,-1 0 1,0 0 9,0 0-1</inkml:trace>
    </iact:actionData>
  </iact:action>
  <iact:action type="add" startTime="63259">
    <iact:property name="dataType"/>
    <iact:actionData xml:id="d20">
      <inkml:trace xmlns:inkml="http://www.w3.org/2003/InkML" xml:id="stk20" contextRef="#ctx0" brushRef="#br0">2524 15550 0,'23'0'111,"-1"0"-102,0 0-1,44 23 0,-21-23 0,-23 0-1,0 0 1,0 0 2,0 0-4,0 0 37,0 0 61,1 0-88,-1 0 7,0 0-14,0 0 6,44 0-6,-43 0-1,-1 0 0,22 0 1,-22 0-3,0 0 3,0 22-1,1-22 1,-1 22 15</inkml:trace>
    </iact:actionData>
  </iact:action>
  <iact:action type="add" startTime="64477">
    <iact:property name="dataType"/>
    <iact:actionData xml:id="d21">
      <inkml:trace xmlns:inkml="http://www.w3.org/2003/InkML" xml:id="stk21" contextRef="#ctx0" brushRef="#br0">2281 16370 0,'22'0'46,"89"0"20,-45 0-58,-44 0 0,23 22-1,21-22 2,0 0-1,-43 0 0,-1 0 0,0 0 0,0 0 233</inkml:trace>
    </iact:actionData>
  </iact:action>
  <iact:action type="add" startTime="66766">
    <iact:property name="dataType"/>
    <iact:actionData xml:id="d22">
      <inkml:trace xmlns:inkml="http://www.w3.org/2003/InkML" xml:id="stk22" contextRef="#ctx0" brushRef="#br0">2436 17455 0,'22'0'79,"89"0"-62,-45 0-10,1 0 1,-23 0 0,0 0 0,-22 0-1,23 0 1,-23 0 0,0 0 18,0 0-10,-22-22 89,44 22-83,-22 0-14,23 0 1,-23-22 23,-89 0 144,-110-22-167,89 21-1,-67 1 0,0 0-1,66 22 1,1 0 0,21 0 0,-21 0 1,43 0-2,23 0 4,22-22 101,22 22-17,0 0-70,1 0-9,-1 0-5,22 0 44,45 22-36,-23 0-12,23-22-1,-23 0 2,23 22 0,-23-22 0,-22 0 0,-22 0-1,1 0 1</inkml:trace>
    </iact:actionData>
  </iact:action>
  <iact:action type="add" startTime="68442">
    <iact:property name="dataType"/>
    <iact:actionData xml:id="d23">
      <inkml:trace xmlns:inkml="http://www.w3.org/2003/InkML" xml:id="stk23" contextRef="#ctx0" brushRef="#br0">2303 18253 0,'22'-22'60,"22"22"-50,23-23-3,-1 23 1,-21 0 1,-1 0-2,44 0 3,-21 0-3,-23 0 1,0 0 1,1 0-2,21 0 2,-44 0 7,0 0 40,1 0-17,-46 23 41,1-23-63,0 0 0,-22 0-2,22 0 2,0 0-8,-45 0-1,45-23-1,-44 1 2,21 22-1,23 0-1,-22 0 2,22 0-1,0 0 0,-1 0-1,68 0 219,-1 0-217,0 0-1,-22 0 7,1 0-7,-1 0 11,0-22-5</inkml:trace>
    </iact:actionData>
  </iact:action>
  <iact:action type="add" startTime="74805">
    <iact:property name="dataType"/>
    <iact:actionData xml:id="d24">
      <inkml:trace xmlns:inkml="http://www.w3.org/2003/InkML" xml:id="stk24" contextRef="#ctx0" brushRef="#br0">11670 4563 0,'-22'45'73,"-22"-1"-65,22-44-1,-1 22 1,-43 0-1,22-22 1,-1 0 0,-65 22 1,65 1-2,-43-1 1,-23 22 1,23-22-2,-1-22 1,-22 0 0,23 22 0,21-22 1,-21 0-1,-1 0-1,45 0 3,0 0-4,-23 0 5,1 0-4,21 0-1,1-44 5,-22 44-3,21-44-1,-21 22 1,-1-1 0,23 1 1,44 0-1,-44 22 0,0-22-1,-1 0 10,23 0-10,-22-23 1,0 1 1,-1 22 6,1-67-7,0 45 1,22 22-2,-1-45 2,1 67-2,0-66 2,22 0 7,0 43-9,0 1 1,0-22 0,0 22 1,22 0-1,0-1-1,45-43 4,21 22-6,-43 22 7,65-23-5,1 1-2,22-23 7,22 23-4,0-22 2,22 21-4,45 1 1,-45 22 0,66 0 2,-65 22-2,21 0 1,44 0 0,-65 0 1,-1 66-1,-44-21 0,0 43-1,22-21 2,-67 21-1,1 1 0,-1 22 0,-43-67-1,-23 0 2,0 1-1,-22-1 0,0 0 0,0 0 0,0 1 7,-44-1-6,-1-22-1,23 22 2,-44-21-4,-45 65 2,-22-21-1,0-1 1,-88 23 3,-23 22-5,67-45 4,-67 0-3,1-21 3,-1-23-2,1 22-1,43-44 1,23 0 1,0 0-3,66 0 2,-22 0 1,45-44-2,-23 22 2,67-23-2,0 45 1,-1-44 1,-21 22-1,44 22 0,-23-22-1,23 0 1,0 22 2,0 0-4,0-22 2,-22-1 11,44 1-6,-45 0-3,45 0-4,-22-22 3,0 21-1,22-21 19,0 22-13</inkml:trace>
    </iact:actionData>
  </iact:action>
  <iact:action type="add" startTime="79297">
    <iact:property name="dataType"/>
    <iact:actionData xml:id="d25">
      <inkml:trace xmlns:inkml="http://www.w3.org/2003/InkML" xml:id="stk25" contextRef="#ctx0" brushRef="#br0">6976 5693 0,'66'-22'111,"23"22"-103,-45 0 0,22 0 0,23 0 0,-1 0 0,1 0 0,0 0 0,-1 0 1,-21 0-1,-23 0-1,44 0 1,-65 0 9,-1 0 8,-44 22 506,-1-22-401,-21-22-91,44 0 172,22 0-186,45 22-10,-45 0-7,44-23-1,1 1 10,-45 22-9,22 0 1,-22 0-2,0 0 17,45 0 170,-45 0-178,44 0-9,-43 0 2,21 0-2,22 0 2,1 0-1,21 0 0,23 0-1,-22 0 2,-1 0-2,1 0 2,-45 0 2,45 0-6,-45 0 2,0 0 2,-22 0 15,23 0 1354,21 0-1371,1 0 1,21 0 1,-44 0-2,67 0 1,22 0 1,-44 0-1,-1 0-1,1 0 2,-1 0-1,-21 0-1,-23 0 1,-22 0 2,0 0-4</inkml:trace>
    </iact:actionData>
  </iact:action>
  <iact:action type="add" startTime="83504">
    <iact:property name="dataType"/>
    <iact:actionData xml:id="d26">
      <inkml:trace xmlns:inkml="http://www.w3.org/2003/InkML" xml:id="stk26" contextRef="#ctx0" brushRef="#br0">10497 5472 0,'132'0'88,"-65"0"-82,21 0 2,45 0 1,22 0-2,0 0 2,22 0-2,-44 0 3,-22 0-2,-22 0-1,-23 0 2,-44 0-2</inkml:trace>
    </iact:actionData>
  </iact:action>
  <iact:action type="add" startTime="87398">
    <iact:property name="dataType"/>
    <iact:actionData xml:id="d27">
      <inkml:trace xmlns:inkml="http://www.w3.org/2003/InkML" xml:id="stk27" contextRef="#ctx0" brushRef="#br0">7020 6402 0,'22'-22'134,"0"0"-117,22 22-10,1 0 1,21-23 0,-22 23 0,23 0 1,21 0-2,1 0 2,0 0-2,-1 0 1,67 0 0,-88 23 1,21-23-2,23 22 1,-23-22 1,-43 0-1,-1 0 0,0 0 0,-22 0 1,1 0 8,-1 0 1,0 0 155,44-22-154</inkml:trace>
    </iact:actionData>
  </iact:action>
  <iact:action type="add" startTime="90543">
    <iact:property name="dataType"/>
    <iact:actionData xml:id="d28">
      <inkml:trace xmlns:inkml="http://www.w3.org/2003/InkML" xml:id="stk28" contextRef="#ctx0" brushRef="#br0">7573 7222 0,'23'-23'167,"43"23"-150,0 0-10,1 0 2,21 0-1,-21 0 0,44 0-1,-45 0 1,23 23 1,-45-23 2,44 0-7,-43 0 6,-23 0-2,0 0 9,0 0-3</inkml:trace>
    </iact:actionData>
  </iact:action>
  <iact:action type="add" startTime="95527">
    <iact:property name="dataType"/>
    <iact:actionData xml:id="d29">
      <inkml:trace xmlns:inkml="http://www.w3.org/2003/InkML" xml:id="stk29" contextRef="#ctx0" brushRef="#br0">7596 8063 0,'44'0'39,"67"0"-22,-45 0-10,23 0 2,-1 0-1,1 0-1,-1 0 1,1 0 0,22 0 1,-89 0-2,22-22 5,-22 22-7,23-22 5,-45 0 7,44 22-2,22-22 24,45 22-31,-67 0 0,45 0 2,-45 0-3,45 0 2,-23 0-2,1 0 2,-1 0-3,-22 0 2,1 0 1,-23 0-1,0 0 0,0 0 16,22 0-8,-22 0-8,1 0 0,-1 22 0,0-22 9,0 0-10,0 0 16</inkml:trace>
    </iact:actionData>
  </iact:action>
  <iact:action type="add" startTime="98103">
    <iact:property name="dataType"/>
    <iact:actionData xml:id="d30">
      <inkml:trace xmlns:inkml="http://www.w3.org/2003/InkML" xml:id="stk30" contextRef="#ctx0" brushRef="#br0">7706 8750 0,'22'0'45,"1"0"-36,21 0-2,0 0 1,23 0 1,-1-22 1,-22 22-4,45-22 4,-23 22-3,23 0 1,-23 0 1,1 0-2,-1 0 2,1 0-2,21 0 2,-43 0-1,-1 0-1,22 0 3,1 0-4,21 0 3,-43 0-2,43 0 1,-44 0 1,45 0-2,-23 0 1,1 0 1,-23 0-2,-22 0 2,23 0-1</inkml:trace>
    </iact:actionData>
  </iact:action>
  <iact:action type="add" startTime="99993">
    <iact:property name="dataType"/>
    <iact:actionData xml:id="d31">
      <inkml:trace xmlns:inkml="http://www.w3.org/2003/InkML" xml:id="stk31" contextRef="#ctx0" brushRef="#br0">7352 9769 0,'89'0'126,"-23"0"-113,23 0-10,-23 0 4,23 0 1,-1 0 1,-21 0-1,-23 0 0,0 0-1,0 0 2,1 0-2,-1 22 3,-22-22 57,22-22-18,-21 0-40,-1 0 0,0-1-2,0 23 0,-22-22 1,22 22 16</inkml:trace>
    </iact:actionData>
  </iact:action>
  <iact:action type="add" startTime="101376">
    <iact:property name="dataType"/>
    <iact:actionData xml:id="d32">
      <inkml:trace xmlns:inkml="http://www.w3.org/2003/InkML" xml:id="stk32" contextRef="#ctx0" brushRef="#br0">7618 10611 0,'22'0'153,"22"0"-144,-22 0-1,45 0 0,-1 0-2,-22 0 3,1 0 0,-1 0-2,-22 0 1,22 0 0,-21 0 0,-1 0 4,0 0 8,22 0 78,0 0-74,1 0-16,-23-22 0,0 22 1,44 0-3,-43-23 3,21 23-1,-22 0-1,0 0 2,23 0 8,-23 0-11,44 0 19,-44 0-17,23 0 0,-1 0-1,-22 0 2,22 0-1,1 0-1,-23 0 10,0 23-2,0-23 76,0 0-84,0 0 9,0 0 9</inkml:trace>
    </iact:actionData>
  </iact:action>
  <iact:action type="add" startTime="103025">
    <iact:property name="dataType"/>
    <iact:actionData xml:id="d33">
      <inkml:trace xmlns:inkml="http://www.w3.org/2003/InkML" xml:id="stk33" contextRef="#ctx0" brushRef="#br0">7374 11497 0,'44'0'119,"-21"0"-110,21 0-1,-22 0-1,44 0 2,1 0 7,-67-22-9,44-1 2,0 23-1,-44-22 5,45 22-11,-45-22 6,22 22 8,-22-22-7,22 22 30,22 0-15,23 0-15,-23 0 1,22 0-5,-21 0 14,21 0-14,-22 0 6,-21 0-3</inkml:trace>
    </iact:actionData>
  </iact:action>
  <iact:action type="add" startTime="104133">
    <iact:property name="dataType"/>
    <iact:actionData xml:id="d34">
      <inkml:trace xmlns:inkml="http://www.w3.org/2003/InkML" xml:id="stk34" contextRef="#ctx0" brushRef="#br0">7551 12316 0,'22'0'61,"45"0"-50,-45 0-3,22 22 0,1-22 0,21 0 0,-22 0 0,23 0-1,-1 0 2,-22 0-1,1-44 0,21 22 0,-22 22-1,-21-22 2,43 0-2,-22 0 10,1-1-9,-23 23 7,22 0-6,0 0-2,-21 0 1,-1 0 1,0 0-1,22 0 0,-22 0 0,0 0 0,1 0-1,-1 0 2,-22 23 16</inkml:trace>
    </iact:actionData>
  </iact:action>
  <iact:action type="add" startTime="104904">
    <iact:property name="dataType"/>
    <iact:actionData xml:id="d35">
      <inkml:trace xmlns:inkml="http://www.w3.org/2003/InkML" xml:id="stk35" contextRef="#ctx0" brushRef="#br0">7906 12959 0,'44'0'85,"-22"0"-53,44-22-23,-43 22 7,-1-23-7,0 23-3,0 0 4,22 0-2,-22 0 0,1 0 0,21 0-1,22 0 2,1 0 3,-45 0-9,22 0 6,1 0-1,-1 23 0,0-23 0,-22 0 7</inkml:trace>
    </iact:actionData>
  </iact:action>
  <iact:action type="add" startTime="106175">
    <iact:property name="dataType"/>
    <iact:actionData xml:id="d36">
      <inkml:trace xmlns:inkml="http://www.w3.org/2003/InkML" xml:id="stk36" contextRef="#ctx0" brushRef="#br0">7551 13823 0,'22'0'127,"23"44"-110,-23-22-9,0-22-1,0 22 1,0-22 1,23 0-1,-1 0 4,-22 0 7,0 0 5,0 0-7,23-22 120,-23 22-129,22-22 1,0 22 7,-22 0 202,-22 22-114</inkml:trace>
    </iact:actionData>
  </iact:action>
  <iact:action type="add" startTime="107721">
    <iact:property name="dataType"/>
    <iact:actionData xml:id="d37">
      <inkml:trace xmlns:inkml="http://www.w3.org/2003/InkML" xml:id="stk37" contextRef="#ctx0" brushRef="#br0">7618 14797 0,'88'0'120,"-66"0"-112,23-22 2,-1 0 5,0 22-6,-22-22 15,23 22 135,-1 0-150,0 0 4,23 0-10,-23 22 5,22-22-1,-21 22 2,-1 0-1,-44 0 161,-22 1-144</inkml:trace>
    </iact:actionData>
  </iact:action>
  <iact:action type="add" startTime="108822">
    <iact:property name="dataType"/>
    <iact:actionData xml:id="d38">
      <inkml:trace xmlns:inkml="http://www.w3.org/2003/InkML" xml:id="stk38" contextRef="#ctx0" brushRef="#br0">7551 15617 0,'45'0'110,"21"0"-102,-44 0 0,-22-22 0,44 22 0,1 0 3,-23 0 6,0 0-9,0 0 7,22 0-7,-21 0 9,-1 0-10,0 0 41,0 0-9,22 0-22,-22 0-2,1 22-7,-1-22 9</inkml:trace>
    </iact:actionData>
  </iact:action>
  <iact:action type="add" startTime="110469">
    <iact:property name="dataType"/>
    <iact:actionData xml:id="d39">
      <inkml:trace xmlns:inkml="http://www.w3.org/2003/InkML" xml:id="stk39" contextRef="#ctx0" brushRef="#br0">7529 16481 0,'22'0'56,"0"0"-31,23 0-10,-23 0-8,44 22 1,-21-22 1,-1 0-2,22 22 1,-21-22 1,-1 0-2,0 0 2,0 0-1,1 0-1,-23 0 18,0 0 42,-22-22 52</inkml:trace>
    </iact:actionData>
  </iact:action>
  <iact:action type="add" startTime="111477">
    <iact:property name="dataType"/>
    <iact:actionData xml:id="d40">
      <inkml:trace xmlns:inkml="http://www.w3.org/2003/InkML" xml:id="stk40" contextRef="#ctx0" brushRef="#br0">7596 17256 0,'22'0'88,"0"0"-80,22 0 0,23 0 0,-23 0-1,44 0 2,-43 0-2,-23 22 1,22-22 1,-22 0 6</inkml:trace>
    </iact:actionData>
  </iact:action>
  <iact:action type="add" startTime="112395">
    <iact:property name="dataType"/>
    <iact:actionData xml:id="d41">
      <inkml:trace xmlns:inkml="http://www.w3.org/2003/InkML" xml:id="stk41" contextRef="#ctx0" brushRef="#br0">7795 18253 0,'111'-45'119,"-45"45"-110,-22-22-1,23 22 0,-23 0 0,0-22 7,1 22-5,-23-22-2,0 22 8,-22-22 200,0-22-176</inkml:trace>
    </iact:actionData>
  </iact:action>
  <iact:action type="add" startTime="116579">
    <iact:property name="dataType"/>
    <iact:actionData xml:id="d42">
      <inkml:trace xmlns:inkml="http://www.w3.org/2003/InkML" xml:id="stk42" contextRef="#ctx0" brushRef="#br0">5315 2681 0,'-89'-23'8,"45"1"0,-67 22 0,0 0-1,23 0 1,-45 0 1,-66 0 0,-23 22-2,-21 1 2,-23 21-2,-44 22 3,44-21-4,-66 43 4,22-21-3,44 43 1,-44 1 1,44 0-2,45 0 2,-23-1-2,67-21 1,89-23 1,-23 1-2,44-1 1,1 1 1,44-23-1,0-22 0,0 23-1,-1 21 2,1 1-1,0-23 1,0 22-3,0 23 2,22-45 1,-22 111-1,22-66 0,-22 110 0,22-22-1,0 67 2,0 44-1,-23-22-1,23 22 3,0 111-3,0-23 1,-44 134 4,44-45-8,0-89 6,0 112-4,0-67 3,-22 22-1,22-133 1,0 66-1,0-88-1,-22 0 1,22 44 1,0-132-1,0 88 0,0-89 0,0 111 0,0-88-1,0 88 1,0-89 0,0 45 0,0 0 0,0 0 0,0 0 0,0-45 0,0 89 0,0-88 0,0 44 0,0-23 1,-22 23-1,22-22 0,0-1 0,0-21 0,0 22 0,44-45-1,22 45 1,23-67 0,0 22 3,-1-22-5,1 23 4,-23-67-2,23 22-3,-23-22 7,-44-89-6,45 44 4,-67-21-3,66 22 1,-44-45 0,-22 22 5,45 45-11,-23-22 6,0-1 0,22 23 1,-22-22-1,0-1-1,23 1 2,-23-45-2,0 23 1,22 21 1,1-43-2,-23-1 1,0 0 1,22 0-1,1-21 0,-23-23 0,0 22 0,22 0-1,-22-22 2,0 0-2,1 0 2,21 22-1,22-22 0,23 0 3,66 0-5,-22 0 2,0-22 1,66 0-3,44-23 3,-21-21-1,-45 22 1,67-45 0,-111 23-1,22-1 0,-23-21 0,-87 65 0,-1-43 0,22-45-1,-21 0 1,-45-21 0,22 21 5,-22-22-10,0 66 4,0-21 1,0-23 1,0-22-1,0 45-1,0-68 2,0 24-2,0-1 1,0-22 1,0-23-1,0-65 0,0 66 0,0-89 0,22 0 0,0-22-1,22 22 2,1-66-2,21 22 3,-22-111-4,67 66 4,-22 1-1,66-89 3,0 66-8,-67 67 4,23-66 0,0 110 0,-45 0-1,45-22 2,-45 44-1,1-21-1,-1-23 2,-44 22-2,1 22 1,-1-22 0,-22 23 0,0-23 0,0-22 0,0 89 1,0-67-1,0 22 4,0 45-9,-45-45 6,1 23-1,-44-23 0,-1 45 0,-22-45 0,45 45 0,-1 21-1,-21-65 1,44 65 0,-1 46 1,1-46-1,22 45 2,0-22-5,22 67 6,0-45-4,-23 44 2,23 23-2,-22-23 1,22 1 0,0 43 0,-22-43 0,22 43 0,0 23 0,-22-44 1,0-1 7,22 23-8,-22-67 1,0 45-2,-1-23 2,23 45-2,0 0 0,-22-45 1,22 45 1,0-23-1,0 23 0,-22-22 0,-22 21-1,44-21 1,-44 21 1,-1-21-1,-21-23 4,-23 1-8,1-1 4,-1 23-1,-22-23 2,-44 1 1,89 21-3,-111 1 1,88 43 0,23-21-2,-1 0 5,23 44-3,0-22-1,22 22 3</inkml:trace>
    </iact:actionData>
  </iact:action>
</iact:actions>
</file>

<file path=ppt/ink/inkAction6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887">
    <iact:property name="dataType"/>
    <iact:actionData xml:id="d0">
      <inkml:trace xmlns:inkml="http://www.w3.org/2003/InkML" xml:id="stk0" contextRef="#ctx0" brushRef="#br0">3366 3323 0,'0'22'95,"0"0"-86,0 0-2,0 1 2,0-1 3,0 22-7,0 0 10,-22-22-8,22 1 2,0-1-2,0 22 1,-22-22 8,22 0 0,0 0-7,0 23-2,0 21 1,0 1 9,0-23-1,0 0-9,0-22 27,0 23 88,22-23-108,0 22-6,44-44 8,-43 22-7,21-22-1,0 0 0,-22 0 4,45 0-8,43-22 5,-21 22-3,0-22 4,21 0 0,-21 22-4,-1-22 1,-21 22 3,21 0-4,1 0 4,-45 0-3,1 0 2,-23 0-1,22 0 0,-22 0-1,22 0 2,23 0 7,-45 0-8,44 0 0,-21 0 0,21 0 0,-22 0 0,67 0 0,-22 0-1,-23-22 2,23 22-1,-1 0 0,-43 0 0,43 0-1,-43 0 2,-1 0 0,0 0-3,0 0 2,-21 0 1,-1 0 14,0 0 1,0 0 124,0-45-133,0 1 9,0 22-16,1 0 0,-23-23 0,22 23 5,0 0-11,-22-22 7,0-1-2,0 1 10,0 22 7,0 0 8,0 0-6,0-23-10,0 23 1,0-44-10,0 44 2,-22 0-2,22-1 1,-22 1 16,22 0 7,-67 0 25,23 0-47,22 0-2,-45 22 1,45 0 1,-22 0-1,0 0 0,-1 0 0,23-23 1,-44 23-1,21 0 1,1 0-1,0 0-2,-23 0 4,23 0-3,-44 0 2,21 0-1,-22 0 0,1 0-1,44 0 1,-45 0 1,0 0-1,23 0-1,-23 0 2,45 0-2,-44 0 2,43 0-1,-21 0 0,22 0 0,-1 0 0,1 0-1,22 0 2,0 0 0,0 0-2,-1 0 1,-21 23 9,22-23-1,0 0-9,-45 22 0,23-22 1,0 0 3,0 0-6,-23 0 7,23 0-6,22 0 1,0 0 2,-23 0 0,23 0 6,22 22 25,-44-22 105,44 22-129,-44 0 8,-1 0-6,23 1-4,0-1-4,0-22-2,0 22 24,-1-22-9,23 22-6,-44 44-2,44-43-6,0-1-1,-44 44 0,22 1 7,22-23 2,-22 0-9,22-22-1,0 1 1,0-1 1,0 0 6,0 0-6,0 0 7,0 0 26,0 0-21,0 1-10,0 21 4,0-22 12,0 0-5,132-22 75,-43 0-90,0 22 1,66-22-1,0 23 2,44-23-2,-22 0 2,0 22-2,0-22 2,-22 0-1,23 0 2,-68 0-4,-21 0 4,0 0-3,-1-22 2,-44-1-1,1 23-1,-1-22 2,-22 0-2,22 22 2,-21-22-2,-1 22 1,0-22 25,0 22-2,22 0-6,-22-22-18,23 22 1,21 0 1,-22-23 1,1 23-4,-1 0 2,22 0 0,-21 0 7,-23-22 180,0-22-171,0 22-16,-22-22 7,0 21-6,22 23-1,0-44-1,-22-22 1,0 43 0,0 1 1,0 0 1,0-22 6,0 22-1,-22-23 146,-22 23-154,22 0 2,-22 0-1,-1 22 0,1-44 0,22 44 0,0 0 0,-23 0 8,23 0 0,0-22-9,-44 22 5,21 0-8,-21-23 7,0 23-2,-1 0-1,-44-22-1,23 22 1,-67 0-1,66 0 1,-22 0 0,23 0 0,-1 0 1,-21 0 7,65 0-12,-43 0 2,43 0 2,1 0-2,0 0 3,22 0-2,-89 45 0,67-45 1,-23 0 1,-21 22 0,43 0-2,-43-22 1,21 22 0,45-22 10,-22 0 77,22 22-79,0 0 8,-23-22-16,23 0 8,0 22 1,22 1 78,-22-23-78,22 22 7</inkml:trace>
    </iact:actionData>
  </iact:action>
  <iact:action type="add" startTime="8169">
    <iact:property name="dataType"/>
    <iact:actionData xml:id="d1">
      <inkml:trace xmlns:inkml="http://www.w3.org/2003/InkML" xml:id="stk1" contextRef="#ctx0" brushRef="#br0">6931 5449 0,'0'-22'112,"67"0"-96,-45 22 0,22 0-8,23 0 8,-23 0 1,-22 0-3,0 0 3</inkml:trace>
    </iact:actionData>
  </iact:action>
  <iact:action type="add" startTime="8865">
    <iact:property name="dataType"/>
    <iact:actionData xml:id="d2">
      <inkml:trace xmlns:inkml="http://www.w3.org/2003/InkML" xml:id="stk2" contextRef="#ctx0" brushRef="#br0">6688 6335 0,'44'0'104,"67"0"-96,-23-22 0,1 22 0,66-22 0,-67 22 0,23 0-1,44 0 1,-44 0 0,-23 0 1,23 0-1,-89 0 0,23 0 0,-23 0 0,-22 22 365,-67-22-360,45 0-12,-44 0 8,21 0-1,-21 0 0,22 0-1,-1-22 1,1 22 1,-22-22 2,44 22 10</inkml:trace>
    </iact:actionData>
  </iact:action>
  <iact:action type="add" startTime="10191">
    <iact:property name="dataType"/>
    <iact:actionData xml:id="d3">
      <inkml:trace xmlns:inkml="http://www.w3.org/2003/InkML" xml:id="stk3" contextRef="#ctx0" brushRef="#br0">6488 5206 0,'67'0'128,"-45"0"-120,89 0 0,-1 0 0,23 0-1,0 0 2,0 0-2,-67 0 1,45 22 1,-67-22-2,1 0 1,-23 0 25</inkml:trace>
    </iact:actionData>
  </iact:action>
  <iact:action type="add" startTime="11256">
    <iact:property name="dataType"/>
    <iact:actionData xml:id="d4">
      <inkml:trace xmlns:inkml="http://www.w3.org/2003/InkML" xml:id="stk4" contextRef="#ctx0" brushRef="#br0">6510 6402 0,'133'0'134,"-22"0"-125,-67 0-1,67 0-1,-44 0 2,43 0-1,-21-22-1,-1 22 2,23-22-2,-44-1 1,-23 23 0,0-22 1,0 22-2,-21 0 1,-1 0 1,0 0-1</inkml:trace>
    </iact:actionData>
  </iact:action>
  <iact:action type="add" startTime="13636">
    <iact:property name="dataType"/>
    <iact:actionData xml:id="d5">
      <inkml:trace xmlns:inkml="http://www.w3.org/2003/InkML" xml:id="stk5" contextRef="#ctx0" brushRef="#br0">3765 4874 0,'-23'0'8,"-21"132"136,22-87-137,-22 65 1,22-43-1,-1 22 1,-21-1 0,0 23 0,22-23 0,0 1 0,22 0 0,0-1 1,0-21-1,0-1 3,0 1-6,0-23 4,0 0 7,0-22-7,0 1-2,0-1 1,0 22 57,22-22-48,0 22-10,0-44 2,-22 45 6,22-45-8,22 22 10,-21 0-10,21 0 2,44 0-1,-21 1 0,-1-23-1,67 22 3,22-22-3,44 0 2,-88 0 0,111 22 3,-1-22-9,-44 0 4,23 22 3,-90-22-3,45 0 0,-44 0 2,-22 0-1,-1 0 0,-21 0 0,21 0 1,-21 0-1,-23 0-1,0-22 1,23 0 0,-23 22 1,22-45-1,45 1 0,-67 44 0,45-44 0,-1-1 0,1 1 0,0 44-1,21-22 2,-43 0-2,-1 22 1,1 0 1,-23-22-1,-22 22 0,45 0 0,-45 0 17,0-22 8,-22-1-9,44 23-16,-44-44-2,44 44 4,-21-44-3,-1 44 2,0-22-1,22-45 0,0 67 0,-21-44-1,-1 22 1,0-23 1,22 1-1,-44-22 1,44 21-2,-21-21 1,-1-45 0,-22 23-1,22-1 2,-22 0-1,22-21 1,-22 43-2,22-21 3,-22-1-5,0 45 4,0-1-2,0 1 2,0-22-1,0 43 0,0 1-1,0 0 11,-44 22 88,-45-22-99,23 0 0,-23 0 1,1 22 1,-67 0-2,0 0 1,44 0 0,-44 0 1,44 0-1,-110 0 1,110 22-1,-44 0-1,22 0 1,45-22 0,-67 22-1,88-22 3,-21 0-3,-1 0 0,45 0 3,-45 0-2,45 0-1,-45 0 1,45 0 0,-67 0-1,23 0 1,-23 0 2,22 0-3,-44 0 2,23 0 0,-1 0-1,-44 0 1,44 22-1,23-22 0,-23 23-1,45-23 0,-23 22 2,45-22-1,-1 0 0,1 0 4,22 0-9,0 0 5,0 0 0,-23 0 18,23 0-12,0 0-5,0 0-1,0 0-1,0 0 10,0 0-9,22 22-1,-45 0 100,45 22-83,-22 1-17,22-23 1,-22 0 1,22 22-2,0-22 1,0 1 0,0-1 0,0 0 0,0 0 1</inkml:trace>
    </iact:actionData>
  </iact:action>
  <iact:action type="add" startTime="16881">
    <iact:property name="dataType"/>
    <iact:actionData xml:id="d6">
      <inkml:trace xmlns:inkml="http://www.w3.org/2003/InkML" xml:id="stk6" contextRef="#ctx0" brushRef="#br0">5514 5317 0,'44'0'217,"1"0"-208,-23 0 15,0 0-16,0 0 7,-44 0 138,-45 0-143,45 0-3,0 0 0,0 0 3,44 0 166,22 0-160,-66 0 105,-22 0-105,22 0-7,-22 22 0,21-22-2,1 0 0,0 0 10,44 0 87,23-22-80,-23 22-17,44 0 2,-22 0 0,1 0 7,-23 0-8,-66 0 98,21 0-98,1 0-1,-22 0 2,0 0-2,22 0 9</inkml:trace>
    </iact:actionData>
  </iact:action>
  <iact:action type="add" startTime="19148">
    <iact:property name="dataType"/>
    <iact:actionData xml:id="d7">
      <inkml:trace xmlns:inkml="http://www.w3.org/2003/InkML" xml:id="stk7" contextRef="#ctx0" brushRef="#br0">5403 6180 0,'89'-22'109,"-45"22"-99,23 0-2,-23 0-2,0 0 4,-22 0-3,0 0 1,1 0 0,-1 0 9,-44 0 87,-1 0-88,1 0-8,-22 0-1,22 0 2,-22 0 0,-23 0-1,45 0-1,-22 0 1,-1 0 0,23 0 0,0 0 11,66 0 342,1-22-345</inkml:trace>
    </iact:actionData>
  </iact:action>
  <iact:action type="add" startTime="35317">
    <iact:property name="dataType"/>
    <iact:actionData xml:id="d8">
      <inkml:trace xmlns:inkml="http://www.w3.org/2003/InkML" xml:id="stk8" contextRef="#ctx0" brushRef="#br0">5093 7421 0,'-22'0'167,"0"0"-158,0 0-1,-23 0 2,1 0-5,0 0 5,0 0-1,21 0-2,-21 0 2,22 0-1,0 0 24,22-22 40,-22 0-48,-23-1-8,45 1 9,-22 0-10,22-22 9,0 22-16,0-45-1,0 23 3,0-23 7,0 23-10,0 22 1,0 0 0,0-22 0,0 21 0,0 1 0,22 0 25,-22 0-7,23 0-12,-1 0 2,0-23-8,0 23-1,22 0 1,-44 0 9,45-22-9,-1 21 8,-22 1 8,0 22 16,22 0-22,-21 0-4,-1 0-5,44 0 0,-44-22-1,1 22 0,-1 0-1,44 0 2,-44 0-2,23 0 1,-23 0 0,0 0 0,0 0 8,0 0 2,0 0-10,0 22 8,23 23-7,-45-23-3,44 0 2,-44 0-1,44 0 2,-44 0 6,22 1-6,23-1-1,-1 22 8,-22-44 10,-22 22-3,0 0 2,0 23 14,0-1-22,0-22-1,0 0-9,0 0 1,0 0 0,0 1 0,-22-1 0,22 0 0,-22 0 1,22 0-1,-22 23 0,0-23 0,22 0 0,-23 0 0,-21 44 0,44-43-1,-22-1 1,0 22 1,0-22-1,0 0 0,22 0 0,-23 1 1,1-1 17,22 0-12,-44 0 26,22 0-16,-22 0-8,-1 1-7,23-23-1,0 0-1,0 0 2,22 22-2,-22-22 1,0 0 89</inkml:trace>
    </iact:actionData>
  </iact:action>
  <iact:action type="add" startTime="37381">
    <iact:property name="dataType"/>
    <iact:actionData xml:id="d9">
      <inkml:trace xmlns:inkml="http://www.w3.org/2003/InkML" xml:id="stk9" contextRef="#ctx0" brushRef="#br0">3765 7509 0,'88'0'119,"-21"0"-109,-1 0-5,23 0 4,-1 0-1,1 0 1,-1 0-1,23-22 0,-45 22 0,-21-22 0,-1 0-1,0 22 1,1 0 0,-23-22 9,0 22 217,44 0-218,-21 0-8,21 0 0,23 0 5,-1 0-10,1 0 4,-1 0 2,1 0-1,66 0 0,-44 0 0,-23 0 0,23-22 5,0 22-10,-23 0 5,-43 0-1,21 0 1,-44 0 0,0 0 8,0 0 8</inkml:trace>
    </iact:actionData>
  </iact:action>
  <iact:action type="add" startTime="39412">
    <iact:property name="dataType"/>
    <iact:actionData xml:id="d10">
      <inkml:trace xmlns:inkml="http://www.w3.org/2003/InkML" xml:id="stk10" contextRef="#ctx0" brushRef="#br0">8526 7332 0,'0'22'44,"22"1"-28,0-23 8,0 0-5,0 0-3,45 22 0,-45-22-9,22 0 3,45 0-2,-23 0 0,23 0-1,66 0 1,-67 0-1,23 0 2,44 0-1,-44 0 0,44 0 0,-89 0 6,67 0-6,-89 0-6,23 0 5,-1 0 1,-44 0 1,1 0 15,-23-45 282,0 1-298,0 22-1,-23-44 1,-21 21 1,44-21 0,-44-23-3,22 23 3,-1 21 0,23 1-3,0 22 5,-22-44-3,22 43 8,0 1-7,0 0-1,0 0 0,0 0-1,0-23 9,0 23 7,0-22-14,0 22 15,-22 22-9,22-22 9,-22 22 16,-22 0-21,-23 0-5,23 0-6,-22-22 1,-23-1-3,0 23 4,-21-22-1,21 22-2,1-22 1,-1 22 0,-22-22 0,45 22 1,22-22-1,-1 22 0,1 0-1,22 0 1,-22 0 1,-1 0-2,23 0 1,0 0 1,-22 0-2,22 0 1,-45 0 1,45 0 6,0 22-6,0-22-2,22 22 124,-22 22-115,-1-21-1,23 21-6,0 0-1,-22 0-1,0 23 1,22-23 0,-22 23 1,0-23-2,22 22 1,-22 23 1,22-45-1,-23 23 0,23-23-1,0 45 2,0-45-1,0 0-1,0 1 2,0-23-1,0 0 4,0 0-9,23-22 239,87 0-225,-87-22-9,65 22 0,45 0-1,-22 0 2,44 0-2,0 0 1,22 0 1,-66 0 2,66 0-6,-89 0 3,45 0-1,-89 0 4,1 0-6,-23 0 6,0 0 4,22 0 137,-22 0-135,23-22-1,-23 0-8,44-1 0,-43 1-1,21 0 3,-22 22-3,44-44 2,-43 44 7,-1 0-7,0-22-3,-22-45 115,0 1-113,0 44 1,0-23-1,0 1 1,-22 0-2,22 22 1,-45-45 0,23 23 0,22 22 1,-22-23-2,0 1 2,22 22 6,0 0-7,-22-45 0,22 23 7,0 22 1,0-22 2,0 21 7,-22 23 39,-23 0-25,1 0-22,-67 0-9,45 0-1,-23 0 2,-44 0-1,-22 0 0,-22 0 0,-22 0 0,22 0 0,0 0 0,22 0-1,0 0 2,66 0-2,0 0 2,67 0 1,-22 0-5,44 89 278,0 44-273,0-44-5,0-23 5,0 23-2,0-45-2,0 0 4,0 45-2,0-45 1,0-22-1,0 23 0,0-23 0,0 0 0,44-22 152,1 0-153,43 0 4,-21 0-6,21 22 5,1-22-4,66 0 3,0 0 0,-44 0-3,44 0 4,-89 0-1,45 0-2,-67 0 2,22 0 3,-43 0 0</inkml:trace>
    </iact:actionData>
  </iact:action>
  <iact:action type="add" startTime="46965">
    <iact:property name="dataType"/>
    <iact:actionData xml:id="d11">
      <inkml:trace xmlns:inkml="http://www.w3.org/2003/InkML" xml:id="stk11" contextRef="#ctx0" brushRef="#br0">6267 8085 0,'44'0'233,"45"0"-224,-45 0-2,22 0 2,23 0-1,0 0 0,-1 23 0,23-23 0,-67 0 1,45 0 1,-45 0-5,0 0 5,1 0-2,-1 0-2,22 0 3,-21 0 0,-23 0-2,22 0 2,-22 0-1,0 0 0,1 0-1,-1 0 1,0 0 0,44 0 0,-44 0 0,1 0 1,43 0 4,-22 0-10,1 0 5,-1 0-1,0 0 2,0 0-1,-21 0 0,21 0-1,-22 0 1,0 0 1,22 0-2,-21 0 9,-1 0-8,0 0 1,0 0 6,22 0 18,1 0-15,-23 0-2,44 0-8,-22 0-1,1 0 10,-23 0-2,22 0-7,1 0 9,-23 0-2,0 0 18,0 0 113</inkml:trace>
    </iact:actionData>
  </iact:action>
  <iact:action type="add" startTime="48607">
    <iact:property name="dataType"/>
    <iact:actionData xml:id="d12">
      <inkml:trace xmlns:inkml="http://www.w3.org/2003/InkML" xml:id="stk12" contextRef="#ctx0" brushRef="#br0">9124 8218 0,'22'0'184,"88"0"-160,1 0-17,-22 0 1,66 45 0,-45-45 1,45 22-2,0 0 1,-44-22 1,44 0-2,-22 0 2,-44 22-1,-23-22 0,-22 0 0,1 0 5,-23 0-2,0 0 31</inkml:trace>
    </iact:actionData>
  </iact:action>
  <iact:action type="add" startTime="50447">
    <iact:property name="dataType"/>
    <iact:actionData xml:id="d13">
      <inkml:trace xmlns:inkml="http://www.w3.org/2003/InkML" xml:id="stk13" contextRef="#ctx0" brushRef="#br0">11050 8041 0,'44'0'119,"-21"0"-111,43 0 0,0 0 1,-21 0-1,43 0 4,23 22-8,-22 23 10,-23-23-9,45 0 1,-23-22 2,-21 0-2,-1 0 3,1 0-2,-1 0 2,-22 0 4,1 0-11,-1 0 6,22 0 2,-21 0-3,-23 0 2,44 0-1,-21 0 1,-1 0-1,22 0 7,-44 0-6,23 0-2,-1 0 1,22 0 0,-21 0 1,21 0-2,23 0 2,-1 22 0,1-22-1,-1 0-1,1 0 0,-45 0 1,45 0 0,-45 0 1,1 0-1,-1 0 0,-22 0-1,44-22 2,-43 22 14,-1 0 60,44 0-68,-44 0-7,0 0 1,1 0-1,21 0 1,-22 0-2</inkml:trace>
    </iact:actionData>
  </iact:action>
  <iact:action type="add" startTime="52807">
    <iact:property name="dataType"/>
    <iact:actionData xml:id="d14">
      <inkml:trace xmlns:inkml="http://www.w3.org/2003/InkML" xml:id="stk14" contextRef="#ctx0" brushRef="#br0">14682 8152 0,'88'0'213,"1"0"-204,-23 0-2,23 0 2,0 0-2,-1 0 2,-21 0-1,66 0 0,-89 0 0,44 0 4,-21 0-9,-23 0 7,0 0-3,-21 0 10,-1 0-10,0 0 0,0 0 26,0 0-8,0 0 14,23 0 2,-1 0-24,22 0-9,-44 0 0,45 0-1,-1 22 1,-44-22 0,23 0 0,21 0 1,-44 0 6</inkml:trace>
    </iact:actionData>
  </iact:action>
  <iact:action type="add" startTime="54551">
    <iact:property name="dataType"/>
    <iact:actionData xml:id="d15">
      <inkml:trace xmlns:inkml="http://www.w3.org/2003/InkML" xml:id="stk15" contextRef="#ctx0" brushRef="#br0">17339 8218 0,'22'0'113,"45"0"-96,-23 0-9,23 0 0,21 0-1,-44 0 1,67 0 2,-22 0-3,-1 0 6,23 22-10,0 1 5,-23-23 0,1 0 0,22 22-1,-45-22 2,-22 0-1,1 0 0,-1 0 0,-22 0-1,0 0 25,0 0 0,1-22-15,21-1-2,-22 1-4,0 22-6,22 0 6,23 0-3,-1 0 8,-21 0-8,-23 0-1,22 0 2,0 0-1,23 0 0,-45 0 0,0 0 8,0 0-1</inkml:trace>
    </iact:actionData>
  </iact:action>
  <iact:action type="add" startTime="57711">
    <iact:property name="dataType"/>
    <iact:actionData xml:id="d16">
      <inkml:trace xmlns:inkml="http://www.w3.org/2003/InkML" xml:id="stk16" contextRef="#ctx0" brushRef="#br0">5204 9658 0,'-22'-22'167,"-22"0"-158,21 22-2,-43-22 1,22-23 0,-23 45 0,1-44 1,21 22-1,1 0-1,0 0 1,0-1 1,44 1-2,-23 22 1,23-22 0,-22 0 9,0 0-2,22 0 2,0 0-10,0-45 2,0 23-1,0 0 2,0-23-5,22 23 6,0-1-4,1-21 2,21 0-1,0 21 0,0 1 0,45-22 1,-45 21-3,1 23 3,21-22-1,45 44-1,-67 0 2,23 0-1,21 0 0,-44 0 0,45 0-1,-45 0 1,1 0 1,-1 0 4,0 0-10,-44 22 12,22-22-6,0 22 15,-22 45-16,0-45-1,0 0 1,0 44 0,0-21 0,0 21 0,0 23 3,-22-23-6,-22 23 6,22-45-3,-45 45 0,45-23 0,-44-22-1,-1 23 3,23-45-3,-22 22 0,21-22 1,23-22 0,-22 23 0,22-23 0,0 0 1,0 0-2,-1 0 2,1 22 14</inkml:trace>
    </iact:actionData>
  </iact:action>
  <iact:action type="add" startTime="59551">
    <iact:property name="dataType"/>
    <iact:actionData xml:id="d17">
      <inkml:trace xmlns:inkml="http://www.w3.org/2003/InkML" xml:id="stk17" contextRef="#ctx0" brushRef="#br0">9124 10301 0,'44'0'113,"0"0"-105,23 22-1,-23-22 1,22 0 1,23 0 0,-45 0-4,0 0 3,67 0 0,-67 22 0,45-22-1,0 0 4,-23 0-5,23 0 4,-45 22-1,0-22-1,1 0 0,21 0 0,-22 0-1,1 0 2,-23 0-2,0 0 1,0 0 1,0 0 6,22-22-6,1 0 14,-45 0-7,22 22 0,0 0 58,0 0-50,0 0-17</inkml:trace>
    </iact:actionData>
  </iact:action>
  <iact:action type="add" startTime="61239">
    <iact:property name="dataType"/>
    <iact:actionData xml:id="d18">
      <inkml:trace xmlns:inkml="http://www.w3.org/2003/InkML" xml:id="stk18" contextRef="#ctx0" brushRef="#br0">11892 10123 0,'66'0'103,"23"0"-94,-45 0 4,22 0-9,23 0 2,0 0 2,66 0 1,-67 0-1,45 22 2,-44-22-5,-1 23 3,1-23 2,-23 0-4,1 0 5,-23 0 1,0 0-5,23 0-3,-23 0 4,0 0 0,23 0 1,-23 0 7,0 0-9,-22 0 9,23 0-8,-23 0 8,0 0-7,0 0-2,0 0 1,0 0 1,1 0 8,-1 0-2,22 0 355,-22 0 42,0 0-355</inkml:trace>
    </iact:actionData>
  </iact:action>
  <iact:action type="add" startTime="63563">
    <iact:property name="dataType"/>
    <iact:actionData xml:id="d19">
      <inkml:trace xmlns:inkml="http://www.w3.org/2003/InkML" xml:id="stk19" contextRef="#ctx0" brushRef="#br0">14704 10301 0,'22'0'80,"0"0"-64,0 0-8,23-23 0,-23 23 0,44 0-1,-21 0 1,-1 0 0,22 0 0,-21 0 0,21 0 1,23 0-1,-23 0 1,45 0-3,-23 0 5,1 0-4,0 0 2,-45 0-2,44 0 1,-43 0 1,-1 0 3,-22 0-8,0 0 12,0 0-8,-22-22 193,23 22-176,-1 0 15,0 0 0</inkml:trace>
    </iact:actionData>
  </iact:action>
  <iact:action type="add" startTime="64909">
    <iact:property name="dataType"/>
    <iact:actionData xml:id="d20">
      <inkml:trace xmlns:inkml="http://www.w3.org/2003/InkML" xml:id="stk20" contextRef="#ctx0" brushRef="#br0">17937 10145 0,'22'0'47,"89"0"74,-45 0-113,67 0-1,0 0 2,0 0-2,0 0 1,22 0 0,22 23 3,-44-1-6,-44-22 5,-23 0-1,-22 22-4,1-22 7,-23 22-4,0-22 0</inkml:trace>
    </iact:actionData>
  </iact:action>
  <iact:action type="add" startTime="67483">
    <iact:property name="dataType"/>
    <iact:actionData xml:id="d21">
      <inkml:trace xmlns:inkml="http://www.w3.org/2003/InkML" xml:id="stk21" contextRef="#ctx0" brushRef="#br0">5403 11718 0,'-22'0'7,"0"0"90,0 0-73,0 0-17,-23 0 9,1 0-8,0 0 1,22 0-1,-23 0-1,1 0 2,0 0-2,-1 0 1,23 0 0,-22 0 2,0 0 0,-1 0-4,23-22 4,-22 0-3,0 22 0,-23-22 2,67 0-2,-44 22 2,-22-45-1,-1 23-1,1 0 2,-23 0 0,45-22-2,-23 21 1,23 23 0,0-44 0,0 22-1,-1 22 2,45-22-2,-22 22 1,22-45 8,-22 23 0,22 0-7,0-22-2,0-23 2,0 1 6,0 22-6,0-1-2,22 23 1,22-44 1,23 21 9,-45 1-13,44 22 6,-43 0-4,-1 0 3,22 0-4,-22-1 0,45 1 4,-1 22-2,-44 0 0,22-22 1,23 0 4,-1 0-10,-21 22 5,65 0 0,-65 0-1,21 0 1,-22 0 0,1 0 1,-1 0 6,-22 0-7,0 0 1,0 44-1,1-22 0,-23 23 0,22-1 1,0 22-2,-22-21 1,0 21 0,22 23 0,-22-45-1,0 45 2,0-45-1,0 44 0,0-43 3,0 21-6,0-21 5,0-23-2,0 0-3,0 0 13,0 0-9,0 0-2,0 0 10,22 1-8,0-1-3,-22 0 11,22 0-2</inkml:trace>
    </iact:actionData>
  </iact:action>
  <iact:action type="add" startTime="71285">
    <iact:property name="dataType"/>
    <iact:actionData xml:id="d22">
      <inkml:trace xmlns:inkml="http://www.w3.org/2003/InkML" xml:id="stk22" contextRef="#ctx0" brushRef="#br0">6400 12250 0,'0'-22'143,"22"22"-124,0 0-12,44-22 3,-21 22-4,21 0 3,23 0-1,-1 0 0,1 0-1,0 0 2,66 0-2,-23 22 3,23 0-2,-66 0-1,66 22 0,-22 1 1,22-1 0,-44-22 0,21 0 0,-43 0 1,22 1 0,-23-23-3,-43 0 3,-1 0 0,0 0-3,1 0 2,-23 0 0,22 0 0,-22 0 0,22-23 1,1 1 6,-23 22 2,0 0 88,0 0-64,0 0-25,0 0 8,45 0-8,-45 0-8,0 0-1,0 0 1,45 0 0,-45 0 0,22 0 0,-22 0 0,23 0 0,-23 0 0,0 0 0,0 0 0,0 0-1,0 0 19</inkml:trace>
    </iact:actionData>
  </iact:action>
  <iact:action type="add" startTime="72893">
    <iact:property name="dataType"/>
    <iact:actionData xml:id="d23">
      <inkml:trace xmlns:inkml="http://www.w3.org/2003/InkML" xml:id="stk23" contextRef="#ctx0" brushRef="#br0">9168 12250 0,'22'-22'5,"44"0"5,-43-1-1,21 23 0,-22 0-2,44 0 2,23 0-2,-23 0 0,-21 0 2,43 0-2,-21 0 2,21 0-2,-43 0 1,43 23 0,1-1 1,-45-22-2,89 0 1,-44 0 1,-1 0-1,1 0 0,-1 0 3,1 0-6,44 0 2,0 0 2,22 0-2,0-22 2,-45 22-1,1 0-1,0-23 2,-23 23-1,-21 0 0,-23 0-1,-22 0 3,0 0 23</inkml:trace>
    </iact:actionData>
  </iact:action>
  <iact:action type="add" startTime="74911">
    <iact:property name="dataType"/>
    <iact:actionData xml:id="d24">
      <inkml:trace xmlns:inkml="http://www.w3.org/2003/InkML" xml:id="stk24" contextRef="#ctx0" brushRef="#br0">7197 12338 0,'22'0'103,"45"0"-95,-23 0 0,22 0 0,23 0 0,22 0 0,-1 0 0,1 0 1,44 0-2,-66 0 1,43 0 1,23 23-2,23-23 1,-45 0 1,44 22-2,-44-22 2,44 22 1,-22-22-4,22 0 3,-66 0-1,21 0 1,1 0-1,0 0-1,-22 0 1,44 0 0,-89-22 0,45 0 0,22-1 0,-22 1 1,-67 22-1,22-22-1,1 22 2,-23 0-2,0 0 1,-21 0 1,21 0 3,-22 0-8,0 0 4,0 0-1,0 0 1,1 0 8,65-44 155,-21 22-156,-1 0-7,-22 22 0,1-23 2,43-21-4,-44 22 3,23 0-2,-1-23 1,-21 45 9,-45 23 94,0-1 44</inkml:trace>
    </iact:actionData>
  </iact:action>
  <iact:action type="add" startTime="76373">
    <iact:property name="dataType"/>
    <iact:actionData xml:id="d25">
      <inkml:trace xmlns:inkml="http://www.w3.org/2003/InkML" xml:id="stk25" contextRef="#ctx0" brushRef="#br0">12246 12206 0,'-22'0'7,"22"22"9,-44-22 8,-23 22-8,23-22-8,0 0 0,-1 0 0,-65 0 0,21 0 0,-44 0 0,44 0 1,1 0-1,-1 0 0,23 0-1,22-22 1,-23 0 2,45 22-3,0-23 9,0 1 10,22-22-18,0 22 0,0-45 0,0-21 0,0 21-1,22-21 2,22 21-1,-22 1 1,0-1-3,1 1 3,21 22-2,0-1 2,23 1-1,-45 22 0,22-23 0,22 23 0,-43 22-1,43-22 3,-22 0-3,1 22 1,21 0-1,-22 0 1,23 0 1,-23 0-1,45 0 4,-23 0-9,23 0 5,-45 0 1,45 22-2,-23 0 3,-22-22-4,1 22 4,21 23-2,0-23 0,-21 44 1,21 1 6,-44-45-6,45 89-1,-45-67-1,22 0 1,-44 23 0,22-23 1,0 23-2,1-23 2,-23-22-1,0 22-1,0-22 1,0 23 9,0-23 6,0 22-15,-23-22 0,-43 45 1,22-23-2,-23 0 1,-43 1 0,43-23 1,1 22-2,-45 1 1,67-45 0,-1 0 1,1 0-1,22 0 2,0 0 61,22-23-55,0 1-7,0 0 7</inkml:trace>
    </iact:actionData>
  </iact:action>
  <iact:action type="add" startTime="77961">
    <iact:property name="dataType"/>
    <iact:actionData xml:id="d26">
      <inkml:trace xmlns:inkml="http://www.w3.org/2003/InkML" xml:id="stk26" contextRef="#ctx0" brushRef="#br0">13309 12272 0,'0'-22'159,"44"0"-151,45 0 7,-45 22-6,45 0-1,-45 0 0,45 0 0,66 0 0,-67 0 0,1 0 1,-1 0-1,1 0 2,-23 0-4,23 0 1,-45 0 4,0 0-5,67 0 4,-67 22-2,-21 0 0,21-22 0,0 0-1,0 22 2,1-22 7,-23 0-9,0 22 10,0-22 15</inkml:trace>
    </iact:actionData>
  </iact:action>
  <iact:action type="add" startTime="79299">
    <iact:property name="dataType"/>
    <iact:actionData xml:id="d27">
      <inkml:trace xmlns:inkml="http://www.w3.org/2003/InkML" xml:id="stk27" contextRef="#ctx0" brushRef="#br0">16498 12272 0,'22'0'38,"66"0"-15,23 22-12,-22-22-5,66 22 3,-44-22 0,110 0-1,-44 0-1,0 0 1,0 0 0,-66 0 1,44 0-1,-88 0-1,21 0 2,-44 0-1,-21 0 7,-1 0-6</inkml:trace>
    </iact:actionData>
  </iact:action>
  <iact:action type="add" startTime="80465">
    <iact:property name="dataType"/>
    <iact:actionData xml:id="d28">
      <inkml:trace xmlns:inkml="http://www.w3.org/2003/InkML" xml:id="stk28" contextRef="#ctx0" brushRef="#br0">16232 12560 0,'0'0'1,"-66"0"6,43 22 0,-21-22 2,-22 0-2,-1 0 1,-21 0 1,21 0 1,-21 0 2,-1 0-9,1 0 5,-23 0 0,22 0 1,1 0-2,-23 0 1,22 0 1,1 0-2,-1 0 2,23 0-2,-23 0 1,45 0 1,-45 0-2,1 0 1,21 0 2,-21 0-3,-1 0 2,1 0-2,-67 0 2,66 0-3,-44 0 4,45 0-2,-67 0 0,66 0-1,22-22 2,-21 22-2,44 0 0,-1 0 1,1 0 1,0 0 0,22-22 7,-23 22 33,23-67-26,0 45-14,0 0-1,0-22-1,0 44 2,-1-45-1,-21 1 0,22 22 0,0-22 0,0 44 0,0-45 0,-1 1 7,23 22-6,-22 22-2,22-44 2,-22 21 0,22 1-2,0-22 1,0-22 0,0-1 0,0 1 1,22 21-1,0-21-2,1 22 3,21-1 0,0-21-3,0 22 4,67-67-4,-67 89 4,45-23-1,-45 1-2,45 22 2,-1-22 0,23-1-2,22 1 1,-22 22 0,0 0 0,44 0-1,-23-1 1,-21 23 0,0 0 0,110-22 0,-110 0 0,44 0 1,0 22-1,-22-22 0,44 22 0,-88-22-1,66 22 1,-45 0 1,-21 0-2,44 0 1,-22 0 0,21 0 1,23 22-1,-44-22-1,44 0 2,-44 22-1,44-22 0,-22 22 1,0-22-3,22 0 5,-89 0-4,67 0-1,0 22 4,22-22-1,-44 0-1,44 0 3,-67 0-6,45 22 3,22 23 0,-66-23 0,-23 22 0,89 0-1,-44 23 2,-45-45-1,45 22 0,-22 1 0,-45-23 0,22 0 1,-21 22-2,-23-44 1,-22 22 1,22 1 37,-22 21-29,0-22-9,0 0 0,0 0 1,-22 45-2,22-45 1,-67 44 5,45-21-8,-22 21 0,-23-22 5,45 1 0,-88 21-3,65 1 2,-21-45-3,-45 44 4,67-44-4,0 1 3,-23-1 0,-22 22-2,23-22 1,22-22 0,-1 0-1,-21 0 2,22 22-2,-45 0 1,-22 1 2,23-1-2,-45 0-1,0 0 1,0 0 0,0 0-1,-88 23 2,44-1-1,0-44 0,-67 22-1,67-22 2,0 0-2,0 0 2,-1 0-2,1 0 1,67 0 4,-1 0-6,0 0 3,67 0-1,-45 0 0,45 0 0,0 0 8,21 0-9,1 0 1,0 0 0,0 0 9,0 22-10,-22-22 2,21 22-1,-43-22 0,22 0 0,-23 0 0</inkml:trace>
    </iact:actionData>
  </iact:action>
  <iact:action type="add" startTime="88853">
    <iact:property name="dataType"/>
    <iact:actionData xml:id="d29">
      <inkml:trace xmlns:inkml="http://www.w3.org/2003/InkML" xml:id="stk29" contextRef="#ctx0" brushRef="#br0">6267 13734 0,'-22'0'95,"0"0"-87,-23 0 8,-21 0-7,-1 0-2,23 0 2,-44 0-2,-45 0 1,88 0 0,-87-22 1,43 22-1,23 0 0,-23 0-1,45 0 1,-45 0 1,45 0 3,0 0-8,-23 0 3,1 0 2,21 0-2,23 0 1,-22 0 0,22 0 0,-23 0 1,1 0 0,-22 0-3,-1 0 4,23 0-2,-22 0 4,-23-22-8,23 22 4,-23 0 1,0 0-1,1 0 0,-45-22 0,44 22 0,1 0-1,-1-23 1,-21 1 1,43 22-1,1-22-1,44 0 2,-23 0-1,1 22-1,44-22 2,-22-1-2,0-21 2,22 22-1,-23-44 0,23 43-1,0 1 1,-22-22 0,22 22 1,0-23-2,0 1 1,0 0 9,0 22-2,0 0-5,0-1-3,0 1 2,0-22-1,45 0 8,-23 22-7,44-45-2,67 1 1,-22 43 0,-23-21 0,67 0 0,-22 0 1,22 21-1,0 23-1,22-22 2,-22 22-1,23 0 1,-46 0-2,46 0 0,-23 0 1,-22 22 1,-1 1-2,23 21 2,-66 0-1,-23-44 0,45 22 0,44 23 0,-88-23-1,21 0 2,-44-22-1,45 22 0,0-22 0,-23 0 2,-22 0-4,-22 22 4,1-22-1,-23 22-2,0 1 17,0-1-8,0 0-9,0 22 2,0 23-1,0-45 0,-23 22-1,1 22 1,0-21 1,0-23-1,0 22 0,0-22-1,0 1 2,-1-1-1,1 0-1,0 22 2,0-44-2,0 22 2,0 0-1,0 1 0,-1-1 0,-43 44 0,44-66 0,22 22 0,-22-22 0,0 23 8,22-1-9,-23-22 9</inkml:trace>
    </iact:actionData>
  </iact:action>
  <iact:action type="add" startTime="96041">
    <iact:property name="dataType"/>
    <iact:actionData xml:id="d30">
      <inkml:trace xmlns:inkml="http://www.w3.org/2003/InkML" xml:id="stk30" contextRef="#ctx0" brushRef="#br0">6688 14332 0,'44'0'95,"0"0"-80,23 0-8,-1 0 2,-22 22-2,1-22 2,43 0-1,-21 0 1,-23 0-3,22 0 4,-21 0-2,-1 0 0,0 0 1,-22 0 3,23 0-9,-23 0 5,0 0 363,22 0-355,23 0-8,-1 0 0,67 0 0,-44 0 0,43 0-1,23 0 1,-22 22 1,0-22-2,-22 23 2,0-23-2,-23 0 1,-21 0 1,-23 0 1,0 0-4,-22 0 3,1 0 16,-23-23-10</inkml:trace>
    </iact:actionData>
  </iact:action>
  <iact:action type="add" startTime="98550">
    <iact:property name="dataType"/>
    <iact:actionData xml:id="d31">
      <inkml:trace xmlns:inkml="http://www.w3.org/2003/InkML" xml:id="stk31" contextRef="#ctx0" brushRef="#br0">9566 14243 0,'0'-22'102,"23"22"-62,-1 0-30,44 0-2,1 0 7,-45 0 2,44 0-11,-44 0 5,0 0-4,45 22 1,-45 1 0,22-1 9</inkml:trace>
    </iact:actionData>
  </iact:action>
  <iact:action type="add" startTime="99247">
    <iact:property name="dataType"/>
    <iact:actionData xml:id="d32">
      <inkml:trace xmlns:inkml="http://www.w3.org/2003/InkML" xml:id="stk32" contextRef="#ctx0" brushRef="#br0">10607 14288 0,'67'0'87,"-23"22"-78,67-22-1,-45 0 4,23 0-8,66 0 3,-89 0 1,23 0 0,-1 0 0,-43 0 1,-1 0-2,44 0 2,-65 0 1,21 0-5,-22 0 3,0 0 0,0 0 0,0 0 0,1 0 0,-1 0 1,0 0-1,0 0-1,0 0 1,0 0 0,1 0 0,-1 0 0,0 0 0,0 0 2,0 0-4,22 0 4,1 0-1,-23 0 6</inkml:trace>
    </iact:actionData>
  </iact:action>
  <iact:action type="add" startTime="100495">
    <iact:property name="dataType"/>
    <iact:actionData xml:id="d33">
      <inkml:trace xmlns:inkml="http://www.w3.org/2003/InkML" xml:id="stk33" contextRef="#ctx0" brushRef="#br0">13663 14332 0,'67'0'72,"-1"0"-65,23 0 1,-1 0 1,23 0-1,22 0 0,0 0-1,22 0 2,-89 0-2,67 0 1,-111-22 1,22 22-2,1-22 2</inkml:trace>
    </iact:actionData>
  </iact:action>
  <iact:action type="add" startTime="101673">
    <iact:property name="dataType"/>
    <iact:actionData xml:id="d34">
      <inkml:trace xmlns:inkml="http://www.w3.org/2003/InkML" xml:id="stk34" contextRef="#ctx0" brushRef="#br0">11537 14266 0,'0'22'109,"0"0"-65,0 22-21,0 1-7,-22 21 3,0 23-5,22-23-7,-22 0 9,0-21-7,22-23 2,-22 44-8,-1-66 5,23 23 1,0-1-1,-22 0 0,22 0 0,-22-22-1,0 44 10,0 1-10,-45-1 9,23 0-6,-22 0-3,21 23 0,-43-45 4,44 22-6,-45-21 6,45 21-3,-67 22 0,67-66-1,-45 67 1,23-45 0,-23 0 0,23 0 0,21 23 0,-43-45 1,44 22-1,-45 0-1,0 0 1,1-22 1,-1 22-1,-66-22-1,89 0 1,-89 0 0,22 0 0,-22 22 1,22-22-2,0 0 1,0 0 1,23 0 0,21 0-1,-66 0 0,88 0-1,1 0 1,22 0 0,-1-22 0,23 0-1,-22-44 3,22 43-2,0-21-1,22-22 3,-22 21-5,22-21 5,-23-45-1,1 67-2,22-1 1,-44-43 1,0 44-1,44-1 0,-45 1-1,23 0 1,0-1 0,0 45 1,0-22-2,22 0 2,-44 0-2,44 0 2,-23 0-2,1-1 9,0-21 0,22 22 1,-22 0-9,0-45-1,22 45 1,-22 0-1,-23-44 2,45 44-1,-66-23 0,66 1 0,-44 44 0,22-22 0,-1 22 1,1 0-2,-22-22 4,22 22 13,0 0-9</inkml:trace>
    </iact:actionData>
  </iact:action>
  <iact:action type="add" startTime="103969">
    <iact:property name="dataType"/>
    <iact:actionData xml:id="d35">
      <inkml:trace xmlns:inkml="http://www.w3.org/2003/InkML" xml:id="stk35" contextRef="#ctx0" brushRef="#br0">13995 14221 0,'23'45'185,"-1"21"-178,-22-44 9,0 45-7,0-45-1,0 22-2,0-22 2,0 45 2,0-23-2,0-22-1,0 45 1,-22-45 7,22 44-6,-23-44-1,-21 23-1,44-1 2,-22 0-2,0-22 1,22 1 2,-22 21-3,0 0 1,-1 0 2,-21 1-4,44-1 3,-66 0-1,21 23 0,23-45 2,-44 22-4,22 1 3,-23 21-2,1-44 1,-1 0 0,-21 23 1,21-23-1,-21 0 0,-1 0 0,-44 0-1,45-22 2,-1 0-1,0 0 4,23 0-9,-67 22 5,22-22 0,23 0 0,21 0 0,-43 0 1,21 0-2,1 0 1,-1 0 1,22 0 4,-21 0-10,21 0 4,1 0 2,-45-22-2,23 22 1,43-22 0,-43 0 3,44 22-6,-1-22 5,-65-22-1,43-1-4,23 45 5,-23-44-2,1 22 0,-23-23 0,45 1 0,-22 22 1,-45-44-1,67 43 0,-45-43 0,23 22 0,-23-1-1,45 1 2,-23 22-2,1-45 1,22 23 0,-1 0 2,-21-23-3,-1 23 1,1 0 0,22-23-1,-1 23 2,-43-22-1,44 43 0,-1-21 1,-21 22-2,-1 0 0,67 0 1,-66 0 1,22-1-1,-1 1-1,1 22 3,0-44-3,0 22 11,-1 0-12,23-1 20,0 1-10,0 0 0,0 0 7,0 0-6,-23 22 1,45-22-4,-44 22 3,22 0 22,0 0 67,0 66-90,22-44-8,-23 0 0,1 1 0,22-1 0,0 0 0,-22 0 0,22-66 193</inkml:trace>
    </iact:actionData>
  </iact:action>
  <iact:action type="add" startTime="105721">
    <iact:property name="dataType"/>
    <iact:actionData xml:id="d36">
      <inkml:trace xmlns:inkml="http://www.w3.org/2003/InkML" xml:id="stk36" contextRef="#ctx0" brushRef="#br0">8902 13845 0,'22'0'160,"23"0"-137,-1 0-15,-22 0 0,22 0 1,-22 0-1,1 0-1</inkml:trace>
    </iact:actionData>
  </iact:action>
  <iact:action type="add" startTime="113963">
    <iact:property name="dataType"/>
    <iact:actionData xml:id="d37">
      <inkml:trace xmlns:inkml="http://www.w3.org/2003/InkML" xml:id="stk37" contextRef="#ctx0" brushRef="#br0">2790 15484 0,'22'0'71,"23"0"-55,21 0-8,-44 0 2,22 0-3,23-22 1,21 22-1,-43 0 1,-1 0 1,22 0-1,23 0 0,-22 0 0,-23 0 0,22 0 2,-21 0-4,-1 0 3,0 0-1,0 0-1,23 0 8,-1 0-10,1 0 1,-23 0 3,0 0-2,45 0 1,-45 0-1,23 0 2,21 0 4,-44 0-10,45 0 5,-23 0 0,1 0 0,-1 0 0,-21 0-1,-1 0 2,22 0-1,-44 0 0,1 0 0,-1 0 25,0 0 29,22 0-43,0 0-14,-21 0 5,-1 0 0,0 0-5,0 0 6,0 0-4,0 0 1,1 0-1,-1 0 1,0 0 1,0 0-1,0 0-1,45 0 1,-45 0 9,22 0-14,-22 0 3,22 0 1,1 0 0,-1 0 1,0 0 8,-22 0 1,1 0-9,-1 0 0,0 0-1,0 0 2,0 0 7,22 0-8,-21 0 0,21 0 7,-22 0-4,44 0 3,-43 0-4,-1 0-5,0 0 6,22 0-3,0 0-1,-21 0 1,21 0 0,-22 0 0,22 0 0,1 0 0,-23 0 8,0 0-8,0 0 1,0 0 47,22 0-32,23 0-16,-23 0 0,-22 0 0,23 0 1,21 0-2,-22 0 1,-22 0 0,23 0 1,-45-22-1</inkml:trace>
    </iact:actionData>
  </iact:action>
  <iact:action type="add" startTime="116501">
    <iact:property name="dataType"/>
    <iact:actionData xml:id="d38">
      <inkml:trace xmlns:inkml="http://www.w3.org/2003/InkML" xml:id="stk38" contextRef="#ctx0" brushRef="#br0">3388 14819 0,'-22'-22'127,"-45"-22"-109,23 22-12,-22 0 2,44-23 0,-45 23 0,23 0 0,0-22 0,-1 44 1,1-22-2,0-1 1,22 23 1,-23 0 1,1 0-4,22 0 3,0 0-1,0 0 0,-1 0 1,1 0 8,-22 23-10,22-23 1,-22 66-1,-1-66 1,-21 44 0,22-22 1,-1 1-2,1-1 2,22-22-2,-22 44 2,21-22 15,23 0-8,-22 1 7,0-1-5,0 22-3,0 0-7,-22 1 8,44-23 3,-23-22-5,23 44 8,0-66 61,0 0-44</inkml:trace>
    </iact:actionData>
  </iact:action>
  <iact:action type="add" startTime="118234">
    <iact:property name="dataType"/>
    <iact:actionData xml:id="d39">
      <inkml:trace xmlns:inkml="http://www.w3.org/2003/InkML" xml:id="stk39" contextRef="#ctx0" brushRef="#br0">5403 16171 0,'22'0'15,"23"-23"2,-23 1-1,44 0-10,-21 22 3,21 0-2,-22-22 1,23 22 0,-23 0 1,22 0 0,23 0-2,0 0 1,-1 0 0,23 0 0,-67 0 0,45 22-1,-45-22 4,22 0-6,1 22 5,-45-22-2,0 0-2,22 0 5,-21 0 21</inkml:trace>
    </iact:actionData>
  </iact:action>
  <iact:action type="add" startTime="119675">
    <iact:property name="dataType"/>
    <iact:actionData xml:id="d40">
      <inkml:trace xmlns:inkml="http://www.w3.org/2003/InkML" xml:id="stk40" contextRef="#ctx0" brushRef="#br0">1395 16148 0,'22'0'210,"0"0"-203,0 0 9,45 0-7,-23 0-1,0 0-1,67 0 1,-66 0 1,-1 0-1,0 0 0,23 0 0,-45 0-1,0 0 17,-66 0 146,44 23-161,-23-23-2,-21 0 2</inkml:trace>
    </iact:actionData>
  </iact:action>
  <iact:action type="add" startTime="121219">
    <iact:property name="dataType"/>
    <iact:actionData xml:id="d41">
      <inkml:trace xmlns:inkml="http://www.w3.org/2003/InkML" xml:id="stk41" contextRef="#ctx0" brushRef="#br0">5448 16946 0,'44'0'64,"0"0"-56,0 0 4,23 0-6,21 0-1,23 0 3,-22 0 1,-1 0-2,67 0 1,-66 0 2,22 0-2,-67 0 0,44 0-1,-43 0 1,-23 0-1,0 0 10,-44 0 209,0 0-219,-23 0 1,23 0 0</inkml:trace>
    </iact:actionData>
  </iact:action>
  <iact:action type="add" startTime="122311">
    <iact:property name="dataType"/>
    <iact:actionData xml:id="d42">
      <inkml:trace xmlns:inkml="http://www.w3.org/2003/InkML" xml:id="stk42" contextRef="#ctx0" brushRef="#br0">1373 16857 0,'44'0'119,"23"0"-111,21 0 0,23 0 0,-22 0 0,-23 0 1,23 0-1,-1 0-1,-21 0 2,-23 0-2,-22 0 10</inkml:trace>
    </iact:actionData>
  </iact:action>
  <iact:action type="add" startTime="124771">
    <iact:property name="dataType"/>
    <iact:actionData xml:id="d43">
      <inkml:trace xmlns:inkml="http://www.w3.org/2003/InkML" xml:id="stk43" contextRef="#ctx0" brushRef="#br0">2657 17566 0,'22'0'153,"1"-22"-144,-1 22-2,22-22 2,-44 0-2,22 22 2,22 0-1,23 0 0,-23 0-1,0 0 2,-21 0-1,21 0 0,22 22-1,-44-22 1,23 22 1,-1 0-1,0 0 8,-22 0-7,23-22-1,-45 23 0,44-23-1,23 22 1,-1-22 7,0 22-6,23-22-1,-45 0-1,1 0 1,21 0 0,0 0 0,-21 0 0,-1 0 2,0 0 6,-22 0-2,23-22 28,-1 22-25,-22 0-10,0 0 2,23 0-1,-1 0-1,0 0 3,23 0-4,-23 0 2,-22 0 1,0 0-2,0 0 2,0 0 8,-22-22 271,23 22-192,-23-23 500,22-43-570,-22 44-17,0 0-2,22 0 2,-22-23-2,0 1 1,0 0 0,0 21 0,0 1 0,0-22 1,0 22-2,0 0 2,0 0 22,0-1 108,-22-21-123,0 22-1,22 0-7,-45 0 8,23-1-8,0 23 8,22-22 0,-22 22 9,-22-22-10,-1 22-7,1 0 0,-22 0 0,-23 0 1,0 0-1,1 0 0,-1 0-1,-66 0 1,22 0 0,1 0 0,-24 0 0,24 0 2,21 0-3,22 0 3,-66 0-5,89 0 5,22 0-1,-1 0-3,23 0 5,-22 0-3,0 0 7,21 0 1,1 0-8,0 0 0,0 0 8,0 0-9,22 22 170,44 23-168,-44 21-3,44 1 4,-21-23-2,-23 22 1,44 23-1,0-23 0,-44-21 0,22-23 7,-22 0-6,22-22-1</inkml:trace>
    </iact:actionData>
  </iact:action>
  <iact:action type="add" startTime="127939">
    <iact:property name="dataType"/>
    <iact:actionData xml:id="d44">
      <inkml:trace xmlns:inkml="http://www.w3.org/2003/InkML" xml:id="stk44" contextRef="#ctx0" brushRef="#br0">2015 17478 0,'-22'0'121,"-155"0"-98,110 22-16,-21-22 2,-1 0-1,23 0 0,-1 0 4,1 0-9,44 0 5,0 0 9,-1-22 127,1-1-136,0 1-1,22-44 5,-22 21-7,0-21 5,0 0 6,22 43-9,0-21 2,0 22-1,0-22 9,22 44-10,-22-45 1,44 23 0,-44 0-1,67-22 2,-45 44-1,0 0-1,44-45 1,-21 45 9,-1 0-10,-22 0 1,22 0 0,-22 0 1,1 0 31,21 45 24,-22-23-55,-22 22 0,22-44-2,-22 22 1,0 23 0,22-45 1,1 22 3,-23 22-9,22 0 13,-22-21 0,22-1-8,0 0 0,0-22 8,-22 22 90,22 0-80,-22 22-12,0-21-5,0-1-1,0 0 9,0 0-10,0 0 0,0 0 2,0 23-1,-22-23 16,22 0-16,-22-22 31,0 0 17</inkml:trace>
    </iact:actionData>
  </iact:action>
  <iact:action type="add" startTime="130203">
    <iact:property name="dataType"/>
    <iact:actionData xml:id="d45">
      <inkml:trace xmlns:inkml="http://www.w3.org/2003/InkML" xml:id="stk45" contextRef="#ctx0" brushRef="#br0">3610 18098 0,'22'0'54,"22"0"-47,22 0 1,-21 0 0,-23 0 3,22 0-5,-22 0 3,0 0 0,1 0 6,-1 0 34,44 0-25,-44 0-16,23 0-1,-1 22 2,-22-22 6,0 0-7,0 0 0,-88 0 89,-1 0-89,1 0 1,22 0-2,-45 0 1,1 0 3,-1 0-6,45 0 5,-1 0-2,1 0-1,0 0 1,66 0 113,0 0-114,45 22 1,-23-22 0,22 22 1,-44-22 0,45 22-1,-23-22-1,0 0 9,1 0-9,-23 0 17</inkml:trace>
    </iact:actionData>
  </iact:action>
  <iact:action type="add" startTime="143035">
    <iact:property name="dataType"/>
    <iact:actionData xml:id="d46">
      <inkml:trace xmlns:inkml="http://www.w3.org/2003/InkML" xml:id="stk46" contextRef="#ctx0" brushRef="#br0">2857 6601 0,'-23'0'111,"-43"0"-61,-45 22-43,67 23 1,-22-23-1,21 22 2,-65 23-2,65-23 1,1 0 0,-67 45 0,23-23 0,43-21 0,1 21 0,-67 45 0,67-45 3,0-21-6,0-1 4,44 0-1,-45 0 3,23 23 1,0-45-2,22 0-4,-22 45 4,0-23-1,22-22-2,0 45 1,-23 21 1,23-21-2,-22 21 1,22 1 1,0-1 4,0 1-10,0 44 4,-22-44 1,22 66 0,0-67 0,0 67 0,0-66 1,0 88-1,0-44-1,0 66 1,67 67 0,21-66 1,-21 43-1,-45-21-1,0-23 1,22 0 0,1-21 0,-23-1 0,-22-22 1,22 22-2,-22-66 1,22 22 0,0-45 0,0 23 0,0-67 2,23 23-4,-23-1 4,44 45-1,-66-67-3,22 45 3,1-45-1,-1 23 1,-22 21-2,22-21 1,0 21 1,22 23-2,1-22 1,-23-23 0,22 45 1,22 0-2,-43-67 0,-1 45 2,22-45 0,-22 45-2,0-1 2,0 1-2,1-45 2,-1 45-2,-22-45 2,0 22-1,22-21-1,22 21 2,-44-44-1,22 1-1,0 21 1,45 0 0,-67-22 1,66 0 1,-44 1-5,1-23 3,21 22 0,-22-22 0,0 0 18,-22 22-1,22-22-10,0 0 9,45 0 16,-23 0-31,23 0-2,43 0 2,-21 0-2,44 22 2,-45-22-1,1 0-1,22 22 2,-67 0-2,45-22 1,-45 23 0,0-23 0,0 0 0,1 0 0,-23 0 0,22 0 10,-22 0 15,-22-23 7,22 23 24,23-22 39,-23 22-87,111 0-6,22 0-1,-22 0 3,-23 0-11,45-22 10,-44 22-6,-22 0 6,-23 0-3,-22 0 3,-21 0 2,-23-22 114,0-22-87,44-1-23,-22 1-9,44 0 1,-43-45-1,21 45-2,-22-1 2,0 1 2,22-22-4,1-23 4,-23 23-2,22-1 0,-22 1 1,23-1-2,-23-43 2,22 21-2,0-66 2,-22 0-1,23 22 0,-23-22-1,-22-22 2,22-67-1,-22 45-1,22-1 1,-22-43 1,0-1-2,0 45 2,22 21-2,-22 23 1,22 45 1,-22-23-2,45-22 1,-45 88 0,22 1 0,22-1 1,23-44-2,-67 45 2,66-45-1,-22 23-1,1-23 1,21-22 1,-22 0-1,1 22 1,-1 1-3,-44-45 5,0 22-4,0 0 2,22-22-2,-22 44 1,0 22 1,0-44-1,0 45 0,0-67-1,0 66 1,0-66 0,0 44 0,0-66 0,0 22 0,0 44 1,0-44 2,0 22-7,0 45 4,0-23 0,0 22 1,0 23-1,0-23-1,0 45 2,0 0-2,0-23 2,0 23-1,0 22 2,0 0-4,0-1 2,0-21 7,0 22 3,-22 22-12,0-44 4,22 22 14,-22 22 1,-1 0-10,-21 0 1,22 0 0,-44 0-8,-45 0 1,22 0-2,1 0 2,-112 22-2,23-22 1,0 0 1,-22 0 4,-23 0-11,23 0 7,-45 22-2,1-22 2,21 0-1,-21 0 0,66 22 0,-45-22 0,23 0-1,22 0 1,22 0 1,44 22-1,-44-22 0,89 0 2,-23 0-4,45 0 1,-1 0 3,1 0-3,0 0 3,0 0-1,21 0 5,1 0-6,22 200 378,-22-45-378,22 0 0,0 66 0,-22 89 1,0-44-1,22 22 1,-22-22-1,22 44 0,-45-44-1,45 0 1,0-23-1,0 23 2,0-67 1,0 45-5,0-89 6,0 45-3,0-23-3,0 0 6,0-44-4,0 0 1,0 44 0,23-44 0,-23-45 0,0 23 0,0 0 0,22 0 0,-22-23 1,0 1-1,22 22 0,-22-23 0,0 67 0,0-88-1,0-1 1,0 23 0,0 0 0,0 21 1,0-21-1,0-1-1,0 23 2,0-22-2,0-45 1,0 45 0,0-45 0,0 0 0,0 45 0,0-45 0,0 1 0,0-1 0,0-22 8,0 0-6,0 0-2,0 23-1,0 21 10,0-44-1,0 23-6,22-1 6,-22-22 0,22 0-1,0 0 1,-22 0 8,22 23-17,23 21 10,-23-22-9,22 1 0,-22-23 0,23 44-1,-1-43 2,0 21-2,23 0 1,43 0 1,-43 1 0,43-23 0,45 22-4,-66-22 3,22 1 1,44-1-2,44 0 3,-66 0-3,44-22 3,22 22-3,-21-22 2,-1 0-2,-22 22 2,-45-22-2,-21 22 1,0-22 0,21 23 0,-43-23 0,21 22 1,1-22-2,0 22 1,-1-22 1,67 0-1,-66 0-1,66 0 3,-45 0-4,45 0 2,-66 0 1,44 0-1,-45 0-1,-43 0 1,-1 0 2,0-22-3,-21-23 17,-23 23 74,0-44-82,0 44-9,0 0 1,0-1 1,22-43-2,-22-1 1,22-88 0,0 0 3,0-22-5,0-67 3,0 23-2,1-23 1,43-132 1,-44 88-3,22-133 4,-21 89-4,21 21 3,-22-65-2,-22 88 1,0-44 1,0 66-2,0-22 2,0 44 1,-22-22-4,-45-22 4,23 23-5,22 43 5,-22 1-1,22-1-3,-1-22 4,1 67-2,22 0-1,-22 66 2,22 45-1,0-23 0,0 23-1,-22 21 1,22 23 8,0 0 72,-22-22-72,22 22-8,-44-23 0,44 23 1,0 0-2,-45-44 2,23-1 3,0 67-9,-22-88 7,21 21-3,1 23 1,-44-67 1,22 22-2,21 45 2,1-22 1,-22 21-4,22 1 2,0 0 0,22 22 8,-22 22-8,-1 0 17,1 0-10,-44 0 1,-23 0-7,-21 0-2,-68 0 1,23 0 0,-88 0 1,21 0-1,-21 0 0,-45 0 0,44 0-1,-21-22 1,65 22 1,-43 0-1,66-23 3,22 23-4,22 0-1,66 0 2,1 0 2,21 0-5,1 0 5,22 0 6,0 0 9</inkml:trace>
    </iact:actionData>
  </iact:action>
</iact:actions>
</file>

<file path=ppt/ink/inkAction6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5-07T03:40:21.5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427">
    <iact:property name="dataType"/>
    <iact:actionData xml:id="d0">
      <inkml:trace xmlns:inkml="http://www.w3.org/2003/InkML" xml:id="stk0" contextRef="#ctx0" brushRef="#br0">5403 2503 0,'22'0'143,"45"22"-127,-23 1-8,23-1 0,-23-22 0,67 44 1,-23-44-2,67 22 1,22 0 0,-22 1 1,45-23-2,-23 0 1,66 22 0,-65-22 0,65 0 1,-21 0-2,-1 0 1,0 0 0,1 0 1,-89 0 3,66 0-6,-22 0-1,-66 0 3,0 0 0,44 0 1,-22 0-2,-1 0 1,-65 0 1,21 0 0,67 0-3,-66 22 4,0-22-2,66 0 1,0 22 0,-67-22-3,45 0 2,0 22 4,22-22-8,0 0 4,22 0 0,0 0 0,-66 0 1,110 0-1,-110 0 0,111-22-1,-45 22 1,0-22 1,22 22-2,-66 0 1,66-22 0,-21 22 5,-1 0-7,22 0-1,0 0 3,-21 0 0,-1 0 1,0 0-1,0 22 0,-66-22-1,66 0 1,0 0 0,-22 0 0,22 0 1,-22 0-1,45 0 1,-23 0-3,0-22 4,-44 22-2,66-22 6,-66 22-13,-22-23 7,110 23 0,-110 0 0,22 0 1,0 0-1,-1 0 1,23 0-1,-44 0 0,44 23-1,0-23 1,-22 0 0,22 0 0,-22 0 1,-22 0-2,44 0 1,22 0 0,-66 0 1,-23 0-1,45 0-1,-44 0 1,-1 0 1,-44-23-2,1 23 2,43 0-2,-66 0 1,23 0 0,-1 0 1,-22 0 3,0 0-9,0 0 5,1 23 4,-1-23-6,0 0 3,0 0 763,-22 22-749,22-22-7,-22 22 90,89 44-82,-67-66-15,0 22-2,44 1 2,-43-23 8,-1 0-11,0 0 10,0 0 1,0 0-1</inkml:trace>
    </iact:actionData>
  </iact:action>
  <iact:action type="add" startTime="6043">
    <iact:property name="dataType"/>
    <iact:actionData xml:id="d1">
      <inkml:trace xmlns:inkml="http://www.w3.org/2003/InkML" xml:id="stk1" contextRef="#ctx0" brushRef="#br0">2325 5339 0,'0'-22'47,"0"-1"-22,67 1-9,21 0-9,23 22 2,-23 0-2,90 0 2,43 0-2,45 0 2,22 0-3,22 22 6,66 45-7,-44-45 2,-44 0 4,-22-22-6,0 22 5,-89-22-1,-44 0 0,-23 0-1,-65 0-1,-1 0 2,-22 0-1</inkml:trace>
    </iact:actionData>
  </iact:action>
  <iact:action type="add" startTime="7433">
    <iact:property name="dataType"/>
    <iact:actionData xml:id="d2">
      <inkml:trace xmlns:inkml="http://www.w3.org/2003/InkML" xml:id="stk2" contextRef="#ctx0" brushRef="#br0">2502 6446 0,'89'-22'64,"22"22"-56,44 0-1,-23 0 2,68 0-2,21 0 2,23 22-2,-1 0 1,-65 1 0,65-23 0,-44 0 5,-21 0-10,-1 0 10,0 0-10,-111 0 5,23 0 2,-23-23-4,-21 23 4,-23 0-2,0-22 17,22 22 70,-22 0-79,1 0-7,-1 0 7,0 0-1</inkml:trace>
    </iact:actionData>
  </iact:action>
  <iact:action type="add" startTime="9085">
    <iact:property name="dataType"/>
    <iact:actionData xml:id="d3">
      <inkml:trace xmlns:inkml="http://www.w3.org/2003/InkML" xml:id="stk3" contextRef="#ctx0" brushRef="#br0">2790 7820 0,'133'-45'79,"22"45"-71,-22 0 2,111 0-3,-1 0 1,23 0-1,0 0 1,88 0 0,22 22 0,-43 1 1,-46 21-3,90 0 3,-134-22-1,1 1 0,-67-1-1,-22-22 1,-66 22 0,-23-22 0,23 0 1,-67 0 9,0 0-11,0-22 24,23 22-5,-1 0-18,-22 0 0,44 0 0,-43 0 0,43 0 1,-22 0-2,1 0 1,-23 0 1,0 0-2,0 0 1</inkml:trace>
    </iact:actionData>
  </iact:action>
  <iact:action type="add" startTime="15085">
    <iact:property name="dataType"/>
    <iact:actionData xml:id="d4">
      <inkml:trace xmlns:inkml="http://www.w3.org/2003/InkML" xml:id="stk4" contextRef="#ctx0" brushRef="#br0">7396 5427 0,'22'0'199,"45"-44"-173,-23 44-19,67-22 0,22 22 2,-23 0-1,68 0 0,-23 0 0,-23 0-1,46 0 3,-1 0-4,0 0 1,-44 0 3,0 0-3,0 0 3,-45 0-1,1 0-1,-23 0 0,1 0-1,-1 0 1,-44 0 0,45 0 1,-23 0-2,-22 0 1,22 0 1,-22 0-2,45 0 1,-45 0 0,22 0 1,23 0-1,-45 0 0,22 0 0,1 0 0,-1 0-1,22 0 1,1 0 0,-23 0 0,22 0 1,23 0-2,0 0 1,-45 0 0,67 0 0,21 0 0,-43 0 0,44 0 0,22 0 2,-22 0-4,88 0 2,-21 0 3,-23 0-6,66 0 6,-43 0-4,21 0 1,0 0 1,1 0-2,-45 0 0,0 0 2,-66 0-1,22 0 1,0 0 3,-67 0-8,23 0 3,-1 0 2,23 0-3,-22 0 4,-23 0 3,0 0-11,1 0 7,21 0-1,-43 0-1,65 0 1,-65 0 1,43 22-2,1-22 2,-1 0-1,1 0-1,22 0 2,-23 0-2,-43 0 1,43 0 1,-43 0-2,-1 0 4,0 0-6,0 0 5,1 0-1,-1 0-4,-22 0 6,0 0-5,23 0 4,21 0-2,23 0-1,-23 0 2,0 0 3,1 22-9,-1-22 6,23 0-2,-45 0 1,45 0 1,-45 0-2,45 22 1,-45-22 1,0 0-2,23 0 2,-23 0-2,22 0 1,-21 0 1,21 0-2,-22 0 0,1 0 10,-1 0-9,0 22 0</inkml:trace>
    </iact:actionData>
  </iact:action>
  <iact:action type="add" startTime="19863">
    <iact:property name="dataType"/>
    <iact:actionData xml:id="d5">
      <inkml:trace xmlns:inkml="http://www.w3.org/2003/InkML" xml:id="stk5" contextRef="#ctx0" brushRef="#br0">6953 6668 0,'67'-22'159,"88"22"-150,22 0-1,44 0-1,23 0 1,22 0 0,22 0 0,0 0 0,-23 22 0,45 0 0,-66 0 0,-45 0 0,45 0 1,-134 1-2,68-23 1,-90 0 0,45 22 1,-44-22-2,-1 0 1,-43 0 0,43 0 0,23 0 1,-67 0 3,45-22-8,-1-1 3,23 1 1,-22-22 0,21 22 1,-21 22-3,-1 0 4,67 0-3,-66 0 3,22 0-3,0 0 2,21 0-1,-43 0 1,22 0-2,-1-22 2,-21 22-2,66 0 2,-66 0-2,-1 0 1,45 0 0,-44 0 0,43 0 0,-21 0 2,0 0-3,-22 0 1,-1 0-1,67 0 1,-66 0 1,44 0-2,-45 0 1,1 0 1,-23 0-2,23 0 2,-1 0-1,-43 0 4,43-23-9,23 1 5,-23 0 0,-43 22 0,43 0 0,1 0 1,-23 0 2,45 0-5,-44 0 1,43 0 3,1 0-5,-22 0 5,-1 0-1,67 0-2,-66 0 2,66 0-2,-67 0 1,67 0 1,-66 0 4,22 0-11,-23 0 7,23 0-2,22 0 1,-22 0 0,-1 22 0,-21-22 1,22 0-2,-23 0 1,23 0 0,0 22 0,-23-22 1,-44 0-1,1 0 4,-1 0-9,0 0 6,-22 0-2,1 0 1,-1-22 1,0 22 16,0-22 514,0 22-458,-22-22-56,22 22-9,0-22 7,23 22 17,-45-22 1,44-67-2,-44 23-29,0-1-3,0 23 2,0 0-2,0-23 1,0 23-1,0 22 2,0-45-2,0 45 4,0 0-6,0 0 6,0 0-3,-22-1 0,0 1 0,22 0 8,-22 0-1,-1 0-6,23 0-1,0 0 8,-22 22-9,-66 0 132,21-23-127,23 23-10,-22 0 5,-67 0 3,44 0-4,-66 0 5,67 0-4,-90 0-1,23 0 4,-22 0-2,0 0 1,0 0-2,0 0 2,22 0-2,-22 0 1,66 0 0,-111 23 0,112-23 1,-45 0-2,0 22 1,-23-22 0,1 0 1,-22 0-2,22 22 2,-67-22-2,67 0 1,-66 0 1,21 0-2,-22 0 1,23 0 0,0 0 0,-1 0 0,1 0 0,44 0 0,-1 0 0,1 0 0,66 0 0,-21-22 0,-23 22 0,44 0 3,22 0-6,1 0 6,-67-22-3,22 22-1,44 0 1,-44 0 0,1-23 0,43 23 0,-66-22 1,66 22-1,-44-22 0,45 22 0,-1 0 0,1-22-1,-23 22 1,22 0 0,23 0 0,0 0 0,-1 0 0,1 0 0,-23 0 0,45 0 0,-67 0 0,23 0 0,-1 0 0,0 0 0,-21 0 1,21 0-2,1 0 2,-1 0-2,22 0 1,-21 0 0,44 0 2,-1 0-3,1 0 3,-22 0-3,43 0-1,-21 0 4,22 0-2,0 0 0,0 0 1,-23 0-1,23 0 4,-22 0-9,22 0 5,-45 0 9,45 0-10,0 0 1,-22 0 0,22 0 0,0 0 1,-1 0-1,1 0-1,0 22 228,0-22-220,0 0 2,0 22-2,0 23 26,-1-23-18,23 22-7,0-22-7,0 22-1,0 1 1,0-23-2,0 0 1,0 45-1,0-45 3,0 22-4,0-22 4,0 0-1,0 0-1,23 1 17,-23-1-10,0 0 0,0 0 9,0 0-8,0 0 9,0 0-10,22 1 49,-22 21-23,44-22-16,-22 22-8,22-44-10,1 0 2,-1 23-2,22-23 1,23 22 0,-45-22 0,45 22 0,44-22 1,-45 0-1,1 22 0,44-22 1,0 22-2,22-22 1,-22 0 4,66 22-9,-44-22 5,-44 22 0,44-22 0,0 0 1,22 0 3,-22 0-9,-45 0 5,46 0 0,-46 0 0,112 0 0,-112 0 0,45 0 0,0 0 0,-44 0 1,44 0-2,22 0 3,-44 0-4,0 0 4,22 0-2,-44 23 0,66-23 0,-22 0-1,0 0 3,-44 0-3,88 0 1,-66 0 0,66 22 0,-66-22 1,44 0-2,-22 0 3,22 0-3,-66 0 0,66 0 1,-22 22 0,-44-22 0,110 0 0,-110 0 1,0 0-2,44 0 2,-22 0 3,-23 0-9,46 0 5,-68 0 1,23 0-2,44 0 2,-67 0-2,45 0 1,-44 0 0,-1 0 0,1 0 0,0 0 0,-23 0 2,23 0-4,-1 0 5,1 0-3,-45 0-1,45 0 1,-23 0 1,0 0 7,-43 0-1,-1 0-3,0 0-8,0 0 21,22 0-10,-21 0 2,-1 0-9,22 0-1,-22 0 11,22 0-8,-21 0-4,21 0 1,-22 0 1,0 0-1,0 0 3,0 0-3,1 0 1,-1 0-1,0 0 2,0 0-2,44 0 3,-43 0-3,-1 0 2,22 0 0,-22 0-2,0 0 1,23 0 0,-23 0 1,0 0-1,0 0 17</inkml:trace>
    </iact:actionData>
  </iact:action>
  <iact:action type="add" startTime="26111">
    <iact:property name="dataType"/>
    <iact:actionData xml:id="d6">
      <inkml:trace xmlns:inkml="http://www.w3.org/2003/InkML" xml:id="stk6" contextRef="#ctx0" brushRef="#br0">2657 6867 0,'0'44'86,"0"-21"-78,0 43-1,0 0 1,0 23 2,22 22-4,-22-67 5,0 45-3,23-1-3,-1-21 7,-22-1-5,0-21 0,0 21 1,0-22 8,0-22-7,22 1 3,-22 21-1,0-22 13,22 0-8,-22 0 9,0 23-2,0-23-15,22-22 8,-22 22 2,0 0-3,22-22 24,0 22-21,23 0 22,43-22-23,-66 0-9,23 0-1,43 0 2,-21 0-2,21 0 1,45 0 1,-22 0-2,44 0 2,44 0-1,-22 0 0,45 23 0,-45-23 0,44 0-1,-43 0 1,21 22 0,22-22-1,-43 0 3,-1 0-3,0 0 1,0 0 0,-44 0 2,44 0-3,-22 0 2,-44 0-2,-1 0 3,46 22-5,-24-22 5,1 0 2,-66 0-10,88 0 8,-67 22-2,23-22 1,-22 0-1,21 0-1,-21 0 1,-1 22 0,1-22 1,0 0-1,-1 0-1,-21 0 1,21 0 1,-21 0-1,21 0-1,-43 0 1,-1 0 1,-22 0-1,22 0-1,-22 0 2,1 0-1,-1 0-1,-22-44 228,0 0-227,0-23 0,0 1 8,0 21-9,0 1 1,-22-22 0,-1-1 0,1 1 0,22-1-1,-44 1 2,22 21-1,22 1 0,-22-22 1,-23-1-1,45 23 0,-22 22 3,0-45-5,0 23 10,0 22-8,22 0 0,0 0 9,-22 22 126,-67 0-126,-44 0-11,45 0 3,-67-23-1,0 23 0,44 0 0,-88-22-1,-1 22 2,1 0 0,0-22 0,21 0-3,1 22 5,-22 0-3,0-44-1,22 44 2,-1-22-1,1 22-1,44 0 1,-44 0 0,22 0 1,44-23-2,-44 23 1,-22 0 0,67 0 0,-1-22 1,0 22-1,-44 0 1,67 0-2,21-22 0,-21 22 2,-1 0-2,0 0 1,-21 0 1,65 0-2,-43 0 1,44 0 0,-1 0 1,1 0-2,-45 0 2,45 0-2,-22 0 2,43 0-2,-21 0 1,22 0 0,0 0 10,0 0 78,0 0-56,-1 22 24,1 0-24,-44 45-11,44-1-22,22 1-1,-22-1 0,-1 23 4,23-45-2,-22 67 0,22-23 0,0-21 0,0-1 0,0 1 0,0-23 0,-22 0 0,22-21 0,0-1 9,0 0 15</inkml:trace>
    </iact:actionData>
  </iact:action>
  <iact:action type="add" startTime="30127">
    <iact:property name="dataType"/>
    <iact:actionData xml:id="d7">
      <inkml:trace xmlns:inkml="http://www.w3.org/2003/InkML" xml:id="stk7" contextRef="#ctx0" brushRef="#br0">9279 7953 0,'22'0'175,"0"0"-166,0 0-2,44 0 1,-21 0 2,21 0-3,45 0 1,-23 22-1,1-22 2,0 0 1,-1 0-5,67 22 4,-88-22-2,21 0 1,67 0 0,-88 0 1,21 0-3,1 0 4,-1 0-2,1 0-1,0 0 4,-45 0-6,67 0 6,-45 0-4,23 0-1,21 0 4,-43 0-2,21 0-1,-21 0 2,-1 0 0,1 0-2,-1 0 1,1 0 0,-1 0 0,-22 0 9,23 0-10,-45 0 1,0 0 1,22 0-2,1 0 2,-23 0-3,44 0 4,-22 0-2,23 0-1,21 22 1,-21-22 0,-23 0 0,67 0-1,-67 22 2,45-22-1,-1 0 0,1 0 1,-45 0-1,45 0 0,-1 0-1,-21 0 3,21 0-4,1 22 5,-45-22-4,23 0 1,21 0 0,-43 0 0,43 22 0,-44-22 0,45 0 0,-23 0 1,1 0-2,21 0 2,-43 0-1,-1 0 0,0 0-1,1 0 1,-1 0 0,0 0 0,0 0 0,-21 0 0,-1 0 8,0 0-7,0 0-2,0 0 1,0 0 8,23 0-8,-23 0 9,22 0-9,-22 0 8,22 0-6,-21 0-5,-1 0 6,0 0-3,0 0-2,22 0 4,-22 0-3,1 0 2,43 0 4,-44 0-11,0 0 6,0 0 0,23 0 0,-23 0 1,22 0 2,-22 0-7,45 0 4,-45 0 0,22 0 0,23 0 0,-23 0 1,0 0-2,-22 0 1,45 0 0,-1 0 0,-21 0 0,-1 0 0,22 0 1,-21 0-1,-23 0 0,22 0-1,22 0 1,-43 0 1,21 0-2,0 0 2,-22 0-2,45 0 3,-1 0-4,-44 0 5,23 0-4,-23 0 0,22 0 4,22 0-5,-43 0 2,43 0 1,-22 0-2,1 0 1,-23 0 1,22 0-1,22 0-1,1 0 1,-23 0 0,23 0-1,-23 0 2,22 0-1,-21 0 1,-23 0-2,22 0 1,23 0 1,-1 0-2,-22 0 1,1 0 8,-23 0-8,0 0 17,22 0 248,45 0-264,-23 0 6,-22 0-7,1 0 1,21 0-2,-22 0 3,1 0-3,-23 0 2,22 0-1,-22 0 8,0 0-7</inkml:trace>
    </iact:actionData>
  </iact:action>
  <iact:action type="add" startTime="33809">
    <iact:property name="dataType"/>
    <iact:actionData xml:id="d8">
      <inkml:trace xmlns:inkml="http://www.w3.org/2003/InkML" xml:id="stk8" contextRef="#ctx0" brushRef="#br0">19022 7886 0,'67'-22'239,"-1"22"-231,-22 0 0,1 0 0,21 0 2,-22 0-5,1 0 4,-1 0-2,0 0 3,-22 0-2,23 0 0,-23 0 0,22 0 8,-22 0 9,23 0-9,-23 0-1,44 0 3,-22 0-11,-21 0 2,-1 0 3,22 0-8,-22 0 2,0 0 3,0 0-1,45 0 0,-45 0 0,22 0 0,-22 0 1,1 0-2,-1 0 1,22 0 1,-22 0-2,0 0 0,0 0 3,1 22 6,-1-22-7,0 0-1,0 0-1,0 0 1,0 0-1,1 0 10,-1 0-9,0 0 2,0 0-5,0 0 14,22 0 4,1 0 9,-23 0-24,0 0 1,44 22 6,-21-22 2,-23 0-1,0 0 0,0 0-9,22 0 2,-21 0 15,21 22-17,-22-22 2,0 0-1,0 23-1,0-23 2,1 0 3,-1 0-9,22 0 16,-22 0 12,0 0 9,0 0 0,1 0-24,21 0 8,-22 0-16,0 0 0,0 0 8,0 22 0,1-22-8,-1 0 8,0 0 24,22 0 2,-22 0-19,0 0-14,23 0 8,-23 0-10,0 0 1,0 22 0,0-22 1,0 0-1,1 0 0,-1 0-1,22 0 1,-22 0 0,0 0 1,0 0-1,1 0 0,21 22-1,22-22 9,-21 0 0,-23 0-8,0 0 0,0 0 1,22 0 2,-21 0-7,-1 0 13,0 0 7,0 0 161,0 22-145,0-22-24,0 0 9,23 0-10,-23 22-4,0-22-4,0 0 2,0 0 0,23 0-2,21 22 9,-22 1 0,-22-23-1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553">
    <iact:property name="dataType"/>
    <iact:actionData xml:id="d0">
      <inkml:trace xmlns:inkml="http://www.w3.org/2003/InkML" xml:id="stk0" contextRef="#ctx0" brushRef="#br0">10076 2127 0,'22'0'117,"0"0"-108,0 0-1,23 0 0,65 0-1,-21 0 1,66 0 0,-44 0 1,44 0 3,22 0-8,0 0 3,66 0 2,-65 0 0,65 0-3,-43 0 5,-1 0-4,44 0 1,-65-22 3,65-1-5,-66 23 1,23-22 2,43 22-1,-66-22 0,1 0-1,-1 22 1,44-22 0,-110 22 0,66-22 0,-88 22 0,-23 0-1,67 0 3,-67-22-3,-21 22 1,-1 0 9,-22 0-2,0 0 10,0 0-9</inkml:trace>
    </iact:actionData>
  </iact:action>
  <iact:action type="add" startTime="6348">
    <iact:property name="dataType"/>
    <iact:actionData xml:id="d1">
      <inkml:trace xmlns:inkml="http://www.w3.org/2003/InkML" xml:id="stk1" contextRef="#ctx0" brushRef="#br0">1616 4364 0,'23'0'131,"-1"0"-110,22 0-14,23 0 11,-23 0-12,0 0 2,23 0-1,-23 0 2,22 0 4,23 0-11,-1-22 6,1 22 1,0 0-2,21 0 2,-43 0 3,-23 0-9,-22 0 5,0 0 1,0 0 5,23 0 12,-23 0 22,44 0-30,1 0-10,-23 0 0,0 0-1,23 0 1,-23 0-1,0 0 2,-22 0-2,1 0 1,-1 0 17</inkml:trace>
    </iact:actionData>
  </iact:action>
  <iact:action type="add" startTime="7335">
    <iact:property name="dataType"/>
    <iact:actionData xml:id="d2">
      <inkml:trace xmlns:inkml="http://www.w3.org/2003/InkML" xml:id="stk2" contextRef="#ctx0" brushRef="#br0">3920 4497 0,'44'0'86,"22"0"-70,1 0-6,43 0 3,1 0-11,44 0 5,0 0 1,22 0 7,0 0-8,23 0-1,-23 0 5,0 0-5,-22 0 1,0 0 1,44 0 0,-21-22 5,-1 22-9,-22 0 3,22-22 3,-44 22-1,-22 0 4,21-23-12,-43 23 7,-45 0 1,1 0 3,-1 0-9,0 0 5,-22 0 3,0 0 4,-22-22 0,45 22 67,-23 0-68,22 0-5,-22 0-2,23 0 1,-23 0-1,22 0 2,-22 0 1,0 0-2,0-22 6,45 22-12,-23 0 5,23 0 1,-23 0 0,0-22 1,-22 22-2,23 0 1,-23 0 0,0 0 1</inkml:trace>
    </iact:actionData>
  </iact:action>
  <iact:action type="add" startTime="8602">
    <iact:property name="dataType"/>
    <iact:actionData xml:id="d3">
      <inkml:trace xmlns:inkml="http://www.w3.org/2003/InkML" xml:id="stk3" contextRef="#ctx0" brushRef="#br0">8304 4342 0,'-22'0'103,"0"0"-85,-22 0-4,21 0 32,23-22-20,-22-23-9,22 23-5,-22 0 6,22 0-12,-22 0 3,0 0-3,22 0 4,0-1-3,0-21 1,0 22 1,0-45 8,0 45-10,0 0 0,0 0 3,0-22-4,0-1 5,0-21-2,0-1 7,22 67-9,-22-66 0,22 44 2,0-22-1,-22 21-1,22-21 1,-22 22 1,23 0-1,-23 0-1,22 22 2,-22-45 4,22 45 6,-22-22 4,22 22 18,22 0 24,-22 67-50,23-67-5,-45 22 3,22 0-3,0 22-1,0-22 3,0 1-10,1 43 7,-1-44 0,-22 45-2,22-23 2,0-22-2,0 45 1,-22-45-1,0 22 3,0-22 4,0 0-13,22 23 8,-22-1 7,0-22 9,0 0-12,0 0-3,0 23-3,-22-23 18,22 0-7,-22 0-6,0 0 0,22 0 13,-44 1-10,21-1 1,-21 22 1,22-44-9,0 44 7,0-44 2,22 22-1</inkml:trace>
    </iact:actionData>
  </iact:action>
  <iact:action type="add" startTime="10646">
    <iact:property name="dataType"/>
    <iact:actionData xml:id="d4">
      <inkml:trace xmlns:inkml="http://www.w3.org/2003/InkML" xml:id="stk4" contextRef="#ctx0" brushRef="#br0">3499 5405 0,'22'0'87,"22"0"-70,-22 0 0,67 0-9,-45 0 2,23 0-3,21 0-3,67 0 5,-44 0 3,44 0-8,0 0 3,-44 0 2,66 0 3,0 0-9,-22 0 5,22 0 1,67 0 4,-67 0-11,0-22 8,22 22-3,1-22 6,-1 22-8,-66 0 1,22 0 6,0 0-9,-89 0 8,23 0-4,0 0 1,-45 0 1,44 0-2,-43 0 2,-1 0-1,22 0 9,-21 0-14,-1 0 3,22 0-1,1 0 6,-23 0-5,23 0 12,-23 0-10,44 0-2,-43 0 3,21 0 4,-22 0-12,45 0 8,-45 0 0,45 0 3,22 0-10,-67 0 6,22 0 6,-21 0-12,21 0 6,1 0 0,-23 0 6,44 0-11,-43 0 7,-1 22-3,-22-22 1,22 0 0,-21 0-1,-1 0 10</inkml:trace>
    </iact:actionData>
  </iact:action>
  <iact:action type="add" startTime="14719">
    <iact:property name="dataType"/>
    <iact:actionData xml:id="d5">
      <inkml:trace xmlns:inkml="http://www.w3.org/2003/InkML" xml:id="stk5" contextRef="#ctx0" brushRef="#br0">3100 6934 0,'22'0'204,"0"0"-191,23 0 5,-23 0-12,22 0 17,-22 0 1,0 0-7,1 0-2,-1 0-8,0 0 10,0 0-2,0 0 1,23 0-7,-23 0-2,0 0 3,0 0-5,0 0 7,22 0 1,-21 0-12,21 0 14,-22 0-3,44 0 2,-43 0-5,-1 0-2,44 0 2,-22 0 7,1 0-8,-1 0 0,-22 0 1,0 0 0,0 0-3,45 0 2,-45 22 7,0-22-6,0 0 4,0 0-10,1 0 4,-1 0 4,0 0-5,66 22 2,-88 0 0,23-22 0,21 0 4,0 0-8,0 0 3,-21 0 1,-1 0 0,22 0 1,-22 0 4,45 0-11,-1 0 15,-44 0 0,45 0-11,-1 0 4,-22 0-1,23 0-1,21 0-1,-43 0 1,21 0 0,23 0 1,-45 0 0,0 0-2,23 0 1,21 0 0,-43 0 0,-1 0 0,0 0 0,0 0-1,1 0 2,-1 0-2,-22 0 1,45 0 1,-1 0-1,-22 0 3,1 0-5,-1 0 0,-22 0 4,22 0-3,1 0 0,21 0 1,-44 0 1,0 0-2,23 0 7,-23 0-12,-22-22 9,44 22 5,-22 0 8</inkml:trace>
    </iact:actionData>
  </iact:action>
  <iact:action type="add" startTime="16907">
    <iact:property name="dataType"/>
    <iact:actionData xml:id="d6">
      <inkml:trace xmlns:inkml="http://www.w3.org/2003/InkML" xml:id="stk6" contextRef="#ctx0" brushRef="#br0">7728 6889 0,'45'0'107,"-1"0"-95,22 0-5,1 0 1,21 0 4,-21 0-9,44 0 5,-23 0 1,-21 0 5,-1 0-12,1 0 5,21 0 3,-21 0 3,-23 0-10,0 0 6,0 0-3,67-22 8,-89 22-13,67 0 10,-23 0-4,1 0 2,21 0-1,1 0 0,-1-22 5,1 22-11,22-22 6,-1 22 1,1 0 3,-22 0-9,-1-22 6,-43 22-1,43 0 7,-43 0-14,43 0 5,-21 0 5,-1-22-4,0 22 2,23 0-3,-45 0 3,45 0-2,22 0 1,-23-23 1,1 23 0,-23-22 4,-22 22-12,1 0 8,-23 0-1,0 0 5,-22-22 0</inkml:trace>
    </iact:actionData>
  </iact:action>
  <iact:action type="add" startTime="18524">
    <iact:property name="dataType"/>
    <iact:actionData xml:id="d7">
      <inkml:trace xmlns:inkml="http://www.w3.org/2003/InkML" xml:id="stk7" contextRef="#ctx0" brushRef="#br0">2790 8108 0,'22'0'59,"0"0"-52,1 0 1,43 0-1,23 0 1,66 0 0,22-23 0,66 23 0,1-22 0,-23 0 0,23 0 0,-45 22-1,23-22 2,-67 22-2,-89-22 2,1 22-1,-23-22 0,-22 22 112</inkml:trace>
    </iact:actionData>
  </iact:action>
  <iact:action type="add" startTime="19154">
    <iact:property name="dataType"/>
    <iact:actionData xml:id="d8">
      <inkml:trace xmlns:inkml="http://www.w3.org/2003/InkML" xml:id="stk8" contextRef="#ctx0" brushRef="#br0">5403 8263 0,'45'0'6,"-23"0"18,0 0 16,22 0-32,0 0 0,1 0 0,65 0 1,23 0-1,89 0 1,-1-23-1,-22 23 0,45 0-2,-45 0 3,45-22-2,-89 22 2,-22 0-2,-67 0 2,67 0-2,-89 0 1,1 0 1,-23 0 1,0 0 4,0 0 19,0 0-9,0 0-8,1 0 8,-1 0 0,0 0-15,0-22-1,0 22 0,45 0 0,-23 0 4,22 0-9,-21-22 5,21 22 1,45 0 7,44-22-12,44 22 2,-66-22 1,66 22 1,-66-22 0,66-1-2,-66 23 3,22-22-2,22 22 2,-66-22 2,66 22-4,-22 0-2,23 0 5,-46 0-1,1 0-2,0 0 2,0 0-2,0 0 1,-22-22 2,44 22-4,-67 0 3,67-22-1,-44 0 3,0 22-7,44-22 5,-67 22-1,45-23-1,-44 1 2,-1 22-2,1 0 2,-23-22 3,23 22-9,-45-22 5,0 22 3,45 0-5,-45 0 13,1 0-13,-1 0 1,-22 0 0,22 0 1,-22 0 1,23 0 15,-23 0-16,0 0 6,0 0-13,22 0 9,1 0-2,21 0 1,1 0 3,-23 0-9,0 0 5,45-22 1,-45 22-2,0 0 2,1 0 4,-1-22 13</inkml:trace>
    </iact:actionData>
  </iact:action>
  <iact:action type="add" startTime="26590">
    <iact:property name="dataType"/>
    <iact:actionData xml:id="d9">
      <inkml:trace xmlns:inkml="http://www.w3.org/2003/InkML" xml:id="stk9" contextRef="#ctx0" brushRef="#br0">1439 10456 0,'0'-23'86,"67"23"-60,-23 0-19,0 0 0,45-22 2,-23 22-2,45 0 2,0 0-2,22 0 2,22 0-2,-67 0 2,23 0 3,-22 0-9,21 0 9,1 22-5,22-22 6,-67 23-12,111-23 8,-110 22-3,21-22 4,23 0-1,-44 0-2,21 0 1,-21 0 0,-1 0 1,1 0-2,-23 0 1,22 0 1,1 0-1,-23 0 5,-22 0-8,67 0 1,-45 0 2,22 0-1,1 0 2,-1 0-2,45 0 2,-45 0-2,45 0 1,-22 0 1,44 0 4,-67 0-11,23 0 6,-1 0 1,1 0-1,-23 0 0,45 0 5,-45 0-11,1 0 6,21 0 2,45 0 3,-66 0-11,43 0 6,45-22 3,23-1 3,-46 23-13,112-22 6,-111 0 2,44 22 5,0-22-13,-66 22 8,22 0-1,22 0-1,-67 0 2,23 0-2,-22 0 2,-23 0 4,23 0-11,-23 0 6,-22 0 1,23 0-2,-45 0 1,0 0 1,0 0-2,0 0 3,1 0-3,-1 0 1,0 0 6,22 0-12,-22 0 5,23 0 1,-1 0 0,0 0 1,1 0 7,-1 0-9,-22 0 4,0 0-5,0 0 3,-22-22 106,22 22-75,1 0-34,-1 0 18,0 0-16,0 0 23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3545">
    <iact:property name="dataType"/>
    <iact:actionData xml:id="d0">
      <inkml:trace xmlns:inkml="http://www.w3.org/2003/InkML" xml:id="stk0" contextRef="#ctx0" brushRef="#br0">8791 2348 0,'0'-22'268,"23"22"-251,-1 0 0,0 0-1,0-22-8,22 22 12,-22 0-13,45 0 7,-45 0-5,44 0-1,-21-22 4,21 22-6,-22 0 0,23 0 2,-23 0 1,0 0-2,1 0 1,21 0 2,-22 0-5,23 0 4,-23 0-1,23 0-1,-23 0 1,0 0 0,0 0 0,-21 0 0,43 0 0,0 0 0,-21 0 5,-1 0-10,0 0 5,45 0 0,0 0 0,-1 0 0,-21 0 0,21 0 0,1-22 6,-1 22-12,1 0 9,44 0-6,-23 0 8,-21 0-7,44 0 0,-22 0 7,-45 0-9,45 0 4,-45 0 1,1 0 8,43 0-14,1 0 3,44 0 0,-66 0 2,21 0-2,1 0 3,0 0-1,-23 0 0,1 0 0,-23 0-1,23 0 2,0 0-2,21 0 2,-21 0-1,-1 22 0,1-22 0,-45 0 0,45 0 2,0 0-4,21 0 2,-43 22 0,21 0 0,23-22 0,22 0 0,-45 0 0,1 22 1,0-22 1,21 0-4,-43 0 7,21 22-10,-21-22 6,-1 0 0,1 0-2,21 23 2,-44-23 2,1 0-8,43 0 7,-43 0-3,21 0 1,1 0 0,-1 0 0,-22 0 1,23 0 4,-1 0-11,1 0 6,-1 0-1,0 0 2,-21 0-1,-1 0 0,45 0 0,-45 0 0,-22 0 1,22 0-2,1 0 1,-23 0 2,0 0-3,22 0 1,0 0 10,-21 0-16,-1 0 3,0 0 1,22-23 3,-22 23 3,0 0-8,1 0 5,-1 0 5,0 0-4,0 0-1,0 0 23,-22-22-8,44-22 16,-44 22-23,0-22-11,23 21 2,-23 1 0,0 0 0,0 0 2,22-45-3,-22 45 2,0-22-2,0-22 2,0 21-3,0-43 4,22 21-3,-22-21 1,0-1-1,0 45 4,0-1 5,0-21-15,0 22 5,-22-45 2,22 45 6,-22-23-12,-1 1 6,1 22 1,22 21-1,-22-21-1,22 22 1,-22-45 1,0 45 6,0-22 1,22 22 0,-22 0-6,22 0-4,-23-1 2,1-21 0,0 44 0,22-22 9,-22 22-10,-22-22 9,22 0 0,-23-1-7,23 23-2,0 0 2,0 0-2,-45-22 4,1 22 2,22-22-11,-67 0 7,22 22-1,1 0 5,-23 0-11,0-22 7,23 22-1,-67-22 0,88 22 0,-66 0 0,23-22-1,-23 22 1,22 0 0,0 0 2,-44 0-3,67 0 2,-1 0-1,-21 0 0,-45 0-2,22 0 2,0 0 0,44 0 1,-66 0-2,22 0 2,23 0-2,21 0 2,-88 0-2,110 0 2,-65 0-2,-1 0 2,22 0-2,-22-23 3,45 23-4,-67 0 3,44 0 1,22-22-5,1 22 5,-45 0-2,-22 0 0,44 0 0,22-22 1,-43 22 0,43 0-2,-66 0 1,89 0 2,-67-22 6,44 22-11,45 0 4,-23 0 3,23 0-9,0 0 10,0 0-10,-45 0 5,23 0 1,21 0 6,-43 0-11,-23-22 2,22 22 1,-66 0 0,67 0 2,-45 0-2,22 0 2,0 0-2,23 0 2,21 0-1,-21 0-1,-1-22 4,23 22-6,44 0 13,0 0 6,-1 0 65,1 22-73,0 0-6,22 0-2,-44 22-2,22-21 2,0-1 0,-23 44-1,1 1 2,22-23-1,-22 22 0,-1 45-1,23-22 2,-22 22 0,44-67-2,-45 22 8,45 1-15,-22-23 11,22 22-5,0-21 4,0-23-3,0 22-1,0 23 5,0-45-4,0 22 2,0 23-1,0-23 5,0 44-10,0-21 4,0-1 2,0 1-2,0-23 2,0 45 4,22-45-11,-22-22 6,23 23 1,-23-23 15,22-22 117,0 0-120,22 0-13,45 0 2,-1 0-3,23-22 1,44-1-1,-22 23 2,88-22-3,1 22 5,-1 0-5,23-22 2,-23 22-1,23 0 2,-67 0-2,22 0 2,1 0-2,-67 0 1,66 0 1,22 0-1,-44 0 6,23 22-13,43-22 7,-65 0 1,-1 22 4,111-22-12,-67 0 8,0 0-1,-21 0 0,43 0 0,-65 0 0,65 0 1,-44 0 1,23 0-5,-45 0 6,111 0 8,-89-22-15,-22 22 5,1 0 2,65-22-7,-66 22 4,67-44 1,-67 44-2,67 0 2,-45-22 8,-22-1-13,67 23 2,-67-22 0,0 22 1,-66 0 1,22-22-1,22 22 1,-67 0 0,-21 0 1,-1 0-2,-44 0 1,22 0 0,-21 0 1,-1 0-2</inkml:trace>
    </iact:actionData>
  </iact:action>
  <iact:action type="add" startTime="8169">
    <iact:property name="dataType"/>
    <iact:actionData xml:id="d1">
      <inkml:trace xmlns:inkml="http://www.w3.org/2003/InkML" xml:id="stk1" contextRef="#ctx0" brushRef="#br0">1749 4430 0,'23'0'88,"-1"0"-81,44 0 1,-22 0-1,45 0 2,22 0-3,22 0 3,-23 0 3,23 0-9,0 0 5,0 0 1,-67 0-1,23 0-1,22 0 2,-67 0-1,0 0 3,0 0-7,1 0 6,-23 0-3,0 0 7,22-22-2,-22 22 19</inkml:trace>
    </iact:actionData>
  </iact:action>
  <iact:action type="add" startTime="18110">
    <iact:property name="dataType"/>
    <iact:actionData xml:id="d2">
      <inkml:trace xmlns:inkml="http://www.w3.org/2003/InkML" xml:id="stk2" contextRef="#ctx0" brushRef="#br0">1749 6136 0,'45'0'71,"-1"0"-63,0 0-2,67 0 4,0 0-2,-23 0-1,67 0 1,-22 0 5,-44 0-10,-1 0 5,-43 0 2,43 0-4,1 0 3,-45 0-1,45 0-1,21 0 2,-21 0-1,44-22 0,-45 0 0,90 0 1,-23-23-2,0 23 0,-23 0 1,23 0 1,-88 0-1,21 0 0,-43 22-1,-1-23 2,0 23-2,-22 0 19,1 0 17,21 0-21,-22 0-6</inkml:trace>
    </iact:actionData>
  </iact:action>
  <iact:action type="add" startTime="19068">
    <iact:property name="dataType"/>
    <iact:actionData xml:id="d3">
      <inkml:trace xmlns:inkml="http://www.w3.org/2003/InkML" xml:id="stk3" contextRef="#ctx0" brushRef="#br0">5580 5915 0,'23'0'112,"-1"0"-104,22 0 1,0 0-2,23 22 1,21-22 6,67 0-13,-22 0 6,0 0 3,22 0-4,22 0 2,-22 0 2,22-22-4,23-1 2,-23 1 5,22-22-8,-22 0 3,67 44 1,-67-22-4,0 22 6,-22-23 2,-66 23-11,22 0 7,-67 0 1,0 0-5,-22 0 3,0 0 0,1 0 40,65 0-31,-44 0-10,67 0 1,-22 0 1,-1-22 3,-21 22-10,21-22 7,-43 22 4,-1 0-10,-22-22 101,0 22-85,0 0-11</inkml:trace>
    </iact:actionData>
  </iact:action>
  <iact:action type="add" startTime="20265">
    <iact:property name="dataType"/>
    <iact:actionData xml:id="d4">
      <inkml:trace xmlns:inkml="http://www.w3.org/2003/InkML" xml:id="stk4" contextRef="#ctx0" brushRef="#br0">10253 5826 0,'66'22'127,"-21"-22"-120,21 0 2,-44 0-2,67 0 2,-67 0-2,22 22 4,-22-22 4,-22 22 250</inkml:trace>
    </iact:actionData>
  </iact:action>
  <iact:action type="add" startTime="21104">
    <iact:property name="dataType"/>
    <iact:actionData xml:id="d5">
      <inkml:trace xmlns:inkml="http://www.w3.org/2003/InkML" xml:id="stk5" contextRef="#ctx0" brushRef="#br0">11272 5870 0,'22'0'85,"22"0"-77,22 0-1,23 0 1,0 0 0,66 0 0,44 0 0,-22 0 1,67 0-3,-45 0 3,22 0-1,23 0 2,22 0 1,-23 0-8,67 0 8,-66 0 2,22 0-11,-45 0 6,1 0 1,-45 0-3,-44 0 5,0 0 5,-67 0-11,0 0-1,-21-22 5,-23 22-3,66-22 1,-21 0 0,-45 22 9,0 0 0</inkml:trace>
    </iact:actionData>
  </iact:action>
  <iact:action type="add" startTime="38685">
    <iact:property name="dataType"/>
    <iact:actionData xml:id="d6">
      <inkml:trace xmlns:inkml="http://www.w3.org/2003/InkML" xml:id="stk6" contextRef="#ctx0" brushRef="#br0">2679 11142 0,'0'0'1,"89"-22"79,-45 0-73,1 22 1,-1 0 0,22 0 4,-21-22-10,21 22 7,23 0 2,-45 0-6,67 0 5,-1 0-1,-43 0 4,21 22-11,1-22 7,-45 0 4,45 0-11,-45 0 7,0 0-1,1 0 5,-1 0-11,0 0 7,-22 0 14,1 0 9,-1 0-16,22 0 9,0 0-18,-22 0 2,45 0-2,-23-22 2,23 22-2,-23-22 1,67 22 0,-45 0 1,23 0 3,-1 0-9,1 0 7,-23 0-1,1 0-1,21 0-1,1 0 1,22 0 0,21 0 0,-43 0 1,0 0-2,66 0 1,-67 0 0,67 0-1,-88 0 3,21 0 3,1 0-10,-45 0 4,-22 0 2,22 0-2,-21 0 9,-1 0-8,0 0 9,22 22-5,-22-22 0,23 22 3,21-22-6,-44 0 5,0 0-13,23 0 7,-1 0 1,22 0 4,-21 0-11,43 0 8,-21 0-3,43 22 2,-21-22-1,0 0 0,-45 0 0,44 22 0,-43 0 0,21 1 0,-22-23 1,1 0 7,-23 0 2,22 0 53,-22 0-47,0 0 55,1 0-62,-1 0-6,22 0 4,0 0-6,1 0-4,-23 0 3,44 0-1,-44 22 3,23-22 7,-23 0-2,0 0 82,0 22-73,0-22-9,22 0-7,-21 0 8,-1 0 1,0 0-8,44 0 7,-44 0-3,23 0-11,-1 0 6,0 0 1,1 0 3,-1 0-9,22 0 4,-21 0 9,-1 0-6,-22 0 5,0 0 18,0 0 91,1 0-101,-1-22-7,44 22-8,-44 0-1,23 0 1,-23-22 0,44 22 0,-22 0-2,-21 0 4,-1 0-2,0 0-1,22 0 655</inkml:trace>
    </iact:actionData>
  </iact:action>
  <iact:action type="add" startTime="41454">
    <iact:property name="dataType"/>
    <iact:actionData xml:id="d7">
      <inkml:trace xmlns:inkml="http://www.w3.org/2003/InkML" xml:id="stk7" contextRef="#ctx0" brushRef="#br0">9677 11076 0,'-22'-22'142,"-22"0"-135,-1-23 2,1 1-2,0 22 2,22-23-1,-45-21 0,45 0 3,-44 21-5,44-21 3,-23 22 0,1 21-5,22 1 7,-22 0-2,21 0 6,23 0-7,-22 22 10,0 0-11,0-22 11,0-1-5,0 1 12,22-22-16,0 22 6,0 0-7,0-23 0,0 23 0,0 0 10,0 0-5,22 22-4,-22-22-1,22 22-1,-22-22 9,22 22-8,-22-23 0,22 1 10,0 22-2,-22-22 2,23 22-3,-1 0 40,-22 44-47,44 1 9,-22-23-10,0 0 1,45 22 0,-23-21 0,22 21 1,-21-22-1,-1-22-1,0 44 1,-22-44 0,-22 22 0,23-22 0,-23 23 17,22-1 1,0 0-8,-22 22-4,0 1 4,0-23-11,0 22 0,0-22 1,0 45 0,0-45-1,22 22 1,0 0 0,-22-22 1,0 1-1,0-1 16</inkml:trace>
    </iact:actionData>
  </iact:action>
  <iact:action type="add" startTime="42753">
    <iact:property name="dataType"/>
    <iact:actionData xml:id="d8">
      <inkml:trace xmlns:inkml="http://www.w3.org/2003/InkML" xml:id="stk8" contextRef="#ctx0" brushRef="#br0">9921 11319 0,'22'0'77,"0"-22"-68,-22 0-2,44 22 1,111-22 0,-22 22 1,67-22-3,-1 0 3,0 22 3,23-45-7,-23 45 4,-22 0-2,-44 0 2,-45 0-2,-65 0 0,21 0 2,-22 0-1</inkml:trace>
    </iact:actionData>
  </iact:action>
  <iact:action type="add" startTime="44277">
    <iact:property name="dataType"/>
    <iact:actionData xml:id="d9">
      <inkml:trace xmlns:inkml="http://www.w3.org/2003/InkML" xml:id="stk9" contextRef="#ctx0" brushRef="#br0">7662 10943 0,'22'22'26,"0"22"-11,-22-21 19,22-1 67,-22 0-76,23 0-9,-1 22 8,-22-22-7,0 1-2,22-1-7,0 22 0,-22 0 0,44 23 8,-44-45-7,0 0-2,22 22 2,1-21 4,-23-1-3,22-22-2,-22 22 32,22 0 40,22-22-38,0 0-26,-21 0-7,-1 0-1,44 0 0,-44 0 5,0 0-11,1 0 7,-1 0 7,0 0 66,22 0-68,45-44 3,-67 44-9,22 0-1,-22-22 9,1-1 8,-23-21-6,22 22-13,-22-22 30,0-1 6,0 23-34,0-22 0,0 22 2,0 0-2,0-23 1,0 23 1,22 22-1,-22-22 0,0 0 1,0 44 368,0 0-365,0 22-5,0 23 0,0-23 0,0 23-1,0-1 4,0-44-1,0 23 3,-22-1-8,22-22 3,0 0 1,0 0 0,-22 0 25,-1 1 8,23-1-35,-22 22 2,0-22 0,-67 23 1,89-23-2,-66 22 1,44-22 0,-22-22 0,21 22-1,23 0 3,-22-22-3,0 0 10,0-44 41,0 22-51,22 0 1,-22 0 1,22 0-2,-22-1 25,22 1-7,-45-22-10,23 22 10,22-23-18,-22 1 2,22 22-1,-22-22 0,22-1-1,-22 1 10,22 22-2,0 0-7,-22 0 0,22-1 1,0 1 6,-23 0-7,23 0 10,-22-22 80,-22-1-82,44 23-8,-22-22 0,0 22-1,22 0 1,0 0-1,-22 22 204,22 44-186,0 44-17,0-43-1,-23-1 0,23 22 1,0-21 0,0 21 1,0-21 7,0-23-8,-22 0 7,22 0 10,45-66 226,-23 22-226,0 22-3,22-45 60,-22 45-63,0-44-14,23 22 3,-45 0 8,22 22-7,-22-23 64,22-21-35,-22 22-20,0-22-4,0 22 8,-22-45 86,-22 67-100,-23-44 2,23 22-3,0 0 0,21-1 9,68 23 204,-23 0-214</inkml:trace>
    </iact:actionData>
  </iact:action>
  <iact:action type="add" startTime="48025">
    <iact:property name="dataType"/>
    <iact:actionData xml:id="d10">
      <inkml:trace xmlns:inkml="http://www.w3.org/2003/InkML" xml:id="stk10" contextRef="#ctx0" brushRef="#br0">8415 11032 0,'0'22'116,"0"0"-91,-22 0-8,0 44-9,-1-66 2,23 45 2,-22-45-9,22 22 6,-22 0-2,22 0 9,44-22 66,-21 0-75,21 0 1,0 0 1,-22 0 9,23 0-13,-23 0 10,0 0-6,0 0 6,22 0-7,-21 0 1,43 22 0,-22 0-3,1-22 2,-1 0 2,0 23-4,0-23 5,-21 0-3,-23-23 96,0 1-72,0 0-1,0 0-14,-23 22-1,1 0-7,0-22-1,0 22-1,-22-44 1,22-1 8,-23 45-9,45-22 3,-22 0-4,0 0 4,0 22-1,22-22 14,-22 22-6,-23-22 7,23 22-15,-22 0-2,22 0 2,0-23-2,0 23 1,-1 0-1,1 0 1,0 0 8,0 0 17</inkml:trace>
    </iact:actionData>
  </iact:action>
  <iact:action type="add" startTime="54059">
    <iact:property name="dataType"/>
    <iact:actionData xml:id="d11">
      <inkml:trace xmlns:inkml="http://www.w3.org/2003/InkML" xml:id="stk11" contextRef="#ctx0" brushRef="#br0">2945 11209 0,'0'22'215,"-22"-22"-206,-22 0 81,22 0-66,-1 0-16,1 0 24,0-22 49,22 0-60,-22 22-4,22-23 24,0 1-16,-22-22-9,0 0-7,22 22-2,-22 22 0,22-45 3,-45 1-2,45 0 16,0 21-6,-22 1-3,22 0-8,0 0 11,0 0-3,0 0 0,0 0 0,0-1 2,0 1 6,0-22 17,0 22-10,0-22-25,0 21 3,0 1-2,0-22 4,0 0-3,0 21 2,0-21-1,0 22 0,0-22 4,22-1-1,-22 23-3,22 0 0,1 0 24,-1 22-23,-22-22 5,22 0 3,0-1 16,0 23 24,0 0-31,23-22-1,-23 22 7,0 0-26,0 0 11,0 0-10,0 0 9,0 0-1,1 0 9,-1 0-16,0 0 17,0 0-2,22 22-6,-22-22-7,1 0-4,-1 23 2,0-1 4,0-22-8,0 0 6,0 22-2,0-22 31,-22 22-23,45 0 25,-45 0-17,22 1-16,-22-1 9,0 0-2,22 0-8,-22 0 1,22 0 9,-22 23-8,0-23 14,0 0-12,0 0 0,0 0 0,0 0-3,0 1 9,0-1-11,0 0 5,0 0 4,0 0-7,0 0 7,0 0-6,0 1 6,0-1 2,-22 0-2,22 0 1,-22 0 0,0 22-7,22-21-1,0-1 0,-22 0 0,-1 0 1,23 22-2,-22-44 2,22 23-2,-22-1 1,0 0 8,22 0 0,-44 0 2,22 0-4,-1 0 3,1-22-1,22 23-8,-44-23 9,22 22 22,0-22-15,0 0-7,22 22-5</inkml:trace>
    </iact:actionData>
  </iact:action>
  <iact:action type="add" startTime="58821">
    <iact:property name="dataType"/>
    <iact:actionData xml:id="d12">
      <inkml:trace xmlns:inkml="http://www.w3.org/2003/InkML" xml:id="stk12" contextRef="#ctx0" brushRef="#br0">5204 12006 0,'22'0'209,"89"22"-197,-45-22-7,67 0 2,-44 0-1,21 0 3,-21 0 3,-23 22-10,-21-22 8,-23 0-4,0 0 20,0 0-1,22 0 15,1 0-32,-23 0 0,44 0 0,-21 0 1,21 0-1,0 0 0,-21 0 1,-1 0-1,-44-22-1,22 22 2,0 0 12,23 0 46,-1 0-60,-22 0 17,0 0 58,0 0-58,0 0-7,1 0 8,-1 0-10</inkml:trace>
    </iact:actionData>
  </iact:action>
  <iact:action type="add" startTime="72939">
    <iact:property name="dataType"/>
    <iact:actionData xml:id="d13">
      <inkml:trace xmlns:inkml="http://www.w3.org/2003/InkML" xml:id="stk13" contextRef="#ctx0" brushRef="#br0">4960 15949 0,'22'0'145,"1"22"-139,21-22 1,45 22 3,-67 1-4,44-1 4,23-22-2,-45 0-2,22 0 4,-21 0 2,-1 0-9,-22-22 5,22 22 1,67-23 3,-44 23-9,-1-22 5,0 22 1,23 0-1,0-22 0,-45 22-1,89 0 2,-45 0 4,1 0-11,22 0 6,-1-22 1,-21 22-2,22-22 1,-23 22 0,1 0 1,-1 0 4,-43 0-11,-1 0 7,45 0-1,-23 0 0,0 0 0,1 0 0,44 0 3,-23 0-6,1 0 3,66 22 1,-22-22-1,-1 22 1,-21-22-2,66 22 3,-66-22-3,22 0 2,-89 0-2,1 0 1,43 0-1,-21 0 1,43 0 0,-65 22 0,43-22 0,-44 23 0,45-1 0,-23-22 1,-21 0-2,43 22 1,-21-22 0,-23 22 1,22-22-2,-21 0 2,21 0 4,-22 0-11,45 0 6,-23 0 0,1 0 0,-1-22 0,-21 22 0,-23 0 1,22 0-1,0 0 0,1 0 2,-1 0-4,-22 0 4,45 0-2,43 0 0,-65 0 5,65 22-10,1 0 5,22-22 0,-45 0 0,1 0 0,44 0 0,0 0 0,-23 0 0,45-22 0,-88 22-1,-1 0 2,1 0-1,-23-22 0,-22 22 8,0 0 32,1-22-32,21 22 8,0-22-15,-44-1-3,22 23 2,0 0 10,1-22-9,-1 22 31,0 0 4,22 0-32,-22-22 5,0 22-10,23 0 1,-23 0-1,0 0 2</inkml:trace>
    </iact:actionData>
  </iact:action>
  <iact:action type="add" startTime="75453">
    <iact:property name="dataType"/>
    <iact:actionData xml:id="d14">
      <inkml:trace xmlns:inkml="http://www.w3.org/2003/InkML" xml:id="stk14" contextRef="#ctx0" brushRef="#br0">12800 15883 0,'0'-23'8,"0"1"15,66 22 41,23 0-56,-23 0 0,23 0 0,66 22-2,-67-22 1,-21 0 4,43 0-4,-65 0 1,-1 0 0,22 0 1,-43 0 7,-1 0 169,0 0-169,22 0 40,45 0-47,21-22-3,23 22 4,0 0-2,-44 0 1,-23 0 6,-22 0-11,-21 0 3</inkml:trace>
    </iact:actionData>
  </iact:action>
  <iact:action type="add" startTime="76861">
    <iact:property name="dataType"/>
    <iact:actionData xml:id="d15">
      <inkml:trace xmlns:inkml="http://www.w3.org/2003/InkML" xml:id="stk15" contextRef="#ctx0" brushRef="#br0">13220 14974 0,'0'-22'130,"0"-22"-106,0 22-17,-22-45 2,22 23 0,0-22-3,-22-23 3,0 23-1,0-45 0,-23 22 0,23 23 0,-22-67 0,-22 22-1,-1 22 1,-44-66 0,23 67 0,-23-23 0,23 45 0,-23-23 1,0 45-1,67 22-1,-45-23 1,-21 23 1,21-22-1,0 44-1,-21-22 1,43-1 1,-44 23-2,23-44 1,-1 22 0,1 22 0,-1 0 0,-22-22 0,23 22 1,-67 0 4,66 0-11,-44 0 8,1 0-3,-23 0 8,44 44-9,-89 23-1,45-1 2,23 1 2,-23-1 0,44-22-2,-22 45 2,44-45-2,23 1 0,-23-1 1,45 0 3,0-22-5,-23 45 2,45-23 7,-44 0-7,66-22 1,-22 1-3,-23 21 3,23-22 0,0 45-2,-22 43 1,44-65 0,-22-1 1,0 0-3,22 23 3,0-1-1,0-22 8,0-21-7,0-1 9,0 0-3,0 0 8,-23 0-6,23 0-8,0 0-2,0 23 4,-22-1-5,0-22 2,0 23 0,22-1 0,-22-22-1,0 0 1,22 0 1,0 0-2,-22-22 45</inkml:trace>
    </iact:actionData>
  </iact:action>
  <iact:action type="add" startTime="78241">
    <iact:property name="dataType"/>
    <iact:actionData xml:id="d16">
      <inkml:trace xmlns:inkml="http://www.w3.org/2003/InkML" xml:id="stk16" contextRef="#ctx0" brushRef="#br0">8437 14709 0,'0'22'78,"0"0"-70,0 0 15,0 22-6,0-21-2,0-1-15,0 0 8,0 0 1,0 0-1,0 0 8,0 0 9,22-22 34,0-22-43,1 0-8,21 0-1,22-22-1,1 44 11,21 0-10,23-22 1,-45 22 1,-21 0 3,43 0-9,23 0 5,-22-23 1,-45 23-2,-22-22 1,0 22 9</inkml:trace>
    </iact:actionData>
  </iact:action>
  <iact:action type="add" startTime="79847">
    <iact:property name="dataType"/>
    <iact:actionData xml:id="d17">
      <inkml:trace xmlns:inkml="http://www.w3.org/2003/InkML" xml:id="stk17" contextRef="#ctx0" brushRef="#br0">14040 14974 0,'0'-22'113,"0"-155"-96,0 88-11,0-21 2,0 21 0,0-44 1,0 0-2,0-22 0,-22 22 0,-1-22 2,1 67 4,0 21-10,0 1 5,0 44 3,0-23-6,0 23 3,-23-44 1,1 21-1,22 23 1,-22-44-1,-23-1 0,23 1 0,-23-1 1,1 1-2,-1 22 1,23-1 0,0-21 0,-45 44 1,45-23-1,0 23 0,22 22 1,-1 0 3,-43-22-10,44 22 15,-22 0-2,-1 0-7,23 0 1,-22 0-1,22 0-1,-23 22 2,-21-22-1,22 0 6,-67 22-13,0 23 7,-22 21 1,-22-21-1,23 43-1,21-44 2,-44 23-1,44-1 1,-22 23-4,45-45 6,-23 23-3,67-45 1,-23 22-1,-21 0 0,43-21-1,-21 21 9,44-44-7,-45 44 4,23-22-10,22-22 4,-22 45 2,-45-1-1,-22 45 0,67-45-1,0 22 2,-89 45-3,66-67 4,-43 67-2,65-67 0,-43 67-1,43-66 2,1 21-2,22-66 1,0 44 0,0-22 0,-45 23 1,45-45-1,-44 44 5,66-22-11,-22 0 7,-45 23-2,1 21 3,21-44-4,-43 45 4,44-1-1,-23-44-2,1 45 2,21-23-1,23-22-1,-22 0 1,44 0 25</inkml:trace>
    </iact:actionData>
  </iact:action>
  <iact:action type="add" startTime="81203">
    <iact:property name="dataType"/>
    <iact:actionData xml:id="d18">
      <inkml:trace xmlns:inkml="http://www.w3.org/2003/InkML" xml:id="stk18" contextRef="#ctx0" brushRef="#br0">9279 14797 0,'0'22'103,"0"23"-86,-23-23-11,23 0 10,0 0-9,-22 0 9,22 0-8,-22 1 8,22-1-8,0 0 8,22-22 73,0 0-79,1 0-4,-1 0 3,22 0 0,0 0 3,45 0-9,-1 0 5,-21 22 1,-1 0 4,1-22-12,-23 0 9,0 0 3,-22 0-2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0-09-21T11:07:13.99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act:action type="add" startTime="2323">
    <iact:property name="dataType"/>
    <iact:actionData xml:id="d0">
      <inkml:trace xmlns:inkml="http://www.w3.org/2003/InkML" xml:id="stk0" contextRef="#ctx0" brushRef="#br0">5492 2238 0,'22'0'96,"22"0"-88,23 0 1,-1 0-2,67 0-2,44 0 6,0 0 2,45 0-11,-1-23 5,-44 23 2,1 0 0,65 0 3,-66 0-9,23 0 6,-90 0-2,45-22 1,22 22 1,-22 0-2,23 0 2,21 0 4,-22 0-10,0 0 4,-22 0 2,-22-22-2,-44 0 2,44 0-1,-45 0 0,1 22 0,-1-23 2,23 1-5,-45 22 4,23 0 5,0 0-13,66 0 8,-67 0-2,45 0 1,22 0 2,0 0-3,-44 0 2,44 0 0,88 0 7,-65 0-11,21-22 1,-22 22 0,-44 0 1,-22 0 0,66 0 1,-22 0 1,22 0-2,0 0 2,0 0-2,67 0 2,-45 22 4,1-22-11,43 0 6,-66 0 1,23 0 8,43 0-14,1 0 3,-67 0 0,0 0 3,-66-22-3,22 0 3,22 0-1,-67 22-1,45-22 1,-44 22 0,-1 0 1,1 0 3,-1 0-9,1 0 5,66 0 1,0 0 5,22 0-13,0 0 10,67 22 0,-23-22-7,23 0 4,-45 0 1,45 0 3,-45 0-9,-44-22 5,44 0 1,-21 22 3,-68 0-10,-43 0 8,-23 0-3,0 0 5,1 0-9,-23 0 30,0 0 8,22 0-33,-22 0-1,1 0 1,-1 0 0,0 0 0,0 0 9,0 0 0,0 0 8</inkml:trace>
    </iact:actionData>
  </iact:action>
  <iact:action type="add" startTime="6123">
    <iact:property name="dataType"/>
    <iact:actionData xml:id="d1">
      <inkml:trace xmlns:inkml="http://www.w3.org/2003/InkML" xml:id="stk1" contextRef="#ctx0" brushRef="#br0">709 4209 0,'22'0'289,"22"0"-281,0 0 27,-22 0-5,23 0-16,-23 0 2,0 0-9,22 0 2,23 22 4,-1-22-11,-22 0 5,45 0 2,-23 0-1,23 0 1,0 0-2,-1 0 2,1 0 6,-1 0-14,-21 0 7,21 0 0,-21 0 5,-23 0-11,23 0 6,-23 0 1,0 0 4,23 0-11,-23 0 9,22 0-3,-21 0-1,43 22 2,23-22-1,22 0-1,-45 0 1,-21 0 0,21 0 1,-43 0 4,-1 0-10,-22 0 4,0 0 2,0 0-2,0 0 57,1 22-47,-1-22 46,0 0-38,0 0-8,22 0-1,1 0 4,-23 0-6,22 0 169,-22 0-168,0 0 1,-22-22-4,23 22-5,-1 0-1,0-22 13,0 22-4,22 0-8,-22 0 2,1 0 3,-1 0-9,22 0 5,-22 0 1,0 0 2,0 0-7,1 0 13,-1 0-2,0 0-6,0 0 24,0 0-26,0 0 10,23 0-10,21 0 1,0 0-1,-21 0 10,21 0-10,-22 0 1,23 0 3,-23-22-6,23 22 5,-1-22-1,-22 22-2,23-22 2,-1 22-1,1 0 1,21 0-2,1 0 2,-45 0-3,111 44 2,-66-22 1,44 0-1,-45 0-2,1-22 4,21 0-2,1 0 0,-22 0 6,-1 0-13,-21 0 8,-1 0-2,1 0 2,-23 0-1,0 0 0,0 0-1,23 0 2,-23 0-1,45 23 1,-23-23-2,45 0 1,-45 0 0,23 0-1,-23 0 3,1 0-4,-45 0 2,22 0 4,-22 0 0,23 0-10,-1 0 6,0 0-1,1 0 1,-23 0 1,22 0-1,-22 0 0,22-23 0,-21 23 0,-1 0 0,22 0 0,22 0 0,1 0 1,-1 0 5,-21 0-13,43 0 7,-44 0 0,1 0 1,21 0-1,-22-22-1,-21 22 1,65 0 0,-44 0 1,-21 0 7,-1 0-9,0-22 1,0 22 8,0 0-7,0 0-2,0 0 18,23 0 863,-23 0-879,22 0 7,-22 0-9,0 0 1,45 0 15,-45 0-15,22-22 1,-21 22 7,-1-22 0,0 22 0,0 0 0,0 0 0,22 0-9,-21 0 2,-1 0 4,22 0-12,0 0 9,1 0 6,21 0-9,0 0 11,-43 0-11,-1 0 5,22 0-6,-22 0-1,22 0 6,-21 0-4,21 0 1,-22 0 1,0 0 0,0 0-2,0 0 2,1 0 5,-1 0-6,0 0 1,22 0 7,-22-22 8,0 22 7,1 0 108,-1 0-123,0 0-1,0 0 2,0 0-14,0 0 18,0 0 114,1 0-118</inkml:trace>
    </iact:actionData>
  </iact:action>
  <iact:action type="add" startTime="12737">
    <iact:property name="dataType"/>
    <iact:actionData xml:id="d2">
      <inkml:trace xmlns:inkml="http://www.w3.org/2003/InkML" xml:id="stk2" contextRef="#ctx0" brushRef="#br0">709 5184 0,'44'0'192,"-22"0"-185,0-23 2,22 23 1,-21 0-5,21-22 4,22 22-2,-44 0 2,23 0-2,43 0 2,-21 0 8,-1 0-14,23 22 2,-1-22 2,1 0 0,-45 0 2,67 0-2,-67 0 2,45 0 5,22-22-13,-67 22 6,44-22 4,1 22-4,-45-22 3,1 22-4,21 0 2,-44 0 0,22 0 0,1 0-1,-23 0 1,44 0 1,-21 0-1,43 0-1,-21 0 2,-23 0-2,22 0 1,-21 0 3,21 0 2,0 0-11,-21 0 6,21 0-2,23 0 4,-23 0 0,-22 0 3,45 0-12,22 0 8,-23 22 0,-21-22 4,-23 22-12,23-22 8,-1 0-1,-22 0 5,45 0-11,-23 0 6,-21 0 2,-1 0 2,-22 0-10,44 0 7,-43 0-1,-1 0 0,22 0 9,-22 0-10,22-22 0,-21 22 1,-1 0 0,22 0 0,-22 0 0,45 0 1,-45 0-2,44 0 1,23 0 1,-1 0 3,1 0-9,-45 0 9,45 0-5,-23 0 1,23-22-1,-45 22 2,0 0-1,-21 0-1,-1 0 1,22 0 1,0 0-1,-22 0 5,23 0-11,-1 0 6,-22 0 5,0 0-10,23 0 5,-23 0 1,0 0-1,0 0 7,0 0-7,0 0 1,0 0-2,23 0 9,-45-22-7,22 22-1,44 0-1,1 0 2,-1 0-2,1 0 3,-23 0-4,44 0 3,-43 0 0,-1 0-2,22 0 2,-43 0-1,21 0 0,-22-22 9,0 22-9,0 0-1,0 0 10,1 0 7,65 0 3224,-21 0-3241,-23 0 1,-22 0 0,0 0-2,23 0 2,-23 0 7,0 0 4</inkml:trace>
    </iact:actionData>
  </iact:action>
  <iact:action type="add" startTime="17825">
    <iact:property name="dataType"/>
    <iact:actionData xml:id="d3">
      <inkml:trace xmlns:inkml="http://www.w3.org/2003/InkML" xml:id="stk3" contextRef="#ctx0" brushRef="#br0">7153 5006 0,'-22'0'274,"22"-22"-50,-23 0-103,-21 0-1,44-22-102,-44 44-3,44-22 3,0-1 63,-22 1-75,22 0-1,0 0 5,-22 0 5,-1 0-7,23-1 57,0 1-41,0-44-16,0 22 0,0 21 4,0-21-10,0 0 7,0 22 7,0-1-6,0 1 6,0 0 1,0 0-2,0-22 35,0-1-37,23 23-8,-23 0 1,22-44 0,0 44 4,-22-23 5,22 45-8,0-22 2,0 22 56,0 0-51,1 0 11,-1 0 41,0 0-59,0 22 9,0 0-7,-22 1 3,22-1-6,0 0-1,-22 22 3,23-44 1,-23 44-1,22-21 4,0-1-9,-22 0 5,22 0 1,0 22-1,-22 1 0,22-45-1,0 44 2,-22-22 5,0 0-13,0 0 7,23 1 1,-23-1-2,0 0 1,22 0 1,-22 0-1,0 0 8,0 0-5,0 1-5,0-1 20,0 0-10,0 0-1,0 22 0,0-21 11,-22-23 116</inkml:trace>
    </iact:actionData>
  </iact:action>
  <iact:action type="add" startTime="22733">
    <iact:property name="dataType"/>
    <iact:actionData xml:id="d4">
      <inkml:trace xmlns:inkml="http://www.w3.org/2003/InkML" xml:id="stk4" contextRef="#ctx0" brushRef="#br0">1550 5826 0,'22'0'151,"0"0"-144,0 0 0,1 0 2,21 0 3,22 0-9,-21 0 6,21 0-2,-22 0 2,1 0-1,43 0 6,-43 0-13,-1 0 7,22 0 0,1 0 0,-23 0 1,22 0 9,-43 0-11,21 0 0,-22 0 3,0 0-5,0 0 4,0 0-2,1 0 1,-1 0 0,0 0 8,0 0 2,0 0-4,22 0 5,1-22 5,-23 22-17,22 0 2,0 0-1,-21 0-1,43 0 1,-22 22 2,-22-22-3,23 0 1,-23 0 0,0 0 8,0 0-8,0 0-1</inkml:trace>
    </iact:actionData>
  </iact:action>
  <iact:action type="add" startTime="23745">
    <iact:property name="dataType"/>
    <iact:actionData xml:id="d5">
      <inkml:trace xmlns:inkml="http://www.w3.org/2003/InkML" xml:id="stk5" contextRef="#ctx0" brushRef="#br0">3986 5892 0,'66'0'177,"-43"0"-171,43 23 3,45-1-1,-45-22-1,23 0 3,-45 0-3,45 22 2,-45-22-3,0 0 4,-22 0-1,23 0 4,21 0-11,-22 0 14,1-22-7,-23 0-1,0 22 0,22 0 0,-22 0 0,0 0 0,23 0 0,-1 0 0,0 0 0,-21 0 0,-1 0 0,22 0-1,-22 0 1,0 0 0,23 0 1,-23 0-2,0 0 2,0 0-2,0 0 2,22 0-1,1 0-1,-23 0 2,22 0-2,-22 0 1,45 0 1,-45 0 5,44 0-13,-21 0 8,-1 0 1,0 0-5,-22 0 6,45 0-4,-45 0 2,22 0-2,-22 0 2,23 0-2,-23 0 2,0 0-2,0 0 1,0 0 2,0 0-3,0 0 1,23 0 16,-23 0-16,0 0 0,0 0 0,0 0-1,0 0 10,-22 22 104</inkml:trace>
    </iact:actionData>
  </iact:action>
  <iact:action type="add" startTime="25098">
    <iact:property name="dataType"/>
    <iact:actionData xml:id="d6">
      <inkml:trace xmlns:inkml="http://www.w3.org/2003/InkML" xml:id="stk6" contextRef="#ctx0" brushRef="#br0">7263 5959 0,'-22'0'197,"0"0"-173,0 0-12,0 0 31,0 0 2,-23 0-6,1 0-24,22 0-7,0 0 0,0 0 0,0 0-1,-1 0 1,-21 0 1,22 0 3,-22 0 16,-1 0 4,23 0-16,0 0 0,0 0-4,0 0 25,88 0 189,23 0-219,-1 0 5,1 0-9,-45 0 7,45 0-4,-45 0 4,0 0-1,1 0-4,-1 0 6,0-22 1,-22 22 16,1 0-13,-1 0 1,0 0-8,0 0 9,0 0 572,22 0-582,23 0 3,21 0-4,45 0 2,-22 0-1,66 0 1,-44 0 1,-22 0-1,44 0 0,-67 0-1,67 0 1,-44 0 1,-22 0-2,-1 0 1,-21 0 0,-1 0 0,23 0 3,-23 22-5,23-22 3,-1 22 0,-43-22 0,43 0-2,-44 0 2,1 0-2,21 0 1,-44 0 0,23 0 10,-23 0-4,0 0-6,0 0-1,0 0 2,22 0-2,23 0 2,-23 22-1,1 0-1,65-22 3,1 23-3,0-1 1,44 0 0,-45-22 1,1 0-2,-22 0 0,-23 0 1,-22 0 0,-21 0 1,-1 0-3,-22-22 3,22 22 35</inkml:trace>
    </iact:actionData>
  </iact:action>
  <iact:action type="add" startTime="31694">
    <iact:property name="dataType"/>
    <iact:actionData xml:id="d7">
      <inkml:trace xmlns:inkml="http://www.w3.org/2003/InkML" xml:id="stk7" contextRef="#ctx0" brushRef="#br0">1772 6801 0,'0'22'102,"22"-22"-92,0 0 13,0 0 9,0 0-21,0 0 9,23-22-10,-23 22-2,0 0 0,22 0 1,0 0-2,67 0 2,-67 0-1,1 0-1,65 0 2,-43 0 0,-1 0-1,23 0-1,-45 0 3,0 0-5,23 0 4,-23 0 0,0 0-1,1 0 7,-23 0 10,22 0-19,23 0 11,-45 0-10,0 0 1,22 22 0,23-22 0,-1 0 0,-22 0 1,-22 0 4,1 0-11,21 0 6,0 0 1,-22 0 4,1-22-11,-1 22 8,22 0 7,-22 0-10,22 0 10,-21 0-8,-1 0-3,0 0 3,0 22 3,0-22-8,0 0 3,0 0 2,23 0 2,-23 0-6,0 0 12,0 0-3,0 0-13,0 0 14,1 0 1,21 0-8,-22 22 1,0-22 8,0 22-12,45-22-1,-45 0 10,0 0-4,0 0-5,0 0 3,0 0 2,1 0 14,-1 0-7,0 0 8,0 0-10,0 0-2,0 0-11,0 0 6,45 22 0,-23-22-1,-22 0 4,23 0 3,-23 0-13,0 0 7,22 0 0,-22 0 5,0 0-11,1 0 6,21 0 0,-22 0 0,22 0 1,-22 0-3,1 0 2,21 0 0,0 0 1,23 0-1,-45 0 0,44 0 2,-21 0-4,-1 0 11,-22 0-11,22 0 5,1 0-2,-23 0 3,0 0-9,0 0 5,22 0 1,-22 0 4,23 0-11,-23 0 15,44 0-10,-21 0 2,-23 0 4,0 0-11,22 0 6,0 0 0,1 0 0,-23 0 5,0 0-10,0 0 14,0 0-9,0 0-1,1 0 1,-1 0 1,0 0 7,22 0-7,23 22-3,-1-22 10,-44 23-7,22-23 1,23 0-5,-23 0 11,-22 0-10,23 0 1,-23 0 0,0 0 16,0 0-16,0 0 10,0 0-2,23 0 2,-23 0-9,44 0 5,-44 0-11,23 0 7,-23 0-1,0 0 5,22 0-11,-22 0 14,1-23-8,-1 23 17,0 0-2,0 0-7,22-22 26,23 22-17,-67-22-18,22 22 1,22-22 32,-22 22 43,23 0-69,-23 0 3,0 0 0,-22-22-11,22 22 1,0 0 10,0 0 1,0 0-3,1 0 2,-1 0 16,0 0 22,22 0 11,-22 0-52,0 0 20,1-22 173,-1 22-199,22 0 8,-22 0-7,0-22-1,0 22 5,1 0-3,-1 0 16,0 0 79,0 0-80,0 0 160,0 0-170</inkml:trace>
    </iact:actionData>
  </iact:action>
  <iact:action type="add" startTime="38857">
    <iact:property name="dataType"/>
    <iact:actionData xml:id="d8">
      <inkml:trace xmlns:inkml="http://www.w3.org/2003/InkML" xml:id="stk8" contextRef="#ctx0" brushRef="#br0">4739 7642 0,'22'0'165,"0"0"-156,22 0 4,23 0-11,-1 0 8,-44 0-3,45 0 5,-1 0-5,-21 0-3,21 0 6,1 0-1,-23 0-2,0 0 1,0 0 0,1 0 1,-1 0 4,-22 0-10,0 0 4,45 0 3,-1 0-2,-44 0-1,23-44 1,-23 44 0,22-22-1,-22 0 2,0 22-1,0 0 9</inkml:trace>
    </iact:actionData>
  </iact:action>
  <iact:action type="add" startTime="40173">
    <iact:property name="dataType"/>
    <iact:actionData xml:id="d9">
      <inkml:trace xmlns:inkml="http://www.w3.org/2003/InkML" xml:id="stk9" contextRef="#ctx0" brushRef="#br0">6821 7554 0,'22'0'838,"0"0"-823,0 0-8,0 0 2,0 0-2,0 0 1,23 0 2,21 0-4,-22 0 5,1 0-5,-23 0 3,22 22 0,23-22-3,-1 0 2,-22 0 0,23 0 1,-23 0-2,0 0 2,-22 0-1,1 0 0,21 0-1,-22 0 9,0 0 17,0 0-9,23 0 1,-1 0-19,-22 22 2,22-22 1,-22 0-2,45 0 1,-45 0 1,22 0 3,-22 0-6,1 0 17</inkml:trace>
    </iact:actionData>
  </iact:action>
  <iact:action type="add" startTime="42673">
    <iact:property name="dataType"/>
    <iact:actionData xml:id="d10">
      <inkml:trace xmlns:inkml="http://www.w3.org/2003/InkML" xml:id="stk10" contextRef="#ctx0" brushRef="#br0">9323 7487 0,'44'22'111,"0"1"-104,1-23 0,21 22 2,-44-22-1,23 0 5,21 0-12,-22 0 8,1 0-1,21 0 0,0 0 1,-21 0-2,-1 0 2,0 0 3,1 0-8,-1 0 4,0 0 0,23 0-1,-23 0 1,0 0 0,45 0 0,-23 0-1,-21 22 2,43-22-1,1 0 1,-1 0-1,-43 0 5,43 0-10,-44 0 4,23 0 2,-23 0 3,-22 0-8,0 0 3</inkml:trace>
    </iact:actionData>
  </iact:action>
  <iact:action type="add" startTime="45171">
    <iact:property name="dataType"/>
    <iact:actionData xml:id="d11">
      <inkml:trace xmlns:inkml="http://www.w3.org/2003/InkML" xml:id="stk11" contextRef="#ctx0" brushRef="#br0">6754 8528 0,'0'23'145,"0"-1"-104,0 0-26,0 67 1,0-67-8,0 44 0,-22-22 9,0 1-10,0-45 2,22 22 2,-23-22-7,23 22 8,-22-22-8,0 22 4,0-22 0,22 22 1,-44-22-1,22 22 3,-23 1-3,23-23-4,0 0 5,0 22-2,0 0 2,0-22 4,-1 0-11,1 0 15,0 22-8,-44-22-1,44 0 1,-1 0-2,-21 0 2,-22 0-2,-1 0 9,45 0-7,-22-22 4,22 22-11,0-22 6,-1 22 3,1 0-5,-22-45 3,22 45-1,0-44-1,0 22 1,-23 0 1,23 0-3,0-23 3,-44 1-2,21 0 2,1 0-2,0 21 1,-1-21 1,-21 0-1,44 22 1,22-1-2,-44-21 1,21 22 8,1 22-9,22-44 3,-22-1-4,0 1 4,22 0-2,0-23 2,0 23 2,-22-22-9,22-1 4,-22 1 2,22 21-2,0 1 1,0 0 0,-22 22 1,22-23 2,0 1-7,0 22 21,0 0 23,0 0-8,0 44 121,-23 22-152,1 0-2,0 23 2,-22-23-2,44 0 1,-45 23 0,23-45 1,0 22 0,0-22-2,22 23 17,22-45 156,0 0-173,0 0 0,1-22 1,21 22 0,-22 0 7,0 0 1,0 0 9,-22-23-10,23 23 1,-1 0-7,0-22 4,0 0-2,0 0 5,-22 0 85,0-67-79,0-22-14,0 45-2,0 22 3,0-1-2,-22 1 1,22 22 10</inkml:trace>
    </iact:actionData>
  </iact:action>
  <iact:action type="add" startTime="48117">
    <iact:property name="dataType"/>
    <iact:actionData xml:id="d12">
      <inkml:trace xmlns:inkml="http://www.w3.org/2003/InkML" xml:id="stk12" contextRef="#ctx0" brushRef="#br0">7551 8174 0,'0'-22'118,"22"-111"-93,-22 67-16,0 21-1,0-21 0,0-1 0,0 23-2,0-22 3,0 21-1,0 1 0,0 0 0,0-1 7,0 23 4,0 0-3</inkml:trace>
    </iact:actionData>
  </iact:action>
  <iact:action type="add" startTime="49347">
    <iact:property name="dataType"/>
    <iact:actionData xml:id="d13">
      <inkml:trace xmlns:inkml="http://www.w3.org/2003/InkML" xml:id="stk13" contextRef="#ctx0" brushRef="#br0">8260 8750 0,'0'-22'70,"88"22"-44,-21 0-19,66 22 0,-45-22 1,23 22 0,44-22 1,0 0-3,-44 0 4,-23 0-2,-21 0 1,-1 0-2,-44-22 2,1 22 2,-1 0 1,-22-22 13</inkml:trace>
    </iact:actionData>
  </iact:action>
  <iact:action type="add" startTime="50371">
    <iact:property name="dataType"/>
    <iact:actionData xml:id="d14">
      <inkml:trace xmlns:inkml="http://www.w3.org/2003/InkML" xml:id="stk14" contextRef="#ctx0" brushRef="#br0">9013 8019 0,'0'-22'69,"0"0"-43,0 0-18,22-23 8,67 1-8,-67 22 0,22 0-2,0-1 2,1 1 1,-1 22-2,-22-22 1,22 22 1,-22-44-2,1 44 1,-1 0 1,44-44 4,-22 44-2,-44-23-3,23 23 2,21 0-2,-22-22 9,22 22-9,-22-22 6,1 22 150,-1-22-127,-22 0-20,0 0 14,0-1 84,-22 23-84,-1 0-24,1 0 105,22 23-95,0-1-7,0 0 3,0 22-11,0-22 6,0 23 1,0-1 4,0-22-2,0 22-4,0-66 145,22 22-111,1-22-15,-23 0-9,22 22 15,-22-22 31</inkml:trace>
    </iact:actionData>
  </iact:action>
  <iact:action type="add" startTime="57989">
    <iact:property name="dataType"/>
    <iact:actionData xml:id="d15">
      <inkml:trace xmlns:inkml="http://www.w3.org/2003/InkML" xml:id="stk15" contextRef="#ctx0" brushRef="#br0">1727 5250 0,'0'22'112,"0"23"-96,0-1-7,0-22-3,0 44 3,0 23-2,0 22-1,0 0 2,0-67 1,22 67-2,-22-45 2,0-22-2,0 1 2,0-1-2,0-22 2,0 0 22,0 0 37,0 23-63,0-23 12,0 0-8,23 44-2,-23-43 1,0-1 0,0 0 0,0 22 0,0 1 0,0-23 0,0 0 0,0 22 1,0-22-2,0 23 2,0-1 4,0 0-2,22-22-3,-22 23 8,0-23-1,0 0 49,0 22-48,0 1-7,0-23 0,0 44-3,0-22 5,0 1-3,0-1-1,0 0 2,0 1 4,0-23-10,0 44 4,0-44 6,0 23-10,0-23 6,0 0 4,0 22-11,0-22 7,0 1-1,0 43 7,0-44-15,0 45 8,0-1 1,0 1 4,0-23-11,0 0 7,0-22-2,0 23 3,0-23-3,22 22 2,-22 0 6,0-21 10,0-1 42,22-22-28,-22 22-17,0 0-5,0 44 8,0-21-19,0-23 2,22 22 2,-22-22-3,0 45 0,0-45 2,0 22 7,0-22 2,22-22-12,-22 23 269,0-1-260,67-22 195,21 0-202,-21 0-1,21 0 2,67 0-2,22 22 1,-44 0 0,89 22 0,-45-21 1,0-1-1,22-22-1,-21 22 1,-1-22 0,0 0 0,0 0 3,-44 0-6,0-22 6,-67 22-3,23-22 0,-1-1-1,-43 23 2,-1-22 5,22 22-13,23-22 8,-1 22-1,-21 0 0,22 0 0,-23 0 0,45 0 0,-45 0 6,-22 22-13,23-22 9,21 22-3,-21-22 2,-1 0-2,-21 0 1,-1 23 0,22-1-1,-21-22 2,43 22-1,-44-22 0,23 0-1,-1 22 2,23-22-2,-45 0 1,23 0 0,21 22 0,1-22 2,-23 0-3,1 0 3,-1 0-3,1 0 0,-23 0 6,-22 0-9,22 0 4,-22 0 1,1 0-2,21-22 2,-22 22 5,44 0-13,1 0 7,21 0 8,-65 0-8,21 0 1,-22 0-2,67 0 2,-23 0-2,0 0 2,23 0-2,0 0 1,-45 0 0,44 22 0,-21 0 1,-1 0-1,1-22 0,-1 23 0,23-1 0,-1 0 1,1 0-3,22 0 2,-23-22 0,-43 0 1,43 0 3,-44 0-9,45 0 7,-45 0-1,23 0 3,-23 0-9,0 0 13,-22 0 1,1 0-10,-1 0 2,0 0-2,0 0 1,44 0 0,1 0 1,-1 0 3,-44-22-9,1 22 6,21 0 3,0 0-9,0 0 5,-21 0 0,21 0 0,0 0 0,0 0 1,23 0-1,-23 0-1,-22 0 2,23 0 3,-1 0-8,0-22 3,0 22 2,1 0 2,-1 0-6,45 0 2,-45 0 4,22 0 2,-21-22-12,21 22 7,1 0 1,-23-22-2,0-1 2,0 1-1,-21 0 0,21 0 0,-44 0 0,22 0 0,-22 0-1,22 22 2,-22-23-1,22 23 1,-22-22-1,22 22-1,-22-44 11,23 44-3,-1-22-8,22-23 9,0 23-7,1 22-2,65-44 2,-43 22-2,-1 0 2,1 22-1,-23 0 0,0-22 7,-44-1-4,22 23-5,0-22 17,-22 0-4,45-22-3,-23-23 0,0 1-9,-22 22 1,22-1 0,22-21 0,-21 22 1,21-23-1,22 23-1,-21-1 1,21-43 0,-22 21 8,23 1-8,-45 22 1,22-23-1,-44 23-1,45 0 2,-23-23-1,-22 1-1,22-23 1,0-22 1,0 45-2,0-45 1,-22 23 1,22-1-1,-22 0-1,0-21 2,0-1 5,0 0-13,0-22 10,0-22-4,0 22 3,-22 22-4,0-44 2,-22 45 0,22-1 0,0 22 1,-23-22-2,23 45 2,0 22-1,0-1-1,22 1 2,0 0 4,-22 44-10,22-44 4,-22 44 2,-1 0 103,-21 0-96,22 0 4,-22 0-14,-1 0 3,-21 0-2,-1 0 1,-43 0-1,65 0 2,-43 0-1,-67 0-1,-22 0 2,-23 0-2,23 22 1,0-22 1,-44 22-2,-23 0 1,23 0 2,-45-22-4,0 22 3,23 0-1,-1 1-2,45-23 3,-45 22 0,23 0-2,43-22 4,-43 44-6,44-44 5,22 0-3,0 0 1,-22 0-1,44 22 2,-89-22-1,45 0 0,0 0 0,0 0 1,0 0-3,0 22 5,22-22-4,44 0-1,-22 23 5,44-23-4,-21 0 2,-1 22-1,67-22 0,-45 0-2,0 22 4,45-22 2,-44 0-9,-23 22 6,44-22-1,-21 0 5,-1 0-11,-44 0 6,23 0 1,43 0-1,-66 0-1,45 0 2,21 0-1,-21 0 0,-1 0 0,1 0-1,21 0 2,-21 0-1,-23 0-1,44 0 2,-65 22-2,43-22 1,0 22 2,1-22-4,21 23 3,-21-23 1,-23 0-4,67 0 4,0 22-1,21 0-1,-43-22-1,44 0 10,-22 22-2,-1-22-6,23 22-2,0-22 1,0 0-1,-111 22 1,89-22 1,-45 0-1,45 0 0,-23 0 0,23 0 5,22 0-12,0 0 8,0 0 0,-1 0-2</inkml:trace>
    </iact:actionData>
  </iact:action>
  <iact:action type="add" startTime="68433">
    <iact:property name="dataType"/>
    <iact:actionData xml:id="d16">
      <inkml:trace xmlns:inkml="http://www.w3.org/2003/InkML" xml:id="stk16" contextRef="#ctx0" brushRef="#br0">17627 8595 0,'22'-22'90,"67"22"-83,44-22 0,0-1 2,-23 23-2,-21 0 1,66-22-1,-89-22 2,1 44 2,-1-22-6,-21 22 6,-1 0 1,-22 0 31</inkml:trace>
    </iact:actionData>
  </iact:action>
  <iact:action type="add" startTime="69377">
    <iact:property name="dataType"/>
    <iact:actionData xml:id="d17">
      <inkml:trace xmlns:inkml="http://www.w3.org/2003/InkML" xml:id="stk17" contextRef="#ctx0" brushRef="#br0">20152 8861 0,'-89'-22'79,"45"22"-72,-45-23 0,1 1 1,-23 0 1,-22 0-1,22 22 1,-22 0-1,-22 0-1,89 0 1,-89 0 2,0 0-4,22 44 4,-44-22-3,22 1-1,-22 21 5,0-22-3,22 0 0,0 0-1,0-22 2,0 22-2,66-22 2,-66 0 3,-44 0-8,110 0 3,-22 0 2,-22 0 3,-22 0-9,67 0 6,-1 0 4,1 0-11,-1 0 6,23 0 1,-23 0-1,45 0 4,-23 0-9,23 0 6,22 0 6,0 0-6,0 0-2,0 0 1,-23 23 21,23-23-6,0 22-10,0 0 6,0 0-11,22 22-3,-22 23 4,-1 21-2,23 45 2,0-22-2,0 66 2,-22-44-2,22 44 1,0-66 1,0 44-1,0-66 0,22 44 0,-22-67 0,23 23-1,-1-1 2,22 23 0,-22-22-2,22 66 2,-21-22-1,21 0 0,-22-23-1,0 45 3,45 45-3,-67-67 0,44 66 1,-44-22 1,22 1-1,0 21 1,0-22 0,-22-44-4,22 44 6,23-44-4,-45-44 2,22-1-1,-22 23 1,22-22-2,0-1 1,0 23 0,0-22 0,1-45-1,-23 45 2,44 21 3,-22-43-9,-22 21 6,22-43-1,0 43 6,-22-43-13,0 21 7,0-22 1,0 23 4,0-23-11,0 45 6,0-23 1,0 23-2,0-45 1,0 0 1,0 1-2,0-1 1,0 0 0,0-22 25,22-22 73,178 23-88,21-1-12,-21 22 2,154 22 0,22 1-1,67-45 2,0 22-1,0-21 0,-67-23 0,-21 0 0,-90 0 0,-65 0 0,-23 0 2,-44 0-4,-45-23 2,-43 1 0,-1 0-1,-22 0 1,0 22 1,0-22 0,1 22-2,21-22 1,22 22 1,23-23-1,-1 23 1,67-22 1,23 0-4,-23 22 1,-23-22 0,-43-22 2,-45 22-1,1 22 1,-23-23 4,22-43-8,-44 44 1,22 0 4,-22-45-5,0 23 3,0-23 0,0 1 1,0-23-2,-22-88 2,0 22-1,0-22 0,-23-111 1,23 66-1,0-43-1,-44-1 0,21-66 2,-21 21-2,22 68 2,-45-23-2,23-22 2,-1 44-2,-43 23 2,21-1-2,23 67 2,-1-22 1,1 44-4,-45-88 4,45 21-2,-1 23-2,1-67 5,21 67-6,-43-67 5,21 1-3,1 66 2,22-23-1,-1 45-1,23 67 1,0 21 1,22 1-2,-22 21 1,0 1 1,0 22-2,22 0 2,-23 22 31,-21 0-13,22 22-22,-22-22 4,-23 44-1,1-22-1,-1 1 1,1-23 0,-23 22 4,-66-22-9,0 0 6,-44 22 1,0-22-5,-45 0 6,-22 0-3,1 0-1,-45 22 1,88 22 1</inkml:trace>
    </iact:actionData>
  </iact:action>
  <iact:action type="add" startTime="86417">
    <iact:property name="dataType"/>
    <iact:actionData xml:id="d18">
      <inkml:trace xmlns:inkml="http://www.w3.org/2003/InkML" xml:id="stk18" contextRef="#ctx0" brushRef="#br0">576 9636 0,'22'0'53,"0"0"-45,22 0 0,23 0 1,66 22 0,-45 0 3,67 0-10,22 1 7,45-1-1,-45 0-1,0 22 1,0-22 0,23-22 1,-1 23 5,0-1-13,45-22 7,-45 22 1,45-22-1,-67 0 0,66 0 1,-65 0-4,-1 0 5,-67 0-2,-65 0 2,21 0-5,1 0 7,-1 0-5,23 0 1,21 0 0,-21 0 0,-1 0 0,67 0 0,-22 0-1,0 0 2,44 0-2,45 0 2,-45 0 3,67 0-10,-45 0 8,44 0-3,-65 0 2,65 0-2,-66 0 2,45 0-1,-45 0 0,-44 0-1,0 0 1,-23 0 2,-43 0 2,-23 0-10,23 0 6,21 0 1,23 0-1,-67 0 0,45 0 2,44 0-3,-67 0 2,23 0-1,-1 0-2,-21-22 5,-23 22-3,-22 0-1,22 0 1,-21 0-1,-1 0 1,0-22 1,0 22-1,0 0 7,45 0-6,-1-45 7,-22 45-9,23 0 0,-23-22 3,22-22-2,-43 44-1,21 0 1,-22-22 0,0-1 8,0 23-7,0 0-1,-22-22 55,23 0-53,-23 0-4,0-22 5,22-1-4,-22 1 0,0 0 5,0-1-7,0-21 3,0-23 0,0 45 0,0-22 0,0-23 1,-22 23 0,-1 21-2,1 1 1,22 0 0,0 22-1,-22-23 1,22 23 0,-22-22 1,22 0-1,-22-1 0,22 1 0,0 0 0,0-1 0,0 23 0,0 0 10,-22 22-13,0 0 93,-1 0-89,-21 0-2,22 0 2,-22 0-1,-89 22-1,0-22 1,22 0 0,-44 0 1,-22 0-2,22 0 2,-22 0-2,44 0 1,0 22 1,-44 0-2,88-22 1,-43 23 1,43-1-1,-22 22 0,23-44-1,21 22 2,1-22-2,-1 22 1,-21 1 1,-45-1-2,22-22 1,-22 22 1,0-22-1,1 22 1,21 0-2,0-22 2,-44 22 8,67-22-14,-45 22 2,44-22 3,-66 0-1,0 23-1,89-23 4,-67 0-2,0 0 0,0 0 0,44 0 0,1 0 0,-23 0 1,0 0-2,-44 0 1,67-23 0,21 23 0,-21 0 1,-23 0-2,23 0 1,-23 0 1,0 0-2,0 0 2,-44 0-1,67 0 0,21 0 0,-66 0-1,1-22 1,-23 22 3,-111 0 3,199-22-7,-21 22 2,-1 0-2,67 0 2,-66 0-1,43 0 0,23 0 8,0 0-7,0-22-1,0 22 1,0-22 7,-45 22-9,23-22 2,-23-23-2,-21 1 2,44 44-1,-67-22 0,22-22 1,-66-23-1,44 45-1,1 0 2,-1 0-2,22 22 1,1-22 0,-1 22 0,45 0-1,-45 0 1,45 0 7,-22 0-14,44 0 8,-23 0-1,23 0-2,-22 0 4,22 0 5,0 0 1,22 22-7,0 0 176,0 66-178,0 1 1,0 0 0,0 21 0,0 1 1,0-22-2,0-45 2,22 23 0,0-1-2,-22-44 1,0 22 1,0 1 6,22-45 3,-22 22-12,0 0 4,22 22 15,0-22-9,-22 1 8,0-1 73,0 22-90,0-22 1,22 0 0,-22 1 0,0-1 24</inkml:trace>
    </iact:actionData>
  </iact:action>
  <iact:action type="add" startTime="90054">
    <iact:property name="dataType"/>
    <iact:actionData xml:id="d19">
      <inkml:trace xmlns:inkml="http://www.w3.org/2003/InkML" xml:id="stk19" contextRef="#ctx0" brushRef="#br0">1661 5117 0,'0'22'63,"0"23"-46,0-1-10,0-22 1,0 0 0,0 23-1,-22 21 2,22 45 4,0-23-12,0 45 9,0 0-1,0 22-2,-23 45 1,23-90 1,0 68-2,-22-46 1,22 24 0,-22-90-1,0 23 2,22 66 4,-22-89-11,22 23 6,0-45 2,0 0 2,0 23-11,-22 21 10,22-43-2,0-1-2,0-22 2,0 22-1,0 23-1,0 21 2,0-21 4,0-1-11,0-21 6,0 43 1,0-43 3,0 21-9,0 23 5,0-23 1,0 23-1,0-1 0,0 1 1,0 0-2,0-23 1,22 23 0,-22 21 1,0-21-2,0 22 1,22 44-1,-22-67 2,22 23-2,-22 0 1,22 44 2,-22 22-3,22-44 1,1 22 0,-23-44-1,0-45 1,22 45 3,0-22-6,-22 21 5,0-65-1,22 43-2,-22-43 2,0-1 0,0 0-2,0-22 6,0 23-11,0-1 6,22 0 1,-22 1-1,0-23 0,22 22 7,-22 22-14,0-21 15,0-1-9,0-22 25,0 0 315</inkml:trace>
    </iact:actionData>
  </iact:action>
  <iact:action type="add" startTime="95378">
    <iact:property name="dataType"/>
    <iact:actionData xml:id="d20">
      <inkml:trace xmlns:inkml="http://www.w3.org/2003/InkML" xml:id="stk20" contextRef="#ctx0" brushRef="#br0">2613 9437 0,'22'0'19,"0"0"8,0 0-13,1 0-7,-1 0 11,22 0-10,-22 0 0,0 0 0,0 0 0,1 0 8,-1 0-13,22 22 3,22-22 1,-21 0 1,21 0-1,1 0 1,-23 0 0,67 0 0,-1 0 0,-21 0 0,66 22 0,0-22 0,-22 22 1,-22-22-2,88 0 1,-44 0 0,-44 0 0,21 0 1,-43 0-1,88 0 6,-22 0-11,-66 0 3,88 0 3,-22 0-2,-44 0 2,44 0-2,22 0 2,-22 0 6,-44 0-10,44 0 2,-45 0 2,67 0-3,-88 0 2,66 0 0,-22 0-1,-67 0 2,23-22-2,22 22 1,-45 0 0,-22 0 0,23 0 1,21 0-1,1 0 0,22 0 0,-67 0 0,45-22 2,88 22 8,-89 0-14,1 0 5,-45-22-2,45 22 3,22 0-5,-67 0 4,44-23-2,-43 23 2,-1 0 3,22 0-9,-21-22 6,-1 22-1,0 0 8,-22-22-4,1 22 17</inkml:trace>
    </iact:actionData>
  </iact:action>
  <iact:action type="add" startTime="100602">
    <iact:property name="dataType"/>
    <iact:actionData xml:id="d21">
      <inkml:trace xmlns:inkml="http://www.w3.org/2003/InkML" xml:id="stk21" contextRef="#ctx0" brushRef="#br0">642 4896 0,'0'22'86,"0"44"-79,0 1 3,22 43-3,0-21 1,1 66-2,-23-44 3,22 110-2,-22-43 4,0-1-5,22 22 3,-22 45 0,0-89-4,0-22 5,0 0-2,0 22 0,0-89 0,0 23 1,0-45-1,0 0 4,0 45-9,0-67 6,22 22 5,-22 1-12,0 21 5,0-44 2,0 23-2,0 21 1,0-22 1,0 23-1,0 22 4,0-1-10,0 1 6,0 21 1,0-21-2,0 0 2,-22 44-1,22-45 0,0 1-1,0-45 2,0 45 0,0-45 2,0-22-7,0 22 5,0-21 9,0 21-11,0 0 8,0-22 3,0 1-2,0-1 0,0 0-10,0 0 11,0 0-8,0 0 7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61373C78-842A-4A0C-99EB-669C0E453087}" type="datetimeFigureOut">
              <a:rPr lang="ko-KR" altLang="en-US" smtClean="0"/>
              <a:pPr/>
              <a:t>2020-10-12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6E6C4BA-6390-4FB0-8DF4-2334C2A239F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61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714348" y="1428736"/>
            <a:ext cx="7772400" cy="1470025"/>
          </a:xfrm>
        </p:spPr>
        <p:txBody>
          <a:bodyPr/>
          <a:lstStyle/>
          <a:p>
            <a:r>
              <a:rPr lang="ko-KR" altLang="en-US" dirty="0" err="1"/>
              <a:t>빅데이터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7290" y="371475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9F9E9-9030-48CB-B7A9-F5290C775429}" type="datetime1">
              <a:rPr lang="ko-KR" altLang="en-US" smtClean="0"/>
              <a:t>2020-10-12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928670"/>
            <a:ext cx="9144000" cy="142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85D0E-F8F6-483D-8BE5-A86C44AF0BF1}" type="datetime1">
              <a:rPr lang="ko-KR" altLang="en-US" smtClean="0"/>
              <a:t>2020-10-12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79057-79FB-43BD-8C6F-ACCA15372E05}" type="datetime1">
              <a:rPr lang="ko-KR" altLang="en-US" smtClean="0"/>
              <a:t>2020-10-12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72547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142984"/>
            <a:ext cx="8786874" cy="535785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buSzPct val="85000"/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76240" y="6572272"/>
            <a:ext cx="2133600" cy="285728"/>
          </a:xfrm>
        </p:spPr>
        <p:txBody>
          <a:bodyPr/>
          <a:lstStyle/>
          <a:p>
            <a:fld id="{106189E0-1375-400D-84C6-D1FD621F111F}" type="datetime1">
              <a:rPr lang="ko-KR" altLang="en-US" smtClean="0"/>
              <a:t>2020-10-12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72240" y="6572272"/>
            <a:ext cx="2133600" cy="285728"/>
          </a:xfrm>
        </p:spPr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786688" y="0"/>
            <a:ext cx="1357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F22E4-49B0-47DC-A72B-C10471475C49}" type="datetime1">
              <a:rPr lang="ko-KR" altLang="en-US" smtClean="0"/>
              <a:t>2020-10-12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928670"/>
            <a:ext cx="9144000" cy="1428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84AC-2749-4FFB-9A56-DA7A37DD7648}" type="datetime1">
              <a:rPr lang="ko-KR" altLang="en-US" smtClean="0"/>
              <a:t>2020-10-12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DEE6A-809B-4710-953D-4C14A7ADEB14}" type="datetime1">
              <a:rPr lang="ko-KR" altLang="en-US" smtClean="0"/>
              <a:t>2020-10-12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A5A2-8B99-4478-A25D-D7ED053A73A8}" type="datetime1">
              <a:rPr lang="ko-KR" altLang="en-US" smtClean="0"/>
              <a:t>2020-10-12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76240" y="6492875"/>
            <a:ext cx="2133600" cy="365125"/>
          </a:xfrm>
        </p:spPr>
        <p:txBody>
          <a:bodyPr/>
          <a:lstStyle/>
          <a:p>
            <a:fld id="{C7DA5F01-E880-4938-9F38-97C5DEE7C47D}" type="datetime1">
              <a:rPr lang="ko-KR" altLang="en-US" smtClean="0"/>
              <a:t>2020-10-12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72240" y="6492875"/>
            <a:ext cx="2133600" cy="365125"/>
          </a:xfrm>
        </p:spPr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B7444-B2E5-472C-813B-A22175D0CF0B}" type="datetime1">
              <a:rPr lang="ko-KR" altLang="en-US" smtClean="0"/>
              <a:t>2020-10-12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12D3-110F-4C97-932E-51D9244C3F6B}" type="datetime1">
              <a:rPr lang="ko-KR" altLang="en-US" smtClean="0"/>
              <a:t>2020-10-12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-29412" y="0"/>
            <a:ext cx="1212736" cy="26064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14282" y="1214422"/>
            <a:ext cx="8786874" cy="52149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7624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B343-CFC6-4C0A-B027-111FD3310FE0}" type="datetime1">
              <a:rPr lang="ko-KR" altLang="en-US" smtClean="0"/>
              <a:t>2020-10-12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7224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04E26-A742-4F9C-9A1D-2BEC51F056E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18"/>
          <p:cNvCxnSpPr>
            <a:cxnSpLocks noChangeShapeType="1"/>
          </p:cNvCxnSpPr>
          <p:nvPr userDrawn="1"/>
        </p:nvCxnSpPr>
        <p:spPr bwMode="auto">
          <a:xfrm>
            <a:off x="0" y="1006932"/>
            <a:ext cx="9144000" cy="1587"/>
          </a:xfrm>
          <a:prstGeom prst="line">
            <a:avLst/>
          </a:prstGeom>
          <a:noFill/>
          <a:ln w="38100" cmpd="thickThin" algn="ctr">
            <a:solidFill>
              <a:srgbClr val="993300"/>
            </a:solidFill>
            <a:round/>
            <a:headEnd/>
            <a:tailEnd/>
          </a:ln>
        </p:spPr>
      </p:cxn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86688" y="0"/>
            <a:ext cx="135731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rgbClr val="C00000"/>
        </a:buClr>
        <a:buSzPct val="85000"/>
        <a:buFont typeface="Symbol" pitchFamily="18" charset="2"/>
        <a:buChar char="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SzPct val="85000"/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11/relationships/inkAction" Target="../ink/inkAction1.xml"/></Relationships>
</file>

<file path=ppt/slides/_rels/slide10.xml.rels><?xml version="1.0" encoding="UTF-8" standalone="yes"?>
<Relationships xmlns="http://schemas.openxmlformats.org/package/2006/relationships"><Relationship Id="rId2" Type="http://schemas.microsoft.com/office/2011/relationships/inkAction" Target="../ink/inkAction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microsoft.com/office/2011/relationships/inkAction" Target="../ink/inkAction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1/relationships/inkAction" Target="../ink/inkAction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microsoft.com/office/2011/relationships/inkAction" Target="../ink/inkAction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1/relationships/inkAction" Target="../ink/inkAction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microsoft.com/office/2011/relationships/inkAction" Target="../ink/inkAction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5" TargetMode="External"/><Relationship Id="rId7" Type="http://schemas.microsoft.com/office/2011/relationships/inkAction" Target="../ink/inkAction12.xml"/><Relationship Id="rId2" Type="http://schemas.openxmlformats.org/officeDocument/2006/relationships/hyperlink" Target="https://docs.python.org/3.5/library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ednine.tistory.com/157" TargetMode="External"/><Relationship Id="rId5" Type="http://schemas.openxmlformats.org/officeDocument/2006/relationships/hyperlink" Target="https://en.wikibooks.org/wiki/Think_Python/Print_version" TargetMode="External"/><Relationship Id="rId10" Type="http://schemas.openxmlformats.org/officeDocument/2006/relationships/image" Target="../media/image18.png"/><Relationship Id="rId4" Type="http://schemas.openxmlformats.org/officeDocument/2006/relationships/hyperlink" Target="https://wikidocs.net/1065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microsoft.com/office/2011/relationships/inkAction" Target="../ink/inkAction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microsoft.com/office/2011/relationships/inkAction" Target="../ink/inkAction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microsoft.com/office/2011/relationships/inkAction" Target="../ink/inkAction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1/relationships/inkAction" Target="../ink/inkAction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1/relationships/inkAction" Target="../ink/inkAction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microsoft.com/office/2011/relationships/inkAction" Target="../ink/inkAction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microsoft.com/office/2011/relationships/inkAction" Target="../ink/inkAction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microsoft.com/office/2011/relationships/inkAction" Target="../ink/inkAction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microsoft.com/office/2011/relationships/inkAction" Target="../ink/inkAction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microsoft.com/office/2011/relationships/inkAction" Target="../ink/inkAction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2" Type="http://schemas.microsoft.com/office/2011/relationships/inkAction" Target="../ink/inkAction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microsoft.com/office/2011/relationships/inkAction" Target="../ink/inkAction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microsoft.com/office/2011/relationships/inkAction" Target="../ink/inkAction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2" Type="http://schemas.microsoft.com/office/2011/relationships/inkAction" Target="../ink/inkAction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microsoft.com/office/2011/relationships/inkAction" Target="../ink/inkAction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microsoft.com/office/2011/relationships/inkAction" Target="../ink/inkAction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2" Type="http://schemas.microsoft.com/office/2011/relationships/inkAction" Target="../ink/inkAction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2" Type="http://schemas.microsoft.com/office/2011/relationships/inkAction" Target="../ink/inkAction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2" Type="http://schemas.microsoft.com/office/2011/relationships/inkAction" Target="../ink/inkAction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microsoft.com/office/2011/relationships/inkAction" Target="../ink/inkAction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11/relationships/inkAction" Target="../ink/inkAction3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11/relationships/inkAction" Target="../ink/inkAction3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11/relationships/inkAction" Target="../ink/inkAction3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11/relationships/inkAction" Target="../ink/inkAction3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11/relationships/inkAction" Target="../ink/inkAction37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/Relationships>
</file>

<file path=ppt/slides/_rels/slide43.xml.rels><?xml version="1.0" encoding="UTF-8" standalone="yes"?>
<Relationships xmlns="http://schemas.openxmlformats.org/package/2006/relationships"><Relationship Id="rId3" Type="http://schemas.microsoft.com/office/2011/relationships/inkAction" Target="../ink/inkAction38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11/relationships/inkAction" Target="../ink/inkAction39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/Relationships>
</file>

<file path=ppt/slides/_rels/slide45.xml.rels><?xml version="1.0" encoding="UTF-8" standalone="yes"?>
<Relationships xmlns="http://schemas.openxmlformats.org/package/2006/relationships"><Relationship Id="rId2" Type="http://schemas.microsoft.com/office/2011/relationships/inkAction" Target="../ink/inkAction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11/relationships/inkAction" Target="../ink/inkAction41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11/relationships/inkAction" Target="../ink/inkAction42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11/relationships/inkAction" Target="../ink/inkAction43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11/relationships/inkAction" Target="../ink/inkAction44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1/relationships/inkAction" Target="../ink/inkAction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microsoft.com/office/2011/relationships/inkAction" Target="../ink/inkAction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11/relationships/inkAction" Target="../ink/inkAction46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/Relationships>
</file>

<file path=ppt/slides/_rels/slide52.xml.rels><?xml version="1.0" encoding="UTF-8" standalone="yes"?>
<Relationships xmlns="http://schemas.openxmlformats.org/package/2006/relationships"><Relationship Id="rId3" Type="http://schemas.microsoft.com/office/2011/relationships/inkAction" Target="../ink/inkAction47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/Relationships>
</file>

<file path=ppt/slides/_rels/slide53.xml.rels><?xml version="1.0" encoding="UTF-8" standalone="yes"?>
<Relationships xmlns="http://schemas.openxmlformats.org/package/2006/relationships"><Relationship Id="rId2" Type="http://schemas.microsoft.com/office/2011/relationships/inkAction" Target="../ink/inkAction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11/relationships/inkAction" Target="../ink/inkAction49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/Relationships>
</file>

<file path=ppt/slides/_rels/slide55.xml.rels><?xml version="1.0" encoding="UTF-8" standalone="yes"?>
<Relationships xmlns="http://schemas.openxmlformats.org/package/2006/relationships"><Relationship Id="rId2" Type="http://schemas.microsoft.com/office/2011/relationships/inkAction" Target="../ink/inkAction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/Relationships>
</file>

<file path=ppt/slides/_rels/slide56.xml.rels><?xml version="1.0" encoding="UTF-8" standalone="yes"?>
<Relationships xmlns="http://schemas.openxmlformats.org/package/2006/relationships"><Relationship Id="rId2" Type="http://schemas.microsoft.com/office/2011/relationships/inkAction" Target="../ink/inkAction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0.png"/></Relationships>
</file>

<file path=ppt/slides/_rels/slide57.xml.rels><?xml version="1.0" encoding="UTF-8" standalone="yes"?>
<Relationships xmlns="http://schemas.openxmlformats.org/package/2006/relationships"><Relationship Id="rId2" Type="http://schemas.microsoft.com/office/2011/relationships/inkAction" Target="../ink/inkAction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0.png"/></Relationships>
</file>

<file path=ppt/slides/_rels/slide58.xml.rels><?xml version="1.0" encoding="UTF-8" standalone="yes"?>
<Relationships xmlns="http://schemas.openxmlformats.org/package/2006/relationships"><Relationship Id="rId2" Type="http://schemas.microsoft.com/office/2011/relationships/inkAction" Target="../ink/inkAction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/Relationships>
</file>

<file path=ppt/slides/_rels/slide59.xml.rels><?xml version="1.0" encoding="UTF-8" standalone="yes"?>
<Relationships xmlns="http://schemas.openxmlformats.org/package/2006/relationships"><Relationship Id="rId2" Type="http://schemas.microsoft.com/office/2011/relationships/inkAction" Target="../ink/inkAction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0.png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1/relationships/inkAction" Target="../ink/inkAction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microsoft.com/office/2011/relationships/inkAction" Target="../ink/inkAction55.xml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0.png"/></Relationships>
</file>

<file path=ppt/slides/_rels/slide61.xml.rels><?xml version="1.0" encoding="UTF-8" standalone="yes"?>
<Relationships xmlns="http://schemas.openxmlformats.org/package/2006/relationships"><Relationship Id="rId2" Type="http://schemas.microsoft.com/office/2011/relationships/inkAction" Target="../ink/inkAction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0.png"/></Relationships>
</file>

<file path=ppt/slides/_rels/slide62.xml.rels><?xml version="1.0" encoding="UTF-8" standalone="yes"?>
<Relationships xmlns="http://schemas.openxmlformats.org/package/2006/relationships"><Relationship Id="rId2" Type="http://schemas.microsoft.com/office/2011/relationships/inkAction" Target="../ink/inkAction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0.png"/></Relationships>
</file>

<file path=ppt/slides/_rels/slide63.xml.rels><?xml version="1.0" encoding="UTF-8" standalone="yes"?>
<Relationships xmlns="http://schemas.openxmlformats.org/package/2006/relationships"><Relationship Id="rId2" Type="http://schemas.microsoft.com/office/2011/relationships/inkAction" Target="../ink/inkAction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0.png"/></Relationships>
</file>

<file path=ppt/slides/_rels/slide64.xml.rels><?xml version="1.0" encoding="UTF-8" standalone="yes"?>
<Relationships xmlns="http://schemas.openxmlformats.org/package/2006/relationships"><Relationship Id="rId2" Type="http://schemas.microsoft.com/office/2011/relationships/inkAction" Target="../ink/inkAction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0.png"/></Relationships>
</file>

<file path=ppt/slides/_rels/slide65.xml.rels><?xml version="1.0" encoding="UTF-8" standalone="yes"?>
<Relationships xmlns="http://schemas.openxmlformats.org/package/2006/relationships"><Relationship Id="rId2" Type="http://schemas.microsoft.com/office/2011/relationships/inkAction" Target="../ink/inkAction6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0.png"/></Relationships>
</file>

<file path=ppt/slides/_rels/slide66.xml.rels><?xml version="1.0" encoding="UTF-8" standalone="yes"?>
<Relationships xmlns="http://schemas.openxmlformats.org/package/2006/relationships"><Relationship Id="rId2" Type="http://schemas.microsoft.com/office/2011/relationships/inkAction" Target="../ink/inkAction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0.png"/></Relationships>
</file>

<file path=ppt/slides/_rels/slide67.xml.rels><?xml version="1.0" encoding="UTF-8" standalone="yes"?>
<Relationships xmlns="http://schemas.openxmlformats.org/package/2006/relationships"><Relationship Id="rId2" Type="http://schemas.microsoft.com/office/2011/relationships/inkAction" Target="../ink/inkAction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0.png"/></Relationships>
</file>

<file path=ppt/slides/_rels/slide68.xml.rels><?xml version="1.0" encoding="UTF-8" standalone="yes"?>
<Relationships xmlns="http://schemas.openxmlformats.org/package/2006/relationships"><Relationship Id="rId3" Type="http://schemas.microsoft.com/office/2011/relationships/inkAction" Target="../ink/inkAction63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/Relationships>
</file>

<file path=ppt/slides/_rels/slide69.xml.rels><?xml version="1.0" encoding="UTF-8" standalone="yes"?>
<Relationships xmlns="http://schemas.openxmlformats.org/package/2006/relationships"><Relationship Id="rId3" Type="http://schemas.microsoft.com/office/2011/relationships/inkAction" Target="../ink/inkAction64.xml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microsoft.com/office/2011/relationships/inkAction" Target="../ink/inkAction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0.png"/></Relationships>
</file>

<file path=ppt/slides/_rels/slide71.xml.rels><?xml version="1.0" encoding="UTF-8" standalone="yes"?>
<Relationships xmlns="http://schemas.openxmlformats.org/package/2006/relationships"><Relationship Id="rId3" Type="http://schemas.microsoft.com/office/2011/relationships/inkAction" Target="../ink/inkAction66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/Relationships>
</file>

<file path=ppt/slides/_rels/slide72.xml.rels><?xml version="1.0" encoding="UTF-8" standalone="yes"?>
<Relationships xmlns="http://schemas.openxmlformats.org/package/2006/relationships"><Relationship Id="rId2" Type="http://schemas.microsoft.com/office/2011/relationships/inkAction" Target="../ink/inkAction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0.png"/></Relationships>
</file>

<file path=ppt/slides/_rels/slide73.xml.rels><?xml version="1.0" encoding="UTF-8" standalone="yes"?>
<Relationships xmlns="http://schemas.openxmlformats.org/package/2006/relationships"><Relationship Id="rId2" Type="http://schemas.microsoft.com/office/2011/relationships/inkAction" Target="../ink/inkAction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microsoft.com/office/2011/relationships/inkAction" Target="../ink/inkAction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1/relationships/inkAction" Target="../ink/inkAction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992888" cy="208823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ko-KR" altLang="en-US" dirty="0" err="1"/>
              <a:t>파이션</a:t>
            </a:r>
            <a:r>
              <a:rPr lang="ko-KR" altLang="en-US" dirty="0"/>
              <a:t> 언어의 기본 기능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– </a:t>
            </a:r>
            <a:r>
              <a:rPr lang="ko-KR" altLang="en-US" dirty="0" err="1"/>
              <a:t>제어문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객체 등</a:t>
            </a:r>
            <a:endParaRPr lang="ko-KR" altLang="en-US" sz="4000" dirty="0"/>
          </a:p>
        </p:txBody>
      </p:sp>
      <p:sp>
        <p:nvSpPr>
          <p:cNvPr id="8" name="부제목 7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1752600"/>
          </a:xfrm>
        </p:spPr>
        <p:txBody>
          <a:bodyPr>
            <a:norm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37D9900-D6B2-42B0-B491-D270E40E1EE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686680" y="2480040"/>
              <a:ext cx="4257360" cy="4824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37D9900-D6B2-42B0-B491-D270E40E1E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77320" y="2470680"/>
                <a:ext cx="4276080" cy="6696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AA70A99B-FEC1-4921-A9B9-9DC0029CD6D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318500" y="6032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93"/>
    </mc:Choice>
    <mc:Fallback xmlns="">
      <p:transition spd="slow" advTm="91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9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(default parameter)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default</a:t>
            </a:r>
            <a:r>
              <a:rPr lang="ko-KR" altLang="en-US" dirty="0"/>
              <a:t> </a:t>
            </a:r>
            <a:r>
              <a:rPr lang="en-US" altLang="ko-KR" dirty="0"/>
              <a:t>parameters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sz="1600" b="1" dirty="0" err="1">
                <a:solidFill>
                  <a:srgbClr val="000080"/>
                </a:solidFill>
              </a:rPr>
              <a:t>def</a:t>
            </a:r>
            <a:r>
              <a:rPr lang="en-US" altLang="ko-KR" sz="1600" b="1" dirty="0">
                <a:solidFill>
                  <a:srgbClr val="000080"/>
                </a:solidFill>
              </a:rPr>
              <a:t> </a:t>
            </a:r>
            <a:r>
              <a:rPr lang="en-US" altLang="ko-KR" sz="1600" dirty="0" err="1"/>
              <a:t>say_myself</a:t>
            </a:r>
            <a:r>
              <a:rPr lang="en-US" altLang="ko-KR" sz="1600" dirty="0"/>
              <a:t>(name, old, man=</a:t>
            </a:r>
            <a:r>
              <a:rPr lang="en-US" altLang="ko-KR" sz="1600" b="1" dirty="0">
                <a:solidFill>
                  <a:srgbClr val="000080"/>
                </a:solidFill>
              </a:rPr>
              <a:t>True</a:t>
            </a:r>
            <a:r>
              <a:rPr lang="en-US" altLang="ko-KR" sz="1600" dirty="0"/>
              <a:t>):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000080"/>
                </a:solidFill>
              </a:rPr>
              <a:t>print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008080"/>
                </a:solidFill>
              </a:rPr>
              <a:t>"</a:t>
            </a:r>
            <a:r>
              <a:rPr lang="ko-KR" altLang="en-US" sz="1600" b="1" dirty="0">
                <a:solidFill>
                  <a:srgbClr val="008080"/>
                </a:solidFill>
                <a:latin typeface="굴림체"/>
              </a:rPr>
              <a:t>나의 이름은</a:t>
            </a:r>
            <a:r>
              <a:rPr lang="ko-KR" altLang="en-US" sz="1600" b="1" dirty="0">
                <a:solidFill>
                  <a:srgbClr val="008080"/>
                </a:solidFill>
              </a:rPr>
              <a:t> </a:t>
            </a:r>
            <a:r>
              <a:rPr lang="en-US" altLang="ko-KR" sz="1600" b="1" dirty="0">
                <a:solidFill>
                  <a:srgbClr val="008080"/>
                </a:solidFill>
              </a:rPr>
              <a:t>%s </a:t>
            </a:r>
            <a:r>
              <a:rPr lang="ko-KR" altLang="en-US" sz="1600" b="1" dirty="0">
                <a:solidFill>
                  <a:srgbClr val="008080"/>
                </a:solidFill>
                <a:latin typeface="굴림체"/>
              </a:rPr>
              <a:t>입니다</a:t>
            </a:r>
            <a:r>
              <a:rPr lang="en-US" altLang="ko-KR" sz="1600" b="1" dirty="0">
                <a:solidFill>
                  <a:srgbClr val="008080"/>
                </a:solidFill>
              </a:rPr>
              <a:t>." </a:t>
            </a:r>
            <a:r>
              <a:rPr lang="en-US" altLang="ko-KR" sz="1600" dirty="0"/>
              <a:t>% name)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dirty="0">
                <a:solidFill>
                  <a:srgbClr val="000080"/>
                </a:solidFill>
              </a:rPr>
              <a:t>print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008080"/>
                </a:solidFill>
              </a:rPr>
              <a:t>"</a:t>
            </a:r>
            <a:r>
              <a:rPr lang="ko-KR" altLang="en-US" sz="1600" b="1" dirty="0">
                <a:solidFill>
                  <a:srgbClr val="008080"/>
                </a:solidFill>
                <a:latin typeface="굴림체"/>
              </a:rPr>
              <a:t>나이는</a:t>
            </a:r>
            <a:r>
              <a:rPr lang="ko-KR" altLang="en-US" sz="1600" b="1" dirty="0">
                <a:solidFill>
                  <a:srgbClr val="008080"/>
                </a:solidFill>
              </a:rPr>
              <a:t> </a:t>
            </a:r>
            <a:r>
              <a:rPr lang="en-US" altLang="ko-KR" sz="1600" b="1" dirty="0">
                <a:solidFill>
                  <a:srgbClr val="008080"/>
                </a:solidFill>
              </a:rPr>
              <a:t>%d</a:t>
            </a:r>
            <a:r>
              <a:rPr lang="ko-KR" altLang="en-US" sz="1600" b="1" dirty="0">
                <a:solidFill>
                  <a:srgbClr val="008080"/>
                </a:solidFill>
                <a:latin typeface="굴림체"/>
              </a:rPr>
              <a:t>살입니다</a:t>
            </a:r>
            <a:r>
              <a:rPr lang="en-US" altLang="ko-KR" sz="1600" b="1" dirty="0">
                <a:solidFill>
                  <a:srgbClr val="008080"/>
                </a:solidFill>
              </a:rPr>
              <a:t>." </a:t>
            </a:r>
            <a:r>
              <a:rPr lang="en-US" altLang="ko-KR" sz="1600" dirty="0"/>
              <a:t>% old)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b="1" dirty="0">
                <a:solidFill>
                  <a:srgbClr val="000080"/>
                </a:solidFill>
              </a:rPr>
              <a:t>if </a:t>
            </a:r>
            <a:r>
              <a:rPr lang="en-US" altLang="ko-KR" sz="1600" dirty="0"/>
              <a:t>man: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>
                <a:solidFill>
                  <a:srgbClr val="000080"/>
                </a:solidFill>
              </a:rPr>
              <a:t>print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008080"/>
                </a:solidFill>
              </a:rPr>
              <a:t>"</a:t>
            </a:r>
            <a:r>
              <a:rPr lang="ko-KR" altLang="en-US" sz="1600" b="1" dirty="0">
                <a:solidFill>
                  <a:srgbClr val="008080"/>
                </a:solidFill>
                <a:latin typeface="굴림체"/>
              </a:rPr>
              <a:t>남자입니다</a:t>
            </a:r>
            <a:r>
              <a:rPr lang="en-US" altLang="ko-KR" sz="1600" b="1" dirty="0">
                <a:solidFill>
                  <a:srgbClr val="008080"/>
                </a:solidFill>
              </a:rPr>
              <a:t>."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    </a:t>
            </a:r>
            <a:r>
              <a:rPr lang="en-US" altLang="ko-KR" sz="1600" b="1" dirty="0">
                <a:solidFill>
                  <a:srgbClr val="000080"/>
                </a:solidFill>
              </a:rPr>
              <a:t>else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en-US" altLang="ko-KR" sz="1600" dirty="0"/>
              <a:t>        </a:t>
            </a:r>
            <a:r>
              <a:rPr lang="en-US" altLang="ko-KR" sz="1600" dirty="0">
                <a:solidFill>
                  <a:srgbClr val="000080"/>
                </a:solidFill>
              </a:rPr>
              <a:t>print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008080"/>
                </a:solidFill>
              </a:rPr>
              <a:t>"</a:t>
            </a:r>
            <a:r>
              <a:rPr lang="ko-KR" altLang="en-US" sz="1600" b="1" dirty="0">
                <a:solidFill>
                  <a:srgbClr val="008080"/>
                </a:solidFill>
                <a:latin typeface="굴림체"/>
              </a:rPr>
              <a:t>여자입니다</a:t>
            </a:r>
            <a:r>
              <a:rPr lang="en-US" altLang="ko-KR" sz="1600" b="1" dirty="0">
                <a:solidFill>
                  <a:srgbClr val="008080"/>
                </a:solidFill>
              </a:rPr>
              <a:t>."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/>
              <a:t>say_myself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008080"/>
                </a:solidFill>
              </a:rPr>
              <a:t>"</a:t>
            </a:r>
            <a:r>
              <a:rPr lang="ko-KR" altLang="en-US" sz="1600" b="1" dirty="0">
                <a:solidFill>
                  <a:srgbClr val="008080"/>
                </a:solidFill>
                <a:latin typeface="굴림체"/>
              </a:rPr>
              <a:t>박응용</a:t>
            </a:r>
            <a:r>
              <a:rPr lang="en-US" altLang="ko-KR" sz="1600" b="1" dirty="0">
                <a:solidFill>
                  <a:srgbClr val="008080"/>
                </a:solidFill>
              </a:rPr>
              <a:t>"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27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>
                <a:solidFill>
                  <a:srgbClr val="000080"/>
                </a:solidFill>
              </a:rPr>
              <a:t>print</a:t>
            </a:r>
            <a:r>
              <a:rPr lang="en-US" altLang="ko-KR" sz="1600" dirty="0"/>
              <a:t>()</a:t>
            </a:r>
            <a:br>
              <a:rPr lang="en-US" altLang="ko-KR" sz="1600" dirty="0"/>
            </a:br>
            <a:r>
              <a:rPr lang="en-US" altLang="ko-KR" sz="1600" dirty="0" err="1"/>
              <a:t>say_myself</a:t>
            </a:r>
            <a:r>
              <a:rPr lang="en-US" altLang="ko-KR" sz="1600" dirty="0"/>
              <a:t>(</a:t>
            </a:r>
            <a:r>
              <a:rPr lang="en-US" altLang="ko-KR" sz="1600" b="1" dirty="0">
                <a:solidFill>
                  <a:srgbClr val="008080"/>
                </a:solidFill>
              </a:rPr>
              <a:t>"</a:t>
            </a:r>
            <a:r>
              <a:rPr lang="ko-KR" altLang="en-US" sz="1600" b="1" dirty="0">
                <a:solidFill>
                  <a:srgbClr val="008080"/>
                </a:solidFill>
                <a:latin typeface="굴림체"/>
              </a:rPr>
              <a:t>박사라</a:t>
            </a:r>
            <a:r>
              <a:rPr lang="en-US" altLang="ko-KR" sz="1600" b="1" dirty="0">
                <a:solidFill>
                  <a:srgbClr val="008080"/>
                </a:solidFill>
              </a:rPr>
              <a:t>"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00FF"/>
                </a:solidFill>
              </a:rPr>
              <a:t>27</a:t>
            </a:r>
            <a:r>
              <a:rPr lang="en-US" altLang="ko-KR" sz="1600" dirty="0"/>
              <a:t>, </a:t>
            </a:r>
            <a:r>
              <a:rPr lang="en-US" altLang="ko-KR" sz="1600" b="1" dirty="0">
                <a:solidFill>
                  <a:srgbClr val="000080"/>
                </a:solidFill>
              </a:rPr>
              <a:t>False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28192" y="5013176"/>
            <a:ext cx="4572000" cy="1600438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나의 이름은 박응용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나이는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27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살입니다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남자입니다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나의 이름은 박사라 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나이는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27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살입니다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</a:p>
          <a:p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여자입니다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  <a:cs typeface="Consolas" panose="020B0609020204030204" pitchFamily="49" charset="0"/>
              </a:rPr>
              <a:t>.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BFEEE8F-2251-4E84-90BA-DF5338D9BF9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9600" y="1586880"/>
              <a:ext cx="4249440" cy="33656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BFEEE8F-2251-4E84-90BA-DF5338D9BF9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240" y="1577520"/>
                <a:ext cx="4268160" cy="338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36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3417"/>
    </mc:Choice>
    <mc:Fallback xmlns="">
      <p:transition spd="slow" advTm="1034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0080"/>
                </a:solidFill>
              </a:rPr>
              <a:t>def</a:t>
            </a:r>
            <a:r>
              <a:rPr lang="en-US" altLang="ko-KR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factorial(n):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80"/>
                </a:solidFill>
              </a:rPr>
              <a:t>locals</a:t>
            </a:r>
            <a:r>
              <a:rPr lang="en-US" altLang="ko-KR" dirty="0"/>
              <a:t>())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000080"/>
                </a:solidFill>
              </a:rPr>
              <a:t>if</a:t>
            </a:r>
            <a:r>
              <a:rPr lang="en-US" altLang="ko-KR" dirty="0"/>
              <a:t>(n==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): </a:t>
            </a:r>
            <a:r>
              <a:rPr lang="en-US" altLang="ko-KR" dirty="0">
                <a:solidFill>
                  <a:srgbClr val="000080"/>
                </a:solidFill>
              </a:rPr>
              <a:t>return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FF"/>
                </a:solidFill>
              </a:rPr>
              <a:t>    </a:t>
            </a:r>
            <a:r>
              <a:rPr lang="en-US" altLang="ko-KR" dirty="0">
                <a:solidFill>
                  <a:srgbClr val="000080"/>
                </a:solidFill>
              </a:rPr>
              <a:t>return </a:t>
            </a:r>
            <a:r>
              <a:rPr lang="en-US" altLang="ko-KR" dirty="0"/>
              <a:t>n * factorial(n-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(factorial(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331640" y="4173794"/>
            <a:ext cx="4572000" cy="1754326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{'n': 5}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{'n': 4}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{'n': 3}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{'n': 2}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{'n': 1}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120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1F31122-CD79-46DF-9B87-4F92EE382F4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18040" y="702000"/>
              <a:ext cx="4903200" cy="30704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1F31122-CD79-46DF-9B87-4F92EE382F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680" y="692640"/>
                <a:ext cx="4921920" cy="30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554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50"/>
    </mc:Choice>
    <mc:Fallback xmlns="">
      <p:transition spd="slow" advTm="365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Lambda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lambda argument</a:t>
            </a:r>
            <a:r>
              <a:rPr lang="ko-KR" altLang="en-US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expression</a:t>
            </a:r>
          </a:p>
          <a:p>
            <a:pPr lvl="1"/>
            <a:r>
              <a:rPr lang="ko-KR" altLang="en-US" u="sng" dirty="0"/>
              <a:t>한 줄 짜리 </a:t>
            </a:r>
            <a:r>
              <a:rPr lang="ko-KR" altLang="en-US" dirty="0" err="1"/>
              <a:t>축약형</a:t>
            </a:r>
            <a:r>
              <a:rPr lang="ko-KR" altLang="en-US" dirty="0"/>
              <a:t> 함수</a:t>
            </a:r>
            <a:r>
              <a:rPr lang="en-US" altLang="ko-KR" dirty="0"/>
              <a:t>, </a:t>
            </a:r>
            <a:r>
              <a:rPr lang="ko-KR" altLang="en-US" dirty="0"/>
              <a:t>자동 </a:t>
            </a:r>
            <a:r>
              <a:rPr lang="en-US" altLang="ko-KR" dirty="0"/>
              <a:t>return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1)</a:t>
            </a:r>
          </a:p>
          <a:p>
            <a:pPr lvl="1"/>
            <a:r>
              <a:rPr lang="es-ES" altLang="ko-KR" dirty="0"/>
              <a:t>g = </a:t>
            </a:r>
            <a:r>
              <a:rPr lang="es-ES" altLang="ko-KR" b="1" dirty="0">
                <a:solidFill>
                  <a:srgbClr val="000080"/>
                </a:solidFill>
              </a:rPr>
              <a:t>lambda </a:t>
            </a:r>
            <a:r>
              <a:rPr lang="es-ES" altLang="ko-KR" dirty="0"/>
              <a:t>x, y : x * y</a:t>
            </a:r>
            <a:br>
              <a:rPr lang="es-ES" altLang="ko-KR" dirty="0"/>
            </a:br>
            <a:r>
              <a:rPr lang="es-ES" altLang="ko-KR" dirty="0">
                <a:solidFill>
                  <a:srgbClr val="000080"/>
                </a:solidFill>
              </a:rPr>
              <a:t>print</a:t>
            </a:r>
            <a:r>
              <a:rPr lang="es-ES" altLang="ko-KR" dirty="0"/>
              <a:t>(g(</a:t>
            </a:r>
            <a:r>
              <a:rPr lang="es-ES" altLang="ko-KR" dirty="0">
                <a:solidFill>
                  <a:srgbClr val="0000FF"/>
                </a:solidFill>
              </a:rPr>
              <a:t>2</a:t>
            </a:r>
            <a:r>
              <a:rPr lang="es-ES" altLang="ko-KR" dirty="0"/>
              <a:t>,</a:t>
            </a:r>
            <a:r>
              <a:rPr lang="es-ES" altLang="ko-KR" dirty="0">
                <a:solidFill>
                  <a:srgbClr val="0000FF"/>
                </a:solidFill>
              </a:rPr>
              <a:t>3</a:t>
            </a:r>
            <a:r>
              <a:rPr lang="es-ES" altLang="ko-KR" dirty="0"/>
              <a:t>))</a:t>
            </a:r>
          </a:p>
          <a:p>
            <a:pPr lvl="1"/>
            <a:endParaRPr lang="es-ES" altLang="ko-KR" dirty="0"/>
          </a:p>
          <a:p>
            <a:r>
              <a:rPr lang="es-E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2)</a:t>
            </a:r>
          </a:p>
          <a:p>
            <a:pPr lvl="1"/>
            <a:r>
              <a:rPr lang="es-ES" altLang="ko-KR" dirty="0">
                <a:solidFill>
                  <a:srgbClr val="000080"/>
                </a:solidFill>
              </a:rPr>
              <a:t>print</a:t>
            </a:r>
            <a:r>
              <a:rPr lang="es-ES" altLang="ko-KR" dirty="0"/>
              <a:t>((</a:t>
            </a:r>
            <a:r>
              <a:rPr lang="es-ES" altLang="ko-KR" b="1" dirty="0">
                <a:solidFill>
                  <a:srgbClr val="000080"/>
                </a:solidFill>
              </a:rPr>
              <a:t>lambda </a:t>
            </a:r>
            <a:r>
              <a:rPr lang="es-ES" altLang="ko-KR" dirty="0"/>
              <a:t>x, y : x + y)(</a:t>
            </a:r>
            <a:r>
              <a:rPr lang="es-ES" altLang="ko-KR" dirty="0">
                <a:solidFill>
                  <a:srgbClr val="0000FF"/>
                </a:solidFill>
              </a:rPr>
              <a:t>2</a:t>
            </a:r>
            <a:r>
              <a:rPr lang="es-ES" altLang="ko-KR" dirty="0"/>
              <a:t>,</a:t>
            </a:r>
            <a:r>
              <a:rPr lang="es-ES" altLang="ko-KR" dirty="0">
                <a:solidFill>
                  <a:srgbClr val="0000FF"/>
                </a:solidFill>
              </a:rPr>
              <a:t>3</a:t>
            </a:r>
            <a:r>
              <a:rPr lang="es-ES" altLang="ko-KR" dirty="0"/>
              <a:t>))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12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513B09F-8F7E-4DAF-BA67-C8229687118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9640" y="127800"/>
              <a:ext cx="5971680" cy="56700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513B09F-8F7E-4DAF-BA67-C822968711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280" y="118440"/>
                <a:ext cx="5990400" cy="568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913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579"/>
    </mc:Choice>
    <mc:Fallback xmlns="">
      <p:transition spd="slow" advTm="895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구구단 출력하는 프로그램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>
                <a:solidFill>
                  <a:srgbClr val="000080"/>
                </a:solidFill>
              </a:rPr>
              <a:t>print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8080"/>
                </a:solidFill>
              </a:rPr>
              <a:t>"</a:t>
            </a:r>
            <a:r>
              <a:rPr lang="ko-KR" altLang="en-US" sz="2000" dirty="0">
                <a:solidFill>
                  <a:srgbClr val="008080"/>
                </a:solidFill>
                <a:latin typeface="굴림체"/>
              </a:rPr>
              <a:t>구구단을 출력합니다</a:t>
            </a:r>
            <a:r>
              <a:rPr lang="en-US" altLang="ko-KR" sz="2000" dirty="0">
                <a:solidFill>
                  <a:srgbClr val="008080"/>
                </a:solidFill>
              </a:rPr>
              <a:t>."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80"/>
                </a:solidFill>
              </a:rPr>
              <a:t>for </a:t>
            </a:r>
            <a:r>
              <a:rPr lang="en-US" altLang="ko-KR" sz="2000" dirty="0"/>
              <a:t>x </a:t>
            </a:r>
            <a:r>
              <a:rPr lang="en-US" altLang="ko-KR" sz="2000" dirty="0">
                <a:solidFill>
                  <a:srgbClr val="000080"/>
                </a:solidFill>
              </a:rPr>
              <a:t>in range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00FF"/>
                </a:solidFill>
              </a:rPr>
              <a:t>2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0000FF"/>
                </a:solidFill>
              </a:rPr>
              <a:t>10</a:t>
            </a:r>
            <a:r>
              <a:rPr lang="en-US" altLang="ko-KR" sz="2000" dirty="0"/>
              <a:t>):</a:t>
            </a:r>
            <a:br>
              <a:rPr lang="en-US" altLang="ko-KR" sz="2000" dirty="0"/>
            </a:br>
            <a:r>
              <a:rPr lang="en-US" altLang="ko-KR" sz="2000" dirty="0"/>
              <a:t>    </a:t>
            </a:r>
            <a:r>
              <a:rPr lang="en-US" altLang="ko-KR" sz="2000" dirty="0">
                <a:solidFill>
                  <a:srgbClr val="000080"/>
                </a:solidFill>
              </a:rPr>
              <a:t>print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8080"/>
                </a:solidFill>
              </a:rPr>
              <a:t>"--- [" </a:t>
            </a:r>
            <a:r>
              <a:rPr lang="en-US" altLang="ko-KR" sz="2000" dirty="0"/>
              <a:t>+ </a:t>
            </a:r>
            <a:r>
              <a:rPr lang="en-US" altLang="ko-KR" sz="2000" dirty="0" err="1">
                <a:solidFill>
                  <a:srgbClr val="000080"/>
                </a:solidFill>
              </a:rPr>
              <a:t>str</a:t>
            </a:r>
            <a:r>
              <a:rPr lang="en-US" altLang="ko-KR" sz="2000" dirty="0"/>
              <a:t>(x) + </a:t>
            </a:r>
            <a:r>
              <a:rPr lang="en-US" altLang="ko-KR" sz="2000" dirty="0">
                <a:solidFill>
                  <a:srgbClr val="008080"/>
                </a:solidFill>
              </a:rPr>
              <a:t>"</a:t>
            </a:r>
            <a:r>
              <a:rPr lang="ko-KR" altLang="en-US" sz="2000" dirty="0">
                <a:solidFill>
                  <a:srgbClr val="008080"/>
                </a:solidFill>
                <a:latin typeface="굴림체"/>
              </a:rPr>
              <a:t>단</a:t>
            </a:r>
            <a:r>
              <a:rPr lang="en-US" altLang="ko-KR" sz="2000" dirty="0">
                <a:solidFill>
                  <a:srgbClr val="008080"/>
                </a:solidFill>
              </a:rPr>
              <a:t>] ---"</a:t>
            </a:r>
            <a:r>
              <a:rPr lang="en-US" altLang="ko-KR" sz="2000" dirty="0"/>
              <a:t>)</a:t>
            </a:r>
            <a:br>
              <a:rPr lang="en-US" altLang="ko-KR" sz="2000" dirty="0"/>
            </a:br>
            <a:r>
              <a:rPr lang="en-US" altLang="ko-KR" sz="2000" dirty="0"/>
              <a:t>    </a:t>
            </a:r>
            <a:r>
              <a:rPr lang="en-US" altLang="ko-KR" sz="2000" dirty="0">
                <a:solidFill>
                  <a:srgbClr val="000080"/>
                </a:solidFill>
              </a:rPr>
              <a:t>for </a:t>
            </a:r>
            <a:r>
              <a:rPr lang="en-US" altLang="ko-KR" sz="2000" dirty="0"/>
              <a:t>y </a:t>
            </a:r>
            <a:r>
              <a:rPr lang="en-US" altLang="ko-KR" sz="2000" dirty="0">
                <a:solidFill>
                  <a:srgbClr val="000080"/>
                </a:solidFill>
              </a:rPr>
              <a:t>in range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00FF"/>
                </a:solidFill>
              </a:rPr>
              <a:t>1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rgbClr val="0000FF"/>
                </a:solidFill>
              </a:rPr>
              <a:t>10</a:t>
            </a:r>
            <a:r>
              <a:rPr lang="en-US" altLang="ko-KR" sz="2000" dirty="0"/>
              <a:t>):</a:t>
            </a:r>
            <a:br>
              <a:rPr lang="en-US" altLang="ko-KR" sz="2000" dirty="0"/>
            </a:br>
            <a:r>
              <a:rPr lang="en-US" altLang="ko-KR" sz="2000" dirty="0"/>
              <a:t>        </a:t>
            </a:r>
            <a:r>
              <a:rPr lang="en-US" altLang="ko-KR" sz="2000" dirty="0">
                <a:solidFill>
                  <a:srgbClr val="000080"/>
                </a:solidFill>
              </a:rPr>
              <a:t>print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8080"/>
                </a:solidFill>
              </a:rPr>
              <a:t>"%2d * %2d = %2d" </a:t>
            </a:r>
          </a:p>
          <a:p>
            <a:pPr marL="0" indent="0">
              <a:buNone/>
            </a:pPr>
            <a:r>
              <a:rPr lang="en-US" altLang="ko-KR" sz="2000" dirty="0">
                <a:solidFill>
                  <a:srgbClr val="008080"/>
                </a:solidFill>
              </a:rPr>
              <a:t>		</a:t>
            </a:r>
            <a:r>
              <a:rPr lang="en-US" altLang="ko-KR" sz="2000" dirty="0"/>
              <a:t>% (x, y, x*y))</a:t>
            </a:r>
            <a:br>
              <a:rPr lang="en-US" altLang="ko-KR" sz="2000" dirty="0"/>
            </a:br>
            <a:r>
              <a:rPr lang="en-US" altLang="ko-KR" sz="2000" dirty="0">
                <a:solidFill>
                  <a:srgbClr val="000080"/>
                </a:solidFill>
              </a:rPr>
              <a:t>print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8080"/>
                </a:solidFill>
              </a:rPr>
              <a:t>"---------------------"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52120" y="2492896"/>
            <a:ext cx="3024336" cy="4247317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구구단을 출력합니다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--- [2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단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 ---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2 *  1 =  2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2 *  2 =  4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2 *  3 =  6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2 *  4 =  8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2 *  5 = 10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2 *  6 = 12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2 *  7 = 14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2 *  8 = 16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2 *  9 = 18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---------------------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--- [3</a:t>
            </a:r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단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] ---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 *  1 =  3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3 *  2 =  6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0A591BE-2576-40E8-A51D-350C3EB4922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3640" y="702000"/>
              <a:ext cx="7749000" cy="49046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0A591BE-2576-40E8-A51D-350C3EB492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280" y="692640"/>
                <a:ext cx="7767720" cy="492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204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151"/>
    </mc:Choice>
    <mc:Fallback xmlns="">
      <p:transition spd="slow" advTm="1081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삼각형을 출력하는 예제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1800" dirty="0"/>
              <a:t>line = </a:t>
            </a:r>
            <a:r>
              <a:rPr lang="en-US" altLang="ko-KR" sz="1800" dirty="0" err="1">
                <a:solidFill>
                  <a:srgbClr val="000080"/>
                </a:solidFill>
              </a:rPr>
              <a:t>int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000080"/>
                </a:solidFill>
              </a:rPr>
              <a:t>input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008080"/>
                </a:solidFill>
              </a:rPr>
              <a:t>＂</a:t>
            </a:r>
            <a:r>
              <a:rPr lang="ko-KR" altLang="en-US" sz="1800" dirty="0">
                <a:solidFill>
                  <a:srgbClr val="008080"/>
                </a:solidFill>
              </a:rPr>
              <a:t>삼각형</a:t>
            </a:r>
            <a:r>
              <a:rPr lang="ko-KR" altLang="en-US" sz="1800" dirty="0">
                <a:solidFill>
                  <a:srgbClr val="008080"/>
                </a:solidFill>
                <a:latin typeface="굴림체"/>
              </a:rPr>
              <a:t>의 높이를 입력하세요</a:t>
            </a:r>
            <a:r>
              <a:rPr lang="en-US" altLang="ko-KR" sz="1800" dirty="0">
                <a:solidFill>
                  <a:srgbClr val="008080"/>
                </a:solidFill>
              </a:rPr>
              <a:t>(5~30) : "</a:t>
            </a:r>
            <a:r>
              <a:rPr lang="en-US" altLang="ko-KR" sz="1800" dirty="0"/>
              <a:t>))</a:t>
            </a:r>
            <a:br>
              <a:rPr lang="en-US" altLang="ko-KR" sz="1800" dirty="0"/>
            </a:b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800" dirty="0">
                <a:solidFill>
                  <a:srgbClr val="000080"/>
                </a:solidFill>
              </a:rPr>
              <a:t>for </a:t>
            </a:r>
            <a:r>
              <a:rPr lang="en-US" altLang="ko-KR" sz="1800" dirty="0"/>
              <a:t>x </a:t>
            </a:r>
            <a:r>
              <a:rPr lang="en-US" altLang="ko-KR" sz="1800" dirty="0">
                <a:solidFill>
                  <a:srgbClr val="000080"/>
                </a:solidFill>
              </a:rPr>
              <a:t>in range</a:t>
            </a:r>
            <a:r>
              <a:rPr lang="en-US" altLang="ko-KR" sz="1800" dirty="0"/>
              <a:t>(</a:t>
            </a:r>
            <a:r>
              <a:rPr lang="en-US" altLang="ko-KR" sz="1800" dirty="0">
                <a:solidFill>
                  <a:srgbClr val="0000FF"/>
                </a:solidFill>
              </a:rPr>
              <a:t>1</a:t>
            </a:r>
            <a:r>
              <a:rPr lang="en-US" altLang="ko-KR" sz="1800" dirty="0"/>
              <a:t>, line * </a:t>
            </a:r>
            <a:r>
              <a:rPr lang="en-US" altLang="ko-KR" sz="1800" dirty="0">
                <a:solidFill>
                  <a:srgbClr val="0000FF"/>
                </a:solidFill>
              </a:rPr>
              <a:t>2</a:t>
            </a:r>
            <a:r>
              <a:rPr lang="en-US" altLang="ko-KR" sz="1800" dirty="0"/>
              <a:t>, </a:t>
            </a:r>
            <a:r>
              <a:rPr lang="en-US" altLang="ko-KR" sz="1800" dirty="0">
                <a:solidFill>
                  <a:srgbClr val="0000FF"/>
                </a:solidFill>
              </a:rPr>
              <a:t>2</a:t>
            </a:r>
            <a:r>
              <a:rPr lang="en-US" altLang="ko-KR" sz="1800" dirty="0"/>
              <a:t>):</a:t>
            </a:r>
            <a:br>
              <a:rPr lang="en-US" altLang="ko-KR" sz="1800" dirty="0"/>
            </a:br>
            <a:r>
              <a:rPr lang="en-US" altLang="ko-KR" sz="1800" dirty="0"/>
              <a:t>    </a:t>
            </a:r>
            <a:r>
              <a:rPr lang="en-US" altLang="ko-KR" sz="1800" dirty="0">
                <a:solidFill>
                  <a:srgbClr val="000080"/>
                </a:solidFill>
              </a:rPr>
              <a:t>print</a:t>
            </a:r>
            <a:r>
              <a:rPr lang="en-US" altLang="ko-KR" sz="1800" dirty="0"/>
              <a:t>((</a:t>
            </a:r>
            <a:r>
              <a:rPr lang="en-US" altLang="ko-KR" sz="1800" dirty="0">
                <a:solidFill>
                  <a:srgbClr val="008080"/>
                </a:solidFill>
              </a:rPr>
              <a:t>" " </a:t>
            </a:r>
            <a:r>
              <a:rPr lang="en-US" altLang="ko-KR" sz="1800" dirty="0"/>
              <a:t>* ( (line * </a:t>
            </a:r>
            <a:r>
              <a:rPr lang="en-US" altLang="ko-KR" sz="1800" dirty="0">
                <a:solidFill>
                  <a:srgbClr val="0000FF"/>
                </a:solidFill>
              </a:rPr>
              <a:t>2 </a:t>
            </a:r>
            <a:r>
              <a:rPr lang="en-US" altLang="ko-KR" sz="1800" dirty="0"/>
              <a:t>- </a:t>
            </a:r>
            <a:r>
              <a:rPr lang="en-US" altLang="ko-KR" sz="1800" dirty="0">
                <a:solidFill>
                  <a:srgbClr val="0000FF"/>
                </a:solidFill>
              </a:rPr>
              <a:t>1 </a:t>
            </a:r>
            <a:r>
              <a:rPr lang="en-US" altLang="ko-KR" sz="1800" dirty="0"/>
              <a:t>- x) // </a:t>
            </a:r>
            <a:r>
              <a:rPr lang="en-US" altLang="ko-KR" sz="1800" dirty="0">
                <a:solidFill>
                  <a:srgbClr val="0000FF"/>
                </a:solidFill>
              </a:rPr>
              <a:t>2 </a:t>
            </a:r>
            <a:r>
              <a:rPr lang="en-US" altLang="ko-KR" sz="1800" dirty="0"/>
              <a:t>)) + (</a:t>
            </a:r>
            <a:r>
              <a:rPr lang="en-US" altLang="ko-KR" sz="1800" dirty="0">
                <a:solidFill>
                  <a:srgbClr val="008080"/>
                </a:solidFill>
              </a:rPr>
              <a:t>"*" </a:t>
            </a:r>
            <a:r>
              <a:rPr lang="en-US" altLang="ko-KR" sz="1800" dirty="0"/>
              <a:t>* x))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2924944"/>
            <a:ext cx="7200800" cy="2308324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삼각형의 높이를 입력하세요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(5~30) : </a:t>
            </a:r>
            <a:r>
              <a:rPr lang="en-US" altLang="ko-KR" i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 *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***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*****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*******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*********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***********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*************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C11B232-0A99-4970-8206-CF15C49DD69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9040" y="853200"/>
              <a:ext cx="6577560" cy="47134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C11B232-0A99-4970-8206-CF15C49DD6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680" y="843840"/>
                <a:ext cx="6596280" cy="473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256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64"/>
    </mc:Choice>
    <mc:Fallback xmlns="">
      <p:transition spd="slow" advTm="648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숫자 맞추기 게임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80"/>
                </a:solidFill>
              </a:rPr>
              <a:t>import </a:t>
            </a:r>
            <a:r>
              <a:rPr lang="en-US" altLang="ko-KR" dirty="0"/>
              <a:t>random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i="1" dirty="0">
                <a:solidFill>
                  <a:srgbClr val="808080"/>
                </a:solidFill>
              </a:rPr>
              <a:t># </a:t>
            </a:r>
            <a:r>
              <a:rPr lang="ko-KR" altLang="en-US" i="1" dirty="0">
                <a:solidFill>
                  <a:srgbClr val="808080"/>
                </a:solidFill>
              </a:rPr>
              <a:t>게임을 위한 랜덤 숫자 생성</a:t>
            </a:r>
            <a:br>
              <a:rPr lang="ko-KR" altLang="en-US" i="1" dirty="0">
                <a:solidFill>
                  <a:srgbClr val="808080"/>
                </a:solidFill>
              </a:rPr>
            </a:br>
            <a:r>
              <a:rPr lang="en-US" altLang="ko-KR" dirty="0" err="1"/>
              <a:t>ans</a:t>
            </a:r>
            <a:r>
              <a:rPr lang="en-US" altLang="ko-KR" dirty="0"/>
              <a:t> = </a:t>
            </a:r>
            <a:r>
              <a:rPr lang="en-US" altLang="ko-KR" dirty="0" err="1"/>
              <a:t>random.randrange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101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err="1"/>
              <a:t>num</a:t>
            </a:r>
            <a:r>
              <a:rPr lang="en-US" altLang="ko-KR" dirty="0"/>
              <a:t> = -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FF"/>
                </a:solidFill>
              </a:rPr>
              <a:t/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 err="1"/>
              <a:t>t_cnt</a:t>
            </a:r>
            <a:r>
              <a:rPr lang="en-US" altLang="ko-KR" dirty="0"/>
              <a:t> = </a:t>
            </a:r>
            <a:r>
              <a:rPr lang="en-US" altLang="ko-KR" dirty="0">
                <a:solidFill>
                  <a:srgbClr val="0000FF"/>
                </a:solidFill>
              </a:rPr>
              <a:t>0 </a:t>
            </a:r>
            <a:r>
              <a:rPr lang="en-US" altLang="ko-KR" i="1" dirty="0">
                <a:solidFill>
                  <a:srgbClr val="808080"/>
                </a:solidFill>
              </a:rPr>
              <a:t># </a:t>
            </a:r>
            <a:r>
              <a:rPr lang="ko-KR" altLang="en-US" i="1" dirty="0">
                <a:solidFill>
                  <a:srgbClr val="808080"/>
                </a:solidFill>
              </a:rPr>
              <a:t>시도횟수</a:t>
            </a:r>
            <a:br>
              <a:rPr lang="ko-KR" altLang="en-US" i="1" dirty="0">
                <a:solidFill>
                  <a:srgbClr val="808080"/>
                </a:solidFill>
              </a:rPr>
            </a:br>
            <a:r>
              <a:rPr lang="ko-KR" altLang="en-US" i="1" dirty="0">
                <a:solidFill>
                  <a:srgbClr val="808080"/>
                </a:solidFill>
              </a:rPr>
              <a:t/>
            </a:r>
            <a:br>
              <a:rPr lang="ko-KR" altLang="en-US" i="1" dirty="0">
                <a:solidFill>
                  <a:srgbClr val="808080"/>
                </a:solidFill>
              </a:rPr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"1~100 </a:t>
            </a:r>
            <a:r>
              <a:rPr lang="ko-KR" altLang="en-US" dirty="0">
                <a:solidFill>
                  <a:srgbClr val="008080"/>
                </a:solidFill>
              </a:rPr>
              <a:t>숫자 </a:t>
            </a:r>
            <a:r>
              <a:rPr lang="en-US" altLang="ko-KR" dirty="0">
                <a:solidFill>
                  <a:srgbClr val="008080"/>
                </a:solidFill>
              </a:rPr>
              <a:t>Up &amp; Down </a:t>
            </a:r>
            <a:r>
              <a:rPr lang="ko-KR" altLang="en-US" dirty="0">
                <a:solidFill>
                  <a:srgbClr val="008080"/>
                </a:solidFill>
              </a:rPr>
              <a:t>게임을 시작합니다 </a:t>
            </a:r>
            <a:r>
              <a:rPr lang="en-US" altLang="ko-KR" dirty="0">
                <a:solidFill>
                  <a:srgbClr val="008080"/>
                </a:solidFill>
              </a:rPr>
              <a:t>!!!"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"---------------------------"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while </a:t>
            </a:r>
            <a:r>
              <a:rPr lang="en-US" altLang="ko-KR" dirty="0"/>
              <a:t>( </a:t>
            </a:r>
            <a:r>
              <a:rPr lang="en-US" altLang="ko-KR" dirty="0" err="1"/>
              <a:t>ans</a:t>
            </a:r>
            <a:r>
              <a:rPr lang="en-US" altLang="ko-KR" dirty="0"/>
              <a:t> != </a:t>
            </a:r>
            <a:r>
              <a:rPr lang="en-US" altLang="ko-KR" dirty="0" err="1"/>
              <a:t>num</a:t>
            </a:r>
            <a:r>
              <a:rPr lang="en-US" altLang="ko-KR" dirty="0"/>
              <a:t> 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num</a:t>
            </a:r>
            <a:r>
              <a:rPr lang="en-US" altLang="ko-KR" dirty="0"/>
              <a:t> = </a:t>
            </a:r>
            <a:r>
              <a:rPr lang="en-US" altLang="ko-KR" dirty="0" err="1">
                <a:solidFill>
                  <a:srgbClr val="000080"/>
                </a:solidFill>
              </a:rPr>
              <a:t>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80"/>
                </a:solidFill>
              </a:rPr>
              <a:t>input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"1 ~ 100 </a:t>
            </a:r>
            <a:r>
              <a:rPr lang="ko-KR" altLang="en-US" dirty="0">
                <a:solidFill>
                  <a:srgbClr val="008080"/>
                </a:solidFill>
              </a:rPr>
              <a:t>사이의 숫자를 입력하세요 </a:t>
            </a:r>
            <a:r>
              <a:rPr lang="en-US" altLang="ko-KR" dirty="0">
                <a:solidFill>
                  <a:srgbClr val="008080"/>
                </a:solidFill>
              </a:rPr>
              <a:t>: "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000080"/>
                </a:solidFill>
              </a:rPr>
              <a:t>if 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 &gt; </a:t>
            </a:r>
            <a:r>
              <a:rPr lang="en-US" altLang="ko-KR" dirty="0" err="1"/>
              <a:t>ans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"Down"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>
                <a:solidFill>
                  <a:srgbClr val="000080"/>
                </a:solidFill>
              </a:rPr>
              <a:t>elif</a:t>
            </a:r>
            <a:r>
              <a:rPr lang="en-US" altLang="ko-KR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num</a:t>
            </a:r>
            <a:r>
              <a:rPr lang="en-US" altLang="ko-KR" dirty="0"/>
              <a:t> &lt; </a:t>
            </a:r>
            <a:r>
              <a:rPr lang="en-US" altLang="ko-KR" dirty="0" err="1"/>
              <a:t>ans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    </a:t>
            </a: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"Up"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 err="1"/>
              <a:t>t_cnt</a:t>
            </a:r>
            <a:r>
              <a:rPr lang="en-US" altLang="ko-KR" dirty="0"/>
              <a:t> +=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FF"/>
                </a:solidFill>
              </a:rPr>
              <a:t/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"---------------------------"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 err="1"/>
              <a:t>t_cnt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ko-KR" altLang="en-US" dirty="0">
                <a:solidFill>
                  <a:srgbClr val="008080"/>
                </a:solidFill>
              </a:rPr>
              <a:t>번 만에 정답을 맞추셨습니다</a:t>
            </a:r>
            <a:r>
              <a:rPr lang="en-US" altLang="ko-KR" dirty="0">
                <a:solidFill>
                  <a:srgbClr val="008080"/>
                </a:solidFill>
              </a:rPr>
              <a:t>."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15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950D5E3-EF13-4B33-ABCF-ED740A36882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1560" y="789480"/>
              <a:ext cx="6999840" cy="56224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950D5E3-EF13-4B33-ABCF-ED740A3688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200" y="780120"/>
                <a:ext cx="7018560" cy="56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43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868"/>
    </mc:Choice>
    <mc:Fallback xmlns="">
      <p:transition spd="slow" advTm="125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파이션</a:t>
            </a:r>
            <a:r>
              <a:rPr lang="ko-KR" altLang="en-US" dirty="0"/>
              <a:t> 프로그램을 위한 유용한 사이트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Standard library</a:t>
            </a:r>
          </a:p>
          <a:p>
            <a:pPr lvl="1"/>
            <a:r>
              <a:rPr lang="en-US" altLang="ko-KR" dirty="0">
                <a:hlinkClick r:id="rId2"/>
              </a:rPr>
              <a:t>https://docs.python.org/3.5/library/index.html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Wiki</a:t>
            </a:r>
          </a:p>
          <a:p>
            <a:pPr lvl="1"/>
            <a:r>
              <a:rPr lang="en-US" altLang="ko-KR" dirty="0">
                <a:hlinkClick r:id="rId3"/>
              </a:rPr>
              <a:t>https://wikidocs.net/5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https://wikidocs.net/1065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https://en.wikibooks.org/wiki/Think_Python/Print_version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GUI programming</a:t>
            </a:r>
          </a:p>
          <a:p>
            <a:pPr lvl="1"/>
            <a:r>
              <a:rPr lang="en-US" altLang="ko-KR" dirty="0">
                <a:hlinkClick r:id="rId6"/>
              </a:rPr>
              <a:t>http://rednine.tistory.com/157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16</a:t>
            </a:fld>
            <a:endParaRPr lang="ko-KR" altLang="en-US"/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35D8833-B9BA-41B0-AFD6-ED4A6676260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26880" y="1443600"/>
              <a:ext cx="8705880" cy="4545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35D8833-B9BA-41B0-AFD6-ED4A667626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7520" y="1434240"/>
                <a:ext cx="8724600" cy="45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897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74"/>
    </mc:Choice>
    <mc:Fallback xmlns="">
      <p:transition spd="slow" advTm="67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i="1" dirty="0"/>
              <a:t>bool</a:t>
            </a:r>
            <a:r>
              <a:rPr lang="en-US" altLang="ko-KR" dirty="0"/>
              <a:t> : Boolean.</a:t>
            </a:r>
          </a:p>
          <a:p>
            <a:pPr algn="just"/>
            <a:r>
              <a:rPr lang="en-US" altLang="ko-KR" dirty="0"/>
              <a:t>For number,</a:t>
            </a:r>
          </a:p>
          <a:p>
            <a:pPr lvl="1" algn="just"/>
            <a:r>
              <a:rPr lang="en-US" altLang="ko-KR" dirty="0"/>
              <a:t>0: </a:t>
            </a:r>
            <a:r>
              <a:rPr lang="en-US" altLang="ko-KR" dirty="0">
                <a:solidFill>
                  <a:srgbClr val="FF0000"/>
                </a:solidFill>
              </a:rPr>
              <a:t>False</a:t>
            </a:r>
          </a:p>
          <a:p>
            <a:pPr lvl="1" algn="just"/>
            <a:r>
              <a:rPr lang="en-US" altLang="ko-KR" dirty="0"/>
              <a:t>any other number: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000240" y="3807591"/>
            <a:ext cx="4572000" cy="230832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/>
              <a:t>&gt;&gt;&gt; print(bool(0))</a:t>
            </a:r>
          </a:p>
          <a:p>
            <a:r>
              <a:rPr lang="en-US" altLang="ko-K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False</a:t>
            </a:r>
          </a:p>
          <a:p>
            <a:r>
              <a:rPr lang="en-US" altLang="ko-KR" dirty="0"/>
              <a:t>&gt;&gt;&gt; print(bool(1))</a:t>
            </a:r>
          </a:p>
          <a:p>
            <a:r>
              <a:rPr lang="en-US" altLang="ko-K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True</a:t>
            </a:r>
          </a:p>
          <a:p>
            <a:r>
              <a:rPr lang="en-US" altLang="ko-KR" dirty="0"/>
              <a:t>&gt;&gt;&gt; print(bool(1123.23))</a:t>
            </a:r>
          </a:p>
          <a:p>
            <a:r>
              <a:rPr lang="en-US" altLang="ko-K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True</a:t>
            </a:r>
          </a:p>
          <a:p>
            <a:r>
              <a:rPr lang="en-US" altLang="ko-KR" dirty="0"/>
              <a:t>&gt;&gt;&gt; print(bool(-500))</a:t>
            </a:r>
          </a:p>
          <a:p>
            <a:r>
              <a:rPr lang="en-US" altLang="ko-K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True</a:t>
            </a:r>
            <a:endParaRPr lang="ko-KR" alt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6ECFD48-9F88-43BA-B588-1BA24879747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34240" y="1555200"/>
              <a:ext cx="4632120" cy="49442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6ECFD48-9F88-43BA-B588-1BA2487974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4880" y="1545840"/>
                <a:ext cx="4650840" cy="49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77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32"/>
    </mc:Choice>
    <mc:Fallback xmlns="">
      <p:transition spd="slow" advTm="328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For string</a:t>
            </a:r>
          </a:p>
          <a:p>
            <a:pPr lvl="1" algn="just"/>
            <a:r>
              <a:rPr lang="en-US" altLang="ko-KR" dirty="0"/>
              <a:t>None:</a:t>
            </a:r>
            <a:r>
              <a:rPr lang="ko-KR" altLang="en-US" dirty="0"/>
              <a:t> </a:t>
            </a:r>
            <a:r>
              <a:rPr lang="en-US" altLang="ko-KR" dirty="0"/>
              <a:t>False</a:t>
            </a:r>
          </a:p>
          <a:p>
            <a:pPr lvl="1" algn="just"/>
            <a:r>
              <a:rPr lang="en-US" altLang="ko-KR" dirty="0"/>
              <a:t>Otherwise: </a:t>
            </a:r>
            <a:r>
              <a:rPr lang="en-US" altLang="ko-KR" dirty="0">
                <a:solidFill>
                  <a:srgbClr val="FF0000"/>
                </a:solidFill>
              </a:rPr>
              <a:t>True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339752" y="3356992"/>
            <a:ext cx="4572000" cy="258532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/>
              <a:t>&gt;&gt;&gt; print(bool(None))</a:t>
            </a:r>
          </a:p>
          <a:p>
            <a:r>
              <a:rPr lang="en-US" altLang="ko-K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False</a:t>
            </a:r>
          </a:p>
          <a:p>
            <a:r>
              <a:rPr lang="en-US" altLang="ko-KR" dirty="0"/>
              <a:t>&gt;&gt;&gt; print(bool('a'))</a:t>
            </a:r>
          </a:p>
          <a:p>
            <a:r>
              <a:rPr lang="en-US" altLang="ko-K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True</a:t>
            </a:r>
          </a:p>
          <a:p>
            <a:r>
              <a:rPr lang="en-US" altLang="ko-KR" dirty="0"/>
              <a:t>&gt;&gt;&gt; print(bool(' '))</a:t>
            </a:r>
          </a:p>
          <a:p>
            <a:r>
              <a:rPr lang="en-US" altLang="ko-K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True</a:t>
            </a:r>
          </a:p>
          <a:p>
            <a:r>
              <a:rPr lang="en-US" altLang="ko-KR" dirty="0"/>
              <a:t>&gt;&gt;&gt; print(bool('What do you call a pig doing karate? Pork Chop!'))</a:t>
            </a:r>
          </a:p>
          <a:p>
            <a:r>
              <a:rPr lang="en-US" altLang="ko-KR" dirty="0">
                <a:solidFill>
                  <a:schemeClr val="bg2">
                    <a:lumMod val="75000"/>
                    <a:lumOff val="25000"/>
                  </a:schemeClr>
                </a:solidFill>
              </a:rPr>
              <a:t>True</a:t>
            </a:r>
            <a:endParaRPr lang="ko-KR" alt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E2BE18F-60E2-4482-8096-370A2DFBD5C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85440" y="1698480"/>
              <a:ext cx="4209840" cy="32140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E2BE18F-60E2-4482-8096-370A2DFBD5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080" y="1689120"/>
                <a:ext cx="4228560" cy="323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9057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93"/>
    </mc:Choice>
    <mc:Fallback xmlns="">
      <p:transition spd="slow" advTm="188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For list, tuple, set, dictionary</a:t>
            </a:r>
          </a:p>
          <a:p>
            <a:pPr lvl="1" algn="just"/>
            <a:r>
              <a:rPr lang="en-US" altLang="ko-KR" dirty="0"/>
              <a:t>Empty : false</a:t>
            </a:r>
          </a:p>
          <a:p>
            <a:pPr lvl="1" algn="just"/>
            <a:r>
              <a:rPr lang="en-US" altLang="ko-KR" dirty="0"/>
              <a:t>Otherwise: True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3284984"/>
            <a:ext cx="5472608" cy="1754326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 err="1"/>
              <a:t>my_silly_list</a:t>
            </a:r>
            <a:r>
              <a:rPr lang="en-US" altLang="ko-KR" dirty="0"/>
              <a:t> = []</a:t>
            </a:r>
          </a:p>
          <a:p>
            <a:r>
              <a:rPr lang="en-US" altLang="ko-KR" dirty="0"/>
              <a:t>&gt;&gt;&gt; print(bool(</a:t>
            </a:r>
            <a:r>
              <a:rPr lang="en-US" altLang="ko-KR" dirty="0" err="1"/>
              <a:t>my_silly_list</a:t>
            </a:r>
            <a:r>
              <a:rPr lang="en-US" altLang="ko-KR" dirty="0"/>
              <a:t>))</a:t>
            </a:r>
          </a:p>
          <a:p>
            <a:r>
              <a:rPr lang="en-US" altLang="ko-KR" dirty="0">
                <a:solidFill>
                  <a:schemeClr val="bg2">
                    <a:lumMod val="50000"/>
                    <a:lumOff val="50000"/>
                  </a:schemeClr>
                </a:solidFill>
              </a:rPr>
              <a:t>False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my_silly_list</a:t>
            </a:r>
            <a:r>
              <a:rPr lang="en-US" altLang="ko-KR" dirty="0"/>
              <a:t> = ['s', '</a:t>
            </a:r>
            <a:r>
              <a:rPr lang="en-US" altLang="ko-KR" dirty="0" err="1"/>
              <a:t>i</a:t>
            </a:r>
            <a:r>
              <a:rPr lang="en-US" altLang="ko-KR" dirty="0"/>
              <a:t>', 'l', 'l', 'y']</a:t>
            </a:r>
          </a:p>
          <a:p>
            <a:r>
              <a:rPr lang="en-US" altLang="ko-KR" dirty="0"/>
              <a:t>&gt;&gt;&gt; print(bool(</a:t>
            </a:r>
            <a:r>
              <a:rPr lang="en-US" altLang="ko-KR" dirty="0" err="1"/>
              <a:t>my_silly_list</a:t>
            </a:r>
            <a:r>
              <a:rPr lang="en-US" altLang="ko-KR" dirty="0"/>
              <a:t>))</a:t>
            </a:r>
          </a:p>
          <a:p>
            <a:r>
              <a:rPr lang="en-US" altLang="ko-KR" dirty="0">
                <a:solidFill>
                  <a:schemeClr val="bg2">
                    <a:lumMod val="50000"/>
                    <a:lumOff val="50000"/>
                  </a:schemeClr>
                </a:solidFill>
              </a:rPr>
              <a:t>True</a:t>
            </a:r>
            <a:endParaRPr lang="ko-KR" alt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6D3ADC7-D840-4A16-BA7E-F3490233DE4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04400" y="1634760"/>
              <a:ext cx="4289400" cy="3437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6D3ADC7-D840-4A16-BA7E-F3490233DE4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5040" y="1625400"/>
                <a:ext cx="4308120" cy="345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166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42"/>
    </mc:Choice>
    <mc:Fallback xmlns="">
      <p:transition spd="slow" advTm="230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명령문 </a:t>
            </a:r>
            <a:r>
              <a:rPr lang="en-US" altLang="ko-KR" dirty="0"/>
              <a:t>– </a:t>
            </a:r>
            <a:r>
              <a:rPr lang="ko-KR" altLang="en-US" dirty="0" err="1"/>
              <a:t>제어문</a:t>
            </a:r>
            <a:r>
              <a:rPr lang="en-US" altLang="ko-KR" dirty="0"/>
              <a:t>, </a:t>
            </a: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if, if ~ else, if ~ </a:t>
            </a:r>
            <a:r>
              <a:rPr lang="en-US" altLang="ko-KR" dirty="0" err="1"/>
              <a:t>elif</a:t>
            </a:r>
            <a:r>
              <a:rPr lang="en-US" altLang="ko-KR" dirty="0"/>
              <a:t> ~ else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if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		# </a:t>
            </a:r>
            <a:r>
              <a:rPr lang="ko-KR" altLang="en-US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문장은 반드시 단계별로 들여쓰기</a:t>
            </a:r>
            <a:endParaRPr lang="en-US" altLang="ko-KR" sz="18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# </a:t>
            </a:r>
            <a:r>
              <a:rPr lang="en-US" altLang="ko-KR" sz="18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사용가능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else :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while		</a:t>
            </a:r>
            <a:endParaRPr lang="en-US" altLang="ko-KR" b="0" dirty="0"/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while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조건문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	#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조건에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무한루프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endParaRPr lang="en-US" altLang="ko-KR" dirty="0"/>
          </a:p>
          <a:p>
            <a:r>
              <a:rPr lang="en-US" altLang="ko-KR" dirty="0"/>
              <a:t>for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투플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문자열 등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for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변수 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 range(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시작값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끝값</a:t>
            </a: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:	</a:t>
            </a:r>
            <a:r>
              <a:rPr lang="en-US" altLang="ko-KR" sz="18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# </a:t>
            </a:r>
            <a:r>
              <a:rPr lang="ko-KR" altLang="en-US" sz="18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끝값은</a:t>
            </a:r>
            <a:r>
              <a:rPr lang="ko-KR" altLang="en-US" sz="18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 </a:t>
            </a:r>
            <a:r>
              <a:rPr lang="ko-KR" altLang="en-US" sz="1800" dirty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더 </a:t>
            </a:r>
            <a:r>
              <a:rPr lang="ko-KR" altLang="en-US" sz="1800" dirty="0" err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큰값</a:t>
            </a:r>
            <a:endParaRPr lang="en-US" altLang="ko-KR" sz="18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1" indent="0">
              <a:buNone/>
            </a:pPr>
            <a:r>
              <a:rPr lang="en-US" altLang="ko-KR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문장</a:t>
            </a:r>
            <a:endParaRPr lang="en-US" altLang="ko-KR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/>
              <a:t>break, continue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0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010"/>
    </mc:Choice>
    <mc:Fallback xmlns="">
      <p:transition spd="slow" advTm="12101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bool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Bool </a:t>
            </a:r>
            <a:r>
              <a:rPr lang="ko-KR" altLang="en-US" dirty="0"/>
              <a:t>함수를 사용하는 이유</a:t>
            </a:r>
            <a:endParaRPr lang="en-US" altLang="ko-KR" dirty="0"/>
          </a:p>
          <a:p>
            <a:pPr algn="just"/>
            <a:r>
              <a:rPr lang="ko-KR" altLang="en-US" dirty="0"/>
              <a:t>값이 지정되어 있는지 아닌지 확인하기 위함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763688" y="2852936"/>
            <a:ext cx="45720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/>
              <a:t>&gt;&gt;&gt; year = input('Year of birth: ')</a:t>
            </a:r>
          </a:p>
          <a:p>
            <a:r>
              <a:rPr lang="en-US" altLang="ko-KR" dirty="0"/>
              <a:t>&gt;&gt;&gt; if not bool(</a:t>
            </a:r>
            <a:r>
              <a:rPr lang="en-US" altLang="ko-KR" dirty="0" err="1"/>
              <a:t>year.rstrip</a:t>
            </a:r>
            <a:r>
              <a:rPr lang="en-US" altLang="ko-KR" dirty="0"/>
              <a:t>()):</a:t>
            </a:r>
          </a:p>
          <a:p>
            <a:r>
              <a:rPr lang="en-US" altLang="ko-KR" dirty="0"/>
              <a:t>	print('You need to enter a value 	for your year of birth')</a:t>
            </a:r>
          </a:p>
          <a:p>
            <a:endParaRPr lang="en-US" altLang="ko-KR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bg2">
                    <a:lumMod val="50000"/>
                    <a:lumOff val="50000"/>
                  </a:schemeClr>
                </a:solidFill>
              </a:rPr>
              <a:t>Year of birth:</a:t>
            </a:r>
          </a:p>
          <a:p>
            <a:r>
              <a:rPr lang="en-US" altLang="ko-KR" dirty="0">
                <a:solidFill>
                  <a:schemeClr val="bg2">
                    <a:lumMod val="50000"/>
                    <a:lumOff val="50000"/>
                  </a:schemeClr>
                </a:solidFill>
              </a:rPr>
              <a:t>You need to enter a value for your year of birth</a:t>
            </a:r>
            <a:endParaRPr lang="ko-KR" altLang="en-US" dirty="0">
              <a:solidFill>
                <a:schemeClr val="bg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4DF5557-13FE-401B-A244-1FA11E28540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33320" y="2113200"/>
              <a:ext cx="6864480" cy="13719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4DF5557-13FE-401B-A244-1FA11E2854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3960" y="2103840"/>
                <a:ext cx="6883200" cy="139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95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93"/>
    </mc:Choice>
    <mc:Fallback xmlns="">
      <p:transition spd="slow" advTm="403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844" y="1239502"/>
            <a:ext cx="8786874" cy="5357850"/>
          </a:xfrm>
        </p:spPr>
        <p:txBody>
          <a:bodyPr/>
          <a:lstStyle/>
          <a:p>
            <a:pPr algn="just"/>
            <a:r>
              <a:rPr lang="en-US" altLang="ko-KR" i="1" dirty="0"/>
              <a:t>directory </a:t>
            </a:r>
            <a:r>
              <a:rPr lang="ko-KR" altLang="en-US" i="1" dirty="0"/>
              <a:t>약어</a:t>
            </a:r>
            <a:endParaRPr lang="en-US" altLang="ko-KR" i="1" dirty="0"/>
          </a:p>
          <a:p>
            <a:pPr algn="just"/>
            <a:r>
              <a:rPr lang="ko-KR" altLang="en-US" dirty="0"/>
              <a:t>변수에</a:t>
            </a:r>
            <a:r>
              <a:rPr lang="en-US" altLang="ko-KR" dirty="0"/>
              <a:t> </a:t>
            </a:r>
            <a:r>
              <a:rPr lang="ko-KR" altLang="en-US" dirty="0"/>
              <a:t>대해 행할 수 있는 함수 목록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72240" y="6599656"/>
            <a:ext cx="2133600" cy="285728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2636912"/>
            <a:ext cx="7560840" cy="329320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 dirty="0"/>
              <a:t>&gt;&gt;&gt; popcorn = 'I love popcorn!'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dir</a:t>
            </a:r>
            <a:r>
              <a:rPr lang="en-US" altLang="ko-KR" sz="1600" dirty="0"/>
              <a:t>(popcorn)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</a:p>
          <a:p>
            <a:r>
              <a:rPr lang="en-US" altLang="ko-KR" sz="1600" dirty="0">
                <a:solidFill>
                  <a:srgbClr val="0000FF"/>
                </a:solidFill>
              </a:rPr>
              <a:t>['__add__', '__class__', '__contains__', '__</a:t>
            </a:r>
            <a:r>
              <a:rPr lang="en-US" altLang="ko-KR" sz="1600" dirty="0" err="1">
                <a:solidFill>
                  <a:srgbClr val="0000FF"/>
                </a:solidFill>
              </a:rPr>
              <a:t>delattr</a:t>
            </a:r>
            <a:r>
              <a:rPr lang="en-US" altLang="ko-KR" sz="1600" dirty="0">
                <a:solidFill>
                  <a:srgbClr val="0000FF"/>
                </a:solidFill>
              </a:rPr>
              <a:t>__', '__doc__', '__eq__', '__format__', '__</a:t>
            </a:r>
            <a:r>
              <a:rPr lang="en-US" altLang="ko-KR" sz="1600" dirty="0" err="1">
                <a:solidFill>
                  <a:srgbClr val="0000FF"/>
                </a:solidFill>
              </a:rPr>
              <a:t>ge</a:t>
            </a:r>
            <a:r>
              <a:rPr lang="en-US" altLang="ko-KR" sz="1600" dirty="0">
                <a:solidFill>
                  <a:srgbClr val="0000FF"/>
                </a:solidFill>
              </a:rPr>
              <a:t>__', '__</a:t>
            </a:r>
            <a:r>
              <a:rPr lang="en-US" altLang="ko-KR" sz="1600" dirty="0" err="1">
                <a:solidFill>
                  <a:srgbClr val="0000FF"/>
                </a:solidFill>
              </a:rPr>
              <a:t>getattribute</a:t>
            </a:r>
            <a:r>
              <a:rPr lang="en-US" altLang="ko-KR" sz="1600" dirty="0">
                <a:solidFill>
                  <a:srgbClr val="0000FF"/>
                </a:solidFill>
              </a:rPr>
              <a:t>__', '__</a:t>
            </a:r>
            <a:r>
              <a:rPr lang="en-US" altLang="ko-KR" sz="1600" dirty="0" err="1">
                <a:solidFill>
                  <a:srgbClr val="0000FF"/>
                </a:solidFill>
              </a:rPr>
              <a:t>getitem</a:t>
            </a:r>
            <a:r>
              <a:rPr lang="en-US" altLang="ko-KR" sz="1600" dirty="0">
                <a:solidFill>
                  <a:srgbClr val="0000FF"/>
                </a:solidFill>
              </a:rPr>
              <a:t>__', '__</a:t>
            </a:r>
            <a:r>
              <a:rPr lang="en-US" altLang="ko-KR" sz="1600" dirty="0" err="1">
                <a:solidFill>
                  <a:srgbClr val="0000FF"/>
                </a:solidFill>
              </a:rPr>
              <a:t>getnewargs</a:t>
            </a:r>
            <a:r>
              <a:rPr lang="en-US" altLang="ko-KR" sz="1600" dirty="0">
                <a:solidFill>
                  <a:srgbClr val="0000FF"/>
                </a:solidFill>
              </a:rPr>
              <a:t>__', '__</a:t>
            </a:r>
            <a:r>
              <a:rPr lang="en-US" altLang="ko-KR" sz="1600" dirty="0" err="1">
                <a:solidFill>
                  <a:srgbClr val="0000FF"/>
                </a:solidFill>
              </a:rPr>
              <a:t>gt</a:t>
            </a:r>
            <a:r>
              <a:rPr lang="en-US" altLang="ko-KR" sz="1600" dirty="0">
                <a:solidFill>
                  <a:srgbClr val="0000FF"/>
                </a:solidFill>
              </a:rPr>
              <a:t>__', '__hash__', '__</a:t>
            </a:r>
            <a:r>
              <a:rPr lang="en-US" altLang="ko-KR" sz="1600" dirty="0" err="1">
                <a:solidFill>
                  <a:srgbClr val="0000FF"/>
                </a:solidFill>
              </a:rPr>
              <a:t>init</a:t>
            </a:r>
            <a:r>
              <a:rPr lang="en-US" altLang="ko-KR" sz="1600" dirty="0">
                <a:solidFill>
                  <a:srgbClr val="0000FF"/>
                </a:solidFill>
              </a:rPr>
              <a:t>__', '__</a:t>
            </a:r>
            <a:r>
              <a:rPr lang="en-US" altLang="ko-KR" sz="1600" dirty="0" err="1">
                <a:solidFill>
                  <a:srgbClr val="0000FF"/>
                </a:solidFill>
              </a:rPr>
              <a:t>iter</a:t>
            </a:r>
            <a:r>
              <a:rPr lang="en-US" altLang="ko-KR" sz="1600" dirty="0">
                <a:solidFill>
                  <a:srgbClr val="0000FF"/>
                </a:solidFill>
              </a:rPr>
              <a:t>__', '__le__', '__</a:t>
            </a:r>
            <a:r>
              <a:rPr lang="en-US" altLang="ko-KR" sz="1600" dirty="0" err="1">
                <a:solidFill>
                  <a:srgbClr val="0000FF"/>
                </a:solidFill>
              </a:rPr>
              <a:t>len</a:t>
            </a:r>
            <a:r>
              <a:rPr lang="en-US" altLang="ko-KR" sz="1600" dirty="0">
                <a:solidFill>
                  <a:srgbClr val="0000FF"/>
                </a:solidFill>
              </a:rPr>
              <a:t>__', '__</a:t>
            </a:r>
            <a:r>
              <a:rPr lang="en-US" altLang="ko-KR" sz="1600" dirty="0" err="1">
                <a:solidFill>
                  <a:srgbClr val="0000FF"/>
                </a:solidFill>
              </a:rPr>
              <a:t>lt</a:t>
            </a:r>
            <a:r>
              <a:rPr lang="en-US" altLang="ko-KR" sz="1600" dirty="0">
                <a:solidFill>
                  <a:srgbClr val="0000FF"/>
                </a:solidFill>
              </a:rPr>
              <a:t>__', '__mod__', '__</a:t>
            </a:r>
            <a:r>
              <a:rPr lang="en-US" altLang="ko-KR" sz="1600" dirty="0" err="1">
                <a:solidFill>
                  <a:srgbClr val="0000FF"/>
                </a:solidFill>
              </a:rPr>
              <a:t>mul</a:t>
            </a:r>
            <a:r>
              <a:rPr lang="en-US" altLang="ko-KR" sz="1600" dirty="0">
                <a:solidFill>
                  <a:srgbClr val="0000FF"/>
                </a:solidFill>
              </a:rPr>
              <a:t>__', '__ne__', '__new__', '__reduce__', '__</a:t>
            </a:r>
            <a:r>
              <a:rPr lang="en-US" altLang="ko-KR" sz="1600" dirty="0" err="1">
                <a:solidFill>
                  <a:srgbClr val="0000FF"/>
                </a:solidFill>
              </a:rPr>
              <a:t>reduce_ex</a:t>
            </a:r>
            <a:r>
              <a:rPr lang="en-US" altLang="ko-KR" sz="1600" dirty="0">
                <a:solidFill>
                  <a:srgbClr val="0000FF"/>
                </a:solidFill>
              </a:rPr>
              <a:t>__', '__</a:t>
            </a:r>
            <a:r>
              <a:rPr lang="en-US" altLang="ko-KR" sz="1600" dirty="0" err="1">
                <a:solidFill>
                  <a:srgbClr val="0000FF"/>
                </a:solidFill>
              </a:rPr>
              <a:t>repr</a:t>
            </a:r>
            <a:r>
              <a:rPr lang="en-US" altLang="ko-KR" sz="1600" dirty="0">
                <a:solidFill>
                  <a:srgbClr val="0000FF"/>
                </a:solidFill>
              </a:rPr>
              <a:t>__', '__</a:t>
            </a:r>
            <a:r>
              <a:rPr lang="en-US" altLang="ko-KR" sz="1600" dirty="0" err="1">
                <a:solidFill>
                  <a:srgbClr val="0000FF"/>
                </a:solidFill>
              </a:rPr>
              <a:t>rmod</a:t>
            </a:r>
            <a:r>
              <a:rPr lang="en-US" altLang="ko-KR" sz="1600" dirty="0">
                <a:solidFill>
                  <a:srgbClr val="0000FF"/>
                </a:solidFill>
              </a:rPr>
              <a:t>__', '__</a:t>
            </a:r>
            <a:r>
              <a:rPr lang="en-US" altLang="ko-KR" sz="1600" dirty="0" err="1">
                <a:solidFill>
                  <a:srgbClr val="0000FF"/>
                </a:solidFill>
              </a:rPr>
              <a:t>rmul</a:t>
            </a:r>
            <a:r>
              <a:rPr lang="en-US" altLang="ko-KR" sz="1600" dirty="0">
                <a:solidFill>
                  <a:srgbClr val="0000FF"/>
                </a:solidFill>
              </a:rPr>
              <a:t>__', '__</a:t>
            </a:r>
            <a:r>
              <a:rPr lang="en-US" altLang="ko-KR" sz="1600" dirty="0" err="1">
                <a:solidFill>
                  <a:srgbClr val="0000FF"/>
                </a:solidFill>
              </a:rPr>
              <a:t>setattr</a:t>
            </a:r>
            <a:r>
              <a:rPr lang="en-US" altLang="ko-KR" sz="1600" dirty="0">
                <a:solidFill>
                  <a:srgbClr val="0000FF"/>
                </a:solidFill>
              </a:rPr>
              <a:t>__', '__</a:t>
            </a:r>
            <a:r>
              <a:rPr lang="en-US" altLang="ko-KR" sz="1600" dirty="0" err="1">
                <a:solidFill>
                  <a:srgbClr val="0000FF"/>
                </a:solidFill>
              </a:rPr>
              <a:t>sizeof</a:t>
            </a:r>
            <a:r>
              <a:rPr lang="en-US" altLang="ko-KR" sz="1600" dirty="0">
                <a:solidFill>
                  <a:srgbClr val="0000FF"/>
                </a:solidFill>
              </a:rPr>
              <a:t>__', '__str__', __</a:t>
            </a:r>
            <a:r>
              <a:rPr lang="en-US" altLang="ko-KR" sz="1600" dirty="0" err="1">
                <a:solidFill>
                  <a:srgbClr val="0000FF"/>
                </a:solidFill>
              </a:rPr>
              <a:t>subclasshook</a:t>
            </a:r>
            <a:r>
              <a:rPr lang="en-US" altLang="ko-KR" sz="1600" dirty="0">
                <a:solidFill>
                  <a:srgbClr val="0000FF"/>
                </a:solidFill>
              </a:rPr>
              <a:t>__', 'capitalize', 'center', 'count', 'encode', '</a:t>
            </a:r>
            <a:r>
              <a:rPr lang="en-US" altLang="ko-KR" sz="1600" dirty="0" err="1">
                <a:solidFill>
                  <a:srgbClr val="0000FF"/>
                </a:solidFill>
              </a:rPr>
              <a:t>endswith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expandtabs</a:t>
            </a:r>
            <a:r>
              <a:rPr lang="en-US" altLang="ko-KR" sz="1600" dirty="0">
                <a:solidFill>
                  <a:srgbClr val="0000FF"/>
                </a:solidFill>
              </a:rPr>
              <a:t>', 'find', 'format', '</a:t>
            </a:r>
            <a:r>
              <a:rPr lang="en-US" altLang="ko-KR" sz="1600" dirty="0" err="1">
                <a:solidFill>
                  <a:srgbClr val="0000FF"/>
                </a:solidFill>
              </a:rPr>
              <a:t>format_map</a:t>
            </a:r>
            <a:r>
              <a:rPr lang="en-US" altLang="ko-KR" sz="1600" dirty="0">
                <a:solidFill>
                  <a:srgbClr val="0000FF"/>
                </a:solidFill>
              </a:rPr>
              <a:t>', 'index', '</a:t>
            </a:r>
            <a:r>
              <a:rPr lang="en-US" altLang="ko-KR" sz="1600" dirty="0" err="1">
                <a:solidFill>
                  <a:srgbClr val="0000FF"/>
                </a:solidFill>
              </a:rPr>
              <a:t>isalnum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isalpha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isdecimal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isdigit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isidentifier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islower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isnumeric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isprintable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isspace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istitle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isupper</a:t>
            </a:r>
            <a:r>
              <a:rPr lang="en-US" altLang="ko-KR" sz="1600" dirty="0">
                <a:solidFill>
                  <a:srgbClr val="0000FF"/>
                </a:solidFill>
              </a:rPr>
              <a:t>', 'join', '</a:t>
            </a:r>
            <a:r>
              <a:rPr lang="en-US" altLang="ko-KR" sz="1600" dirty="0" err="1">
                <a:solidFill>
                  <a:srgbClr val="0000FF"/>
                </a:solidFill>
              </a:rPr>
              <a:t>ljust</a:t>
            </a:r>
            <a:r>
              <a:rPr lang="en-US" altLang="ko-KR" sz="1600" dirty="0">
                <a:solidFill>
                  <a:srgbClr val="0000FF"/>
                </a:solidFill>
              </a:rPr>
              <a:t>', 'lower', '</a:t>
            </a:r>
            <a:r>
              <a:rPr lang="en-US" altLang="ko-KR" sz="1600" dirty="0" err="1">
                <a:solidFill>
                  <a:srgbClr val="0000FF"/>
                </a:solidFill>
              </a:rPr>
              <a:t>lstrip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maketrans</a:t>
            </a:r>
            <a:r>
              <a:rPr lang="en-US" altLang="ko-KR" sz="1600" dirty="0">
                <a:solidFill>
                  <a:srgbClr val="0000FF"/>
                </a:solidFill>
              </a:rPr>
              <a:t>', 'partition', 'replace', '</a:t>
            </a:r>
            <a:r>
              <a:rPr lang="en-US" altLang="ko-KR" sz="1600" dirty="0" err="1">
                <a:solidFill>
                  <a:srgbClr val="0000FF"/>
                </a:solidFill>
              </a:rPr>
              <a:t>rfind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rindex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rjust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rpartition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rsplit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rstrip</a:t>
            </a:r>
            <a:r>
              <a:rPr lang="en-US" altLang="ko-KR" sz="1600" dirty="0">
                <a:solidFill>
                  <a:srgbClr val="0000FF"/>
                </a:solidFill>
              </a:rPr>
              <a:t>', 'split', '</a:t>
            </a:r>
            <a:r>
              <a:rPr lang="en-US" altLang="ko-KR" sz="1600" dirty="0" err="1">
                <a:solidFill>
                  <a:srgbClr val="0000FF"/>
                </a:solidFill>
              </a:rPr>
              <a:t>splitlines</a:t>
            </a:r>
            <a:r>
              <a:rPr lang="en-US" altLang="ko-KR" sz="1600" dirty="0">
                <a:solidFill>
                  <a:srgbClr val="0000FF"/>
                </a:solidFill>
              </a:rPr>
              <a:t>', '</a:t>
            </a:r>
            <a:r>
              <a:rPr lang="en-US" altLang="ko-KR" sz="1600" dirty="0" err="1">
                <a:solidFill>
                  <a:srgbClr val="0000FF"/>
                </a:solidFill>
              </a:rPr>
              <a:t>startswith</a:t>
            </a:r>
            <a:r>
              <a:rPr lang="en-US" altLang="ko-KR" sz="1600" dirty="0">
                <a:solidFill>
                  <a:srgbClr val="0000FF"/>
                </a:solidFill>
              </a:rPr>
              <a:t>', 'strip', '</a:t>
            </a:r>
            <a:r>
              <a:rPr lang="en-US" altLang="ko-KR" sz="1600" dirty="0" err="1">
                <a:solidFill>
                  <a:srgbClr val="0000FF"/>
                </a:solidFill>
              </a:rPr>
              <a:t>swapcase</a:t>
            </a:r>
            <a:r>
              <a:rPr lang="en-US" altLang="ko-KR" sz="1600" dirty="0">
                <a:solidFill>
                  <a:srgbClr val="0000FF"/>
                </a:solidFill>
              </a:rPr>
              <a:t>', 'title', 'translate', 'upper']</a:t>
            </a:r>
            <a:endParaRPr lang="ko-KR" altLang="en-US" sz="1600" dirty="0">
              <a:solidFill>
                <a:srgbClr val="0000FF"/>
              </a:solidFill>
            </a:endParaRP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9709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18"/>
    </mc:Choice>
    <mc:Fallback xmlns="">
      <p:transition spd="slow" advTm="37218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Help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i="1" dirty="0"/>
              <a:t>help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리스트에 있는 함수의 기능을 간단히 묘사하기 위해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79712" y="2996952"/>
            <a:ext cx="4824536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&gt;&gt;&gt; help(</a:t>
            </a:r>
            <a:r>
              <a:rPr lang="en-US" altLang="ko-KR" dirty="0" err="1"/>
              <a:t>popcorn.upper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Help on built-in function upper: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upper(...)</a:t>
            </a:r>
          </a:p>
          <a:p>
            <a:r>
              <a:rPr lang="en-US" altLang="ko-KR" dirty="0" err="1">
                <a:solidFill>
                  <a:srgbClr val="0000FF"/>
                </a:solidFill>
              </a:rPr>
              <a:t>S.upper</a:t>
            </a:r>
            <a:r>
              <a:rPr lang="en-US" altLang="ko-KR" dirty="0">
                <a:solidFill>
                  <a:srgbClr val="0000FF"/>
                </a:solidFill>
              </a:rPr>
              <a:t>() -&gt; </a:t>
            </a:r>
            <a:r>
              <a:rPr lang="en-US" altLang="ko-KR" dirty="0" err="1">
                <a:solidFill>
                  <a:srgbClr val="0000FF"/>
                </a:solidFill>
              </a:rPr>
              <a:t>str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Return a copy of S converted to uppercase.</a:t>
            </a:r>
            <a:endParaRPr lang="ko-KR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D9CCBAE-FE0D-40FC-BD19-24831F0AABE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65920" y="1443600"/>
              <a:ext cx="7621920" cy="1906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D9CCBAE-FE0D-40FC-BD19-24831F0AABE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560" y="1434240"/>
                <a:ext cx="7640640" cy="19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60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41"/>
    </mc:Choice>
    <mc:Fallback xmlns="">
      <p:transition spd="slow" advTm="401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i="1" dirty="0"/>
              <a:t>evaluate </a:t>
            </a:r>
            <a:r>
              <a:rPr lang="ko-KR" altLang="en-US" i="1" dirty="0"/>
              <a:t>의 약어</a:t>
            </a:r>
            <a:endParaRPr lang="en-US" altLang="ko-KR" i="1" dirty="0"/>
          </a:p>
          <a:p>
            <a:pPr algn="just"/>
            <a:r>
              <a:rPr lang="ko-KR" altLang="en-US" dirty="0"/>
              <a:t>매개변수는</a:t>
            </a:r>
            <a:r>
              <a:rPr lang="en-US" altLang="ko-KR" dirty="0"/>
              <a:t> </a:t>
            </a:r>
            <a:r>
              <a:rPr lang="ko-KR" altLang="en-US" dirty="0"/>
              <a:t>문자열로 받음</a:t>
            </a:r>
            <a:endParaRPr lang="en-US" altLang="ko-KR" dirty="0"/>
          </a:p>
          <a:p>
            <a:pPr algn="just"/>
            <a:r>
              <a:rPr lang="ko-KR" altLang="en-US" dirty="0"/>
              <a:t>이 문자열을 </a:t>
            </a:r>
            <a:r>
              <a:rPr lang="en-US" altLang="ko-KR" dirty="0">
                <a:solidFill>
                  <a:schemeClr val="accent2"/>
                </a:solidFill>
              </a:rPr>
              <a:t>Python expression</a:t>
            </a:r>
            <a:r>
              <a:rPr lang="ko-KR" altLang="en-US" dirty="0">
                <a:solidFill>
                  <a:schemeClr val="accent2"/>
                </a:solidFill>
              </a:rPr>
              <a:t>으로 고려하여 프로그램 실행</a:t>
            </a:r>
            <a:endParaRPr lang="en-US" altLang="ko-KR" dirty="0"/>
          </a:p>
          <a:p>
            <a:pPr marL="0" indent="0" algn="just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3284984"/>
            <a:ext cx="4824536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 err="1"/>
              <a:t>eval</a:t>
            </a:r>
            <a:r>
              <a:rPr lang="en-US" altLang="ko-KR" dirty="0"/>
              <a:t>('print("wow")')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wow</a:t>
            </a:r>
          </a:p>
          <a:p>
            <a:endParaRPr lang="en-US" altLang="ko-KR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eval</a:t>
            </a:r>
            <a:r>
              <a:rPr lang="en-US" altLang="ko-KR" dirty="0"/>
              <a:t>(‘10*5')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50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CC86B66-3538-45B6-9EC4-602F7F9585CF}"/>
              </a:ext>
            </a:extLst>
          </p:cNvPr>
          <p:cNvSpPr/>
          <p:nvPr/>
        </p:nvSpPr>
        <p:spPr>
          <a:xfrm>
            <a:off x="611560" y="5114851"/>
            <a:ext cx="590465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 err="1"/>
              <a:t>your_calculation</a:t>
            </a:r>
            <a:r>
              <a:rPr lang="en-US" altLang="ko-KR" dirty="0"/>
              <a:t> = input('Enter a calculation: ')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eval</a:t>
            </a:r>
            <a:r>
              <a:rPr lang="en-US" altLang="ko-KR" dirty="0"/>
              <a:t>(</a:t>
            </a:r>
            <a:r>
              <a:rPr lang="en-US" altLang="ko-KR" dirty="0" err="1"/>
              <a:t>your_calculation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Enter a calculation: 12*52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624</a:t>
            </a:r>
            <a:endParaRPr lang="ko-KR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EA9A3BA-10A1-4A0B-9580-F96E4D33764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94280" y="95760"/>
              <a:ext cx="5549040" cy="618840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EA9A3BA-10A1-4A0B-9580-F96E4D3376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4920" y="86400"/>
                <a:ext cx="5567760" cy="620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7839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20"/>
    </mc:Choice>
    <mc:Fallback xmlns="">
      <p:transition spd="slow" advTm="690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float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a string or a number</a:t>
            </a:r>
            <a:r>
              <a:rPr lang="ko-KR" altLang="en-US" dirty="0"/>
              <a:t>를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chemeClr val="accent2"/>
                </a:solidFill>
              </a:rPr>
              <a:t>floating point </a:t>
            </a:r>
            <a:r>
              <a:rPr lang="ko-KR" altLang="en-US" dirty="0">
                <a:solidFill>
                  <a:schemeClr val="accent2"/>
                </a:solidFill>
              </a:rPr>
              <a:t>숫자로 변환하는 함수</a:t>
            </a:r>
            <a:endParaRPr lang="en-US" altLang="ko-KR" dirty="0"/>
          </a:p>
          <a:p>
            <a:pPr algn="just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2492896"/>
            <a:ext cx="6264695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&gt;&gt;&gt; float('12')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12</a:t>
            </a:r>
          </a:p>
          <a:p>
            <a:endParaRPr lang="en-US" altLang="ko-KR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/>
              <a:t>&gt;&gt;&gt; float('123.456789')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123.456789</a:t>
            </a:r>
          </a:p>
          <a:p>
            <a:endParaRPr lang="en-US" altLang="ko-KR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your_age</a:t>
            </a:r>
            <a:r>
              <a:rPr lang="en-US" altLang="ko-KR" dirty="0"/>
              <a:t> = input('Enter your age: ')</a:t>
            </a:r>
          </a:p>
          <a:p>
            <a:r>
              <a:rPr lang="en-US" altLang="ko-KR" dirty="0"/>
              <a:t>&gt;&gt;&gt; age = float(</a:t>
            </a:r>
            <a:r>
              <a:rPr lang="en-US" altLang="ko-KR" dirty="0" err="1"/>
              <a:t>your_age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&gt;&gt;&gt; if age &gt; 13:</a:t>
            </a:r>
          </a:p>
          <a:p>
            <a:r>
              <a:rPr lang="en-US" altLang="ko-KR" dirty="0">
                <a:solidFill>
                  <a:schemeClr val="bg2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ko-KR" dirty="0"/>
              <a:t> print('You are %s years too old' % (age - 13))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You are 7.0 years too old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A711D71-F491-429D-9246-283B747DADF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37920" y="805680"/>
              <a:ext cx="8251200" cy="45295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A711D71-F491-429D-9246-283B747DAD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560" y="796320"/>
                <a:ext cx="8269920" cy="45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986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29"/>
    </mc:Choice>
    <mc:Fallback xmlns="">
      <p:transition spd="slow" advTm="644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a string or a number</a:t>
            </a:r>
            <a:r>
              <a:rPr lang="ko-KR" altLang="en-US" dirty="0"/>
              <a:t>를</a:t>
            </a:r>
            <a:r>
              <a:rPr lang="en-US" altLang="ko-KR" dirty="0"/>
              <a:t>  </a:t>
            </a:r>
            <a:r>
              <a:rPr lang="en-US" altLang="ko-KR" dirty="0">
                <a:solidFill>
                  <a:schemeClr val="accent2"/>
                </a:solidFill>
              </a:rPr>
              <a:t>int</a:t>
            </a:r>
            <a:r>
              <a:rPr lang="ko-KR" altLang="en-US" dirty="0">
                <a:solidFill>
                  <a:schemeClr val="accent2"/>
                </a:solidFill>
              </a:rPr>
              <a:t> 숫자로 변환하는 함수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2560836"/>
            <a:ext cx="6264695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 err="1"/>
              <a:t>int</a:t>
            </a:r>
            <a:r>
              <a:rPr lang="en-US" altLang="ko-KR" dirty="0"/>
              <a:t>(123.456)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123</a:t>
            </a:r>
          </a:p>
          <a:p>
            <a:endParaRPr lang="en-US" altLang="ko-KR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int</a:t>
            </a:r>
            <a:r>
              <a:rPr lang="en-US" altLang="ko-KR" dirty="0"/>
              <a:t>('123')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123</a:t>
            </a:r>
          </a:p>
          <a:p>
            <a:endParaRPr lang="en-US" altLang="ko-KR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int</a:t>
            </a:r>
            <a:r>
              <a:rPr lang="en-US" altLang="ko-KR" dirty="0"/>
              <a:t>('123.456')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???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BA58A560-29BF-498A-B466-06CC59D34D5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41240" y="773640"/>
              <a:ext cx="7502400" cy="4083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BA58A560-29BF-498A-B466-06CC59D34D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880" y="764280"/>
                <a:ext cx="7521120" cy="410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3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3"/>
    </mc:Choice>
    <mc:Fallback xmlns="">
      <p:transition spd="slow" advTm="386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객체의 길이를 반환하는 함수</a:t>
            </a:r>
            <a:endParaRPr lang="en-US" altLang="ko-KR" dirty="0"/>
          </a:p>
          <a:p>
            <a:pPr algn="just"/>
            <a:r>
              <a:rPr lang="ko-KR" altLang="en-US" dirty="0"/>
              <a:t>문자열인 경우 문자의 개수를 반환</a:t>
            </a:r>
            <a:endParaRPr lang="en-US" altLang="ko-KR" dirty="0"/>
          </a:p>
          <a:p>
            <a:pPr algn="just"/>
            <a:r>
              <a:rPr lang="ko-KR" altLang="en-US" dirty="0"/>
              <a:t>리스트인 경우 리스트에 있는 요소의 개수 반환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3356992"/>
            <a:ext cx="6264695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 err="1"/>
              <a:t>len</a:t>
            </a:r>
            <a:r>
              <a:rPr lang="en-US" altLang="ko-KR" dirty="0"/>
              <a:t>('this is a test string')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21</a:t>
            </a:r>
          </a:p>
          <a:p>
            <a:endParaRPr lang="en-US" altLang="ko-KR" dirty="0">
              <a:solidFill>
                <a:schemeClr val="bg2">
                  <a:lumMod val="50000"/>
                  <a:lumOff val="50000"/>
                </a:schemeClr>
              </a:solidFill>
            </a:endParaRPr>
          </a:p>
          <a:p>
            <a:r>
              <a:rPr lang="en-US" altLang="ko-KR" dirty="0"/>
              <a:t>&gt;&gt;&gt;  </a:t>
            </a:r>
            <a:r>
              <a:rPr lang="en-US" altLang="ko-KR" dirty="0" err="1"/>
              <a:t>creature_list</a:t>
            </a:r>
            <a:r>
              <a:rPr lang="en-US" altLang="ko-KR" dirty="0"/>
              <a:t> = ['unicorn', 'cyclops', 'fairy', 'elf', 	'</a:t>
            </a:r>
            <a:r>
              <a:rPr lang="en-US" altLang="ko-KR" dirty="0" err="1"/>
              <a:t>dragon','troll</a:t>
            </a:r>
            <a:r>
              <a:rPr lang="en-US" altLang="ko-KR" dirty="0"/>
              <a:t>']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creature_list</a:t>
            </a:r>
            <a:r>
              <a:rPr lang="en-US" altLang="ko-KR" dirty="0"/>
              <a:t>))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6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37A37E6-B261-46DF-AC51-C97E192D863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86520" y="3708360"/>
              <a:ext cx="5381280" cy="16430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37A37E6-B261-46DF-AC51-C97E192D86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7160" y="3699000"/>
                <a:ext cx="5400000" cy="16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421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656"/>
    </mc:Choice>
    <mc:Fallback xmlns="">
      <p:transition spd="slow" advTm="736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2"/>
                </a:solidFill>
              </a:rPr>
              <a:t>loops </a:t>
            </a:r>
            <a:r>
              <a:rPr lang="ko-KR" altLang="en-US" dirty="0">
                <a:solidFill>
                  <a:schemeClr val="accent2"/>
                </a:solidFill>
              </a:rPr>
              <a:t>문을 사용할 때 </a:t>
            </a:r>
            <a:r>
              <a:rPr lang="en-US" altLang="ko-KR" dirty="0" err="1">
                <a:solidFill>
                  <a:schemeClr val="accent2"/>
                </a:solidFill>
              </a:rPr>
              <a:t>len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r>
              <a:rPr lang="ko-KR" altLang="en-US" dirty="0">
                <a:solidFill>
                  <a:schemeClr val="accent2"/>
                </a:solidFill>
              </a:rPr>
              <a:t>함수는 매우 유용하게 사용된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953047" y="2708919"/>
            <a:ext cx="4968552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&gt;&gt;&gt; fruit = ['apple', 'banana', 'clementine', 	'dragon fruit']</a:t>
            </a:r>
          </a:p>
          <a:p>
            <a:r>
              <a:rPr lang="en-US" altLang="ko-KR" dirty="0"/>
              <a:t>&gt;&gt;&gt; length = </a:t>
            </a:r>
            <a:r>
              <a:rPr lang="en-US" altLang="ko-KR" dirty="0" err="1"/>
              <a:t>len</a:t>
            </a:r>
            <a:r>
              <a:rPr lang="en-US" altLang="ko-KR" dirty="0"/>
              <a:t>(fruit)</a:t>
            </a:r>
          </a:p>
          <a:p>
            <a:r>
              <a:rPr lang="en-US" altLang="ko-KR" dirty="0"/>
              <a:t>&gt;&gt;&gt; for x in range(0, length):</a:t>
            </a:r>
          </a:p>
          <a:p>
            <a:r>
              <a:rPr lang="en-US" altLang="ko-KR" dirty="0"/>
              <a:t>	print('the fruit at index %s 	is %s' % (x, fruit[x]))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the fruit at index 0 is apple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the fruit at index 1 is banana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the fruit at index 2 is clementine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the fruit at index 3 is dragon fruit</a:t>
            </a:r>
            <a:endParaRPr lang="ko-KR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ED926F5-D1F7-47BA-BB77-EC9DEF946AD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98840" y="1690560"/>
              <a:ext cx="3675600" cy="27514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ED926F5-D1F7-47BA-BB77-EC9DEF946AD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9480" y="1681200"/>
                <a:ext cx="3694320" cy="277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868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55"/>
    </mc:Choice>
    <mc:Fallback xmlns="">
      <p:transition spd="slow" advTm="66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max, min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a list, tuple, or string,</a:t>
            </a:r>
          </a:p>
          <a:p>
            <a:pPr lvl="1" algn="just"/>
            <a:r>
              <a:rPr lang="en-US" altLang="ko-KR" dirty="0"/>
              <a:t>min: </a:t>
            </a:r>
            <a:r>
              <a:rPr lang="ko-KR" altLang="en-US" dirty="0"/>
              <a:t>최소값 반환</a:t>
            </a:r>
            <a:endParaRPr lang="en-US" altLang="ko-KR" dirty="0"/>
          </a:p>
          <a:p>
            <a:pPr lvl="1" algn="just"/>
            <a:r>
              <a:rPr lang="en-US" altLang="ko-KR" dirty="0"/>
              <a:t>max:</a:t>
            </a:r>
            <a:r>
              <a:rPr lang="ko-KR" altLang="en-US" dirty="0"/>
              <a:t> 최대값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250281" y="2924944"/>
            <a:ext cx="457200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/>
              <a:t>&gt;&gt;&gt; numbers = [5, 4, 10, 30, 22]</a:t>
            </a:r>
          </a:p>
          <a:p>
            <a:r>
              <a:rPr lang="en-US" altLang="ko-KR" dirty="0"/>
              <a:t>&gt;&gt;&gt; print(max(numbers))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30</a:t>
            </a:r>
          </a:p>
          <a:p>
            <a:endParaRPr lang="en-US" altLang="ko-KR" dirty="0"/>
          </a:p>
          <a:p>
            <a:r>
              <a:rPr lang="en-US" altLang="ko-KR" dirty="0"/>
              <a:t>&gt;&gt;&gt; strings = ‘</a:t>
            </a:r>
            <a:r>
              <a:rPr lang="en-US" altLang="ko-KR" dirty="0" err="1"/>
              <a:t>s,t,r,i,n,g,S,T,R,I,N,G</a:t>
            </a:r>
            <a:r>
              <a:rPr lang="en-US" altLang="ko-KR" dirty="0"/>
              <a:t>' </a:t>
            </a:r>
          </a:p>
          <a:p>
            <a:r>
              <a:rPr lang="en-US" altLang="ko-KR" dirty="0"/>
              <a:t>&gt;&gt;&gt; print(max(strings)) 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t</a:t>
            </a:r>
          </a:p>
          <a:p>
            <a:endParaRPr lang="en-US" altLang="ko-KR" dirty="0"/>
          </a:p>
          <a:p>
            <a:r>
              <a:rPr lang="fr-FR" altLang="ko-KR" dirty="0"/>
              <a:t>&gt;&gt;&gt; print(max(10, 300, 450, 50, 90)) </a:t>
            </a:r>
          </a:p>
          <a:p>
            <a:r>
              <a:rPr lang="fr-FR" altLang="ko-KR" dirty="0">
                <a:solidFill>
                  <a:srgbClr val="0000FF"/>
                </a:solidFill>
              </a:rPr>
              <a:t>450</a:t>
            </a:r>
            <a:endParaRPr lang="ko-KR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51941FC-C4BB-4CF4-B084-46203DC5D07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19840" y="733680"/>
              <a:ext cx="3699360" cy="50641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51941FC-C4BB-4CF4-B084-46203DC5D0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10480" y="724320"/>
                <a:ext cx="3718080" cy="50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456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72"/>
    </mc:Choice>
    <mc:Fallback xmlns="">
      <p:transition spd="slow" advTm="637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max, min </a:t>
            </a:r>
            <a:r>
              <a:rPr lang="ko-KR" altLang="en-US" dirty="0"/>
              <a:t>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187624" y="1700808"/>
            <a:ext cx="5742384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 err="1"/>
              <a:t>guess_this_number</a:t>
            </a:r>
            <a:r>
              <a:rPr lang="en-US" altLang="ko-KR" dirty="0"/>
              <a:t> = 61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player_guesses</a:t>
            </a:r>
            <a:r>
              <a:rPr lang="en-US" altLang="ko-KR" dirty="0"/>
              <a:t> = [12, 15, 70, 45]</a:t>
            </a:r>
          </a:p>
          <a:p>
            <a:r>
              <a:rPr lang="en-US" altLang="ko-KR" dirty="0"/>
              <a:t>&gt;&gt;&gt; if max(</a:t>
            </a:r>
            <a:r>
              <a:rPr lang="en-US" altLang="ko-KR" dirty="0" err="1"/>
              <a:t>player_guesses</a:t>
            </a:r>
            <a:r>
              <a:rPr lang="en-US" altLang="ko-KR" dirty="0"/>
              <a:t>) &gt; </a:t>
            </a:r>
            <a:r>
              <a:rPr lang="en-US" altLang="ko-KR" dirty="0" err="1"/>
              <a:t>guess_this_number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	print('Boom! You all lose')</a:t>
            </a:r>
          </a:p>
          <a:p>
            <a:r>
              <a:rPr lang="en-US" altLang="ko-KR" dirty="0"/>
              <a:t>      else:</a:t>
            </a:r>
          </a:p>
          <a:p>
            <a:r>
              <a:rPr lang="en-US" altLang="ko-KR" dirty="0"/>
              <a:t>	print('You win')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Boom! You all lose</a:t>
            </a:r>
            <a:endParaRPr lang="ko-KR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0588C49-1BE3-4EE1-9807-60EAA3D4C07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41400" y="789480"/>
              <a:ext cx="4408920" cy="267192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0588C49-1BE3-4EE1-9807-60EAA3D4C0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32040" y="780120"/>
                <a:ext cx="4427640" cy="26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59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19"/>
    </mc:Choice>
    <mc:Fallback xmlns="">
      <p:transition spd="slow" advTm="566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x = </a:t>
            </a:r>
            <a:r>
              <a:rPr lang="en-US" altLang="ko-KR" dirty="0" err="1">
                <a:solidFill>
                  <a:srgbClr val="000080"/>
                </a:solidFill>
              </a:rPr>
              <a:t>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80"/>
                </a:solidFill>
              </a:rPr>
              <a:t>input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정수</a:t>
            </a:r>
            <a:r>
              <a:rPr lang="ko-KR" altLang="en-US" dirty="0">
                <a:solidFill>
                  <a:srgbClr val="008080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x = "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if(</a:t>
            </a:r>
            <a:r>
              <a:rPr lang="en-US" altLang="ko-KR" dirty="0"/>
              <a:t>x % </a:t>
            </a:r>
            <a:r>
              <a:rPr lang="en-US" altLang="ko-KR" dirty="0">
                <a:solidFill>
                  <a:srgbClr val="0000FF"/>
                </a:solidFill>
              </a:rPr>
              <a:t>2 </a:t>
            </a:r>
            <a:r>
              <a:rPr lang="en-US" altLang="ko-KR" dirty="0"/>
              <a:t>== </a:t>
            </a:r>
            <a:r>
              <a:rPr lang="en-US" altLang="ko-KR" dirty="0">
                <a:solidFill>
                  <a:srgbClr val="0000FF"/>
                </a:solidFill>
              </a:rPr>
              <a:t>1)</a:t>
            </a:r>
            <a:r>
              <a:rPr lang="en-US" altLang="ko-KR" dirty="0"/>
              <a:t>:			# </a:t>
            </a:r>
            <a:r>
              <a:rPr lang="ko-KR" altLang="en-US" dirty="0"/>
              <a:t>괄호 생략 가능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홀수입니다</a:t>
            </a:r>
            <a:r>
              <a:rPr lang="en-US" altLang="ko-KR" dirty="0">
                <a:solidFill>
                  <a:srgbClr val="008080"/>
                </a:solidFill>
              </a:rPr>
              <a:t>."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else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짝수입니다</a:t>
            </a:r>
            <a:r>
              <a:rPr lang="en-US" altLang="ko-KR" dirty="0">
                <a:solidFill>
                  <a:srgbClr val="008080"/>
                </a:solidFill>
              </a:rPr>
              <a:t>."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4437112"/>
            <a:ext cx="4572000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 = </a:t>
            </a:r>
            <a:r>
              <a:rPr lang="en-US" altLang="ko-KR" b="1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</a:p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홀수입니다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0" y="1142984"/>
            <a:ext cx="8748464" cy="2718064"/>
          </a:xfrm>
          <a:prstGeom prst="roundRect">
            <a:avLst>
              <a:gd name="adj" fmla="val 8298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792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532"/>
    </mc:Choice>
    <mc:Fallback xmlns="">
      <p:transition spd="slow" advTm="47532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range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Loop</a:t>
            </a:r>
            <a:r>
              <a:rPr lang="ko-KR" altLang="en-US" dirty="0"/>
              <a:t> 에서 유용하게 사용됨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range(0, 5): 0, 1, 2, 3, 4</a:t>
            </a:r>
          </a:p>
          <a:p>
            <a:r>
              <a:rPr lang="en-US" altLang="ko-KR" dirty="0"/>
              <a:t>range(0, 10, 2): 0, 2, 4, 6, 8</a:t>
            </a:r>
          </a:p>
          <a:p>
            <a:r>
              <a:rPr lang="en-US" altLang="ko-KR" dirty="0"/>
              <a:t>range(10, 0, -2): 10, 8, 6, 4, 2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547664" y="3429000"/>
            <a:ext cx="5616624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&gt;&gt;&gt; print(list(range(0, 5)))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[0, 1, 2, 3, 4]</a:t>
            </a:r>
          </a:p>
          <a:p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count_by_twos</a:t>
            </a:r>
            <a:r>
              <a:rPr lang="en-US" altLang="ko-KR" dirty="0"/>
              <a:t> = list(range(0, 30, 2)) 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count_by_twos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???</a:t>
            </a:r>
          </a:p>
          <a:p>
            <a:endParaRPr lang="en-US" altLang="ko-KR" dirty="0"/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count_down_by_twos</a:t>
            </a:r>
            <a:r>
              <a:rPr lang="en-US" altLang="ko-KR" dirty="0"/>
              <a:t> = list(range(40, 10, -2)) 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count_down_by_twos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???</a:t>
            </a:r>
            <a:endParaRPr lang="ko-KR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2CFD2302-A851-4AB7-BA5D-E008B75F68B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9640" y="797400"/>
              <a:ext cx="6210720" cy="48808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2CFD2302-A851-4AB7-BA5D-E008B75F68B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0280" y="788040"/>
                <a:ext cx="6229440" cy="489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140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43"/>
    </mc:Choice>
    <mc:Fallback xmlns="">
      <p:transition spd="slow" advTm="838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 </a:t>
            </a:r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리스트에 있는 숫자의 합을 더하여 반환하는 함수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35696" y="2492896"/>
            <a:ext cx="5544616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&gt;&gt;&gt; </a:t>
            </a:r>
            <a:r>
              <a:rPr lang="en-US" altLang="ko-KR" dirty="0" err="1"/>
              <a:t>my_list_of_numbers</a:t>
            </a:r>
            <a:r>
              <a:rPr lang="en-US" altLang="ko-KR" dirty="0"/>
              <a:t> = list(range(0, 500, 50))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my_list_of_numbers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[0, 50, 100, 150, 200, 250, 300, 350, 400, 450]</a:t>
            </a:r>
          </a:p>
          <a:p>
            <a:r>
              <a:rPr lang="en-US" altLang="ko-KR" dirty="0"/>
              <a:t>&gt;&gt;&gt; print(sum(</a:t>
            </a:r>
            <a:r>
              <a:rPr lang="en-US" altLang="ko-KR" dirty="0" err="1"/>
              <a:t>my_list_of_numbers</a:t>
            </a:r>
            <a:r>
              <a:rPr lang="en-US" altLang="ko-KR" dirty="0"/>
              <a:t>))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2250</a:t>
            </a:r>
            <a:endParaRPr lang="ko-KR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55AECB2-970C-4AB6-8EB0-6FBED517ED2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37920" y="55800"/>
              <a:ext cx="7326720" cy="3868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55AECB2-970C-4AB6-8EB0-6FBED517ED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560" y="46440"/>
                <a:ext cx="7345440" cy="38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1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761"/>
    </mc:Choice>
    <mc:Fallback xmlns="">
      <p:transition spd="slow" advTm="317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keyword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주어진 문자열이</a:t>
            </a:r>
            <a:endParaRPr lang="en-US" altLang="ko-KR" dirty="0"/>
          </a:p>
          <a:p>
            <a:pPr algn="just"/>
            <a:r>
              <a:rPr lang="ko-KR" altLang="en-US" dirty="0" err="1">
                <a:solidFill>
                  <a:schemeClr val="accent2"/>
                </a:solidFill>
              </a:rPr>
              <a:t>파이션에서</a:t>
            </a:r>
            <a:r>
              <a:rPr lang="ko-KR" altLang="en-US" dirty="0">
                <a:solidFill>
                  <a:schemeClr val="accent2"/>
                </a:solidFill>
              </a:rPr>
              <a:t> 사용하는 키워드인지 확인하여 그 결과를 반환하는 모듈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475656" y="2737951"/>
            <a:ext cx="6696744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&gt;&gt;&gt; import keyword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keyword.iskeyword</a:t>
            </a:r>
            <a:r>
              <a:rPr lang="en-US" altLang="ko-KR" dirty="0"/>
              <a:t>('if'))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True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keyword.iskeyword</a:t>
            </a:r>
            <a:r>
              <a:rPr lang="en-US" altLang="ko-KR" dirty="0"/>
              <a:t>('</a:t>
            </a:r>
            <a:r>
              <a:rPr lang="en-US" altLang="ko-KR" dirty="0" err="1"/>
              <a:t>ozwald</a:t>
            </a:r>
            <a:r>
              <a:rPr lang="en-US" altLang="ko-KR" dirty="0"/>
              <a:t>'))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False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keyword.kwlist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['False', 'None', 'True', 'and', 'as', 'assert', 'break', 'class',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'continue', '</a:t>
            </a:r>
            <a:r>
              <a:rPr lang="en-US" altLang="ko-KR" dirty="0" err="1">
                <a:solidFill>
                  <a:srgbClr val="0000FF"/>
                </a:solidFill>
              </a:rPr>
              <a:t>def</a:t>
            </a:r>
            <a:r>
              <a:rPr lang="en-US" altLang="ko-KR" dirty="0">
                <a:solidFill>
                  <a:srgbClr val="0000FF"/>
                </a:solidFill>
              </a:rPr>
              <a:t>', 'del', '</a:t>
            </a:r>
            <a:r>
              <a:rPr lang="en-US" altLang="ko-KR" dirty="0" err="1">
                <a:solidFill>
                  <a:srgbClr val="0000FF"/>
                </a:solidFill>
              </a:rPr>
              <a:t>elif</a:t>
            </a:r>
            <a:r>
              <a:rPr lang="en-US" altLang="ko-KR" dirty="0">
                <a:solidFill>
                  <a:srgbClr val="0000FF"/>
                </a:solidFill>
              </a:rPr>
              <a:t>', 'else', 'except', 'finally',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'for', 'from', 'global', 'if', 'import', 'in', 'is', 'lambda',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'nonlocal', 'not', 'or', 'pass', 'raise', 'return', 'try', 'while',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'with', 'yield']</a:t>
            </a:r>
            <a:endParaRPr lang="ko-KR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FF01182-F59C-4F0E-988E-F387E790F8B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93720" y="2161080"/>
              <a:ext cx="7294680" cy="3868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FF01182-F59C-4F0E-988E-F387E790F8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4360" y="2151720"/>
                <a:ext cx="7313400" cy="38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5935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487"/>
    </mc:Choice>
    <mc:Fallback xmlns="">
      <p:transition spd="slow" advTm="664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dirty="0">
                <a:solidFill>
                  <a:schemeClr val="accent2"/>
                </a:solidFill>
              </a:rPr>
              <a:t>random </a:t>
            </a:r>
            <a:r>
              <a:rPr lang="ko-KR" altLang="en-US" dirty="0">
                <a:solidFill>
                  <a:schemeClr val="accent2"/>
                </a:solidFill>
              </a:rPr>
              <a:t>숫자를 생성하는 모듈</a:t>
            </a:r>
            <a:r>
              <a:rPr lang="en-US" altLang="ko-KR" dirty="0"/>
              <a:t>.</a:t>
            </a:r>
          </a:p>
          <a:p>
            <a:pPr algn="just"/>
            <a:r>
              <a:rPr lang="en-US" altLang="ko-KR" i="1" dirty="0" err="1"/>
              <a:t>randint</a:t>
            </a:r>
            <a:r>
              <a:rPr lang="en-US" altLang="ko-KR" i="1" dirty="0"/>
              <a:t> (num1, num2): num1</a:t>
            </a:r>
            <a:r>
              <a:rPr lang="ko-KR" altLang="en-US" i="1" dirty="0"/>
              <a:t>에서 </a:t>
            </a:r>
            <a:r>
              <a:rPr lang="en-US" altLang="ko-KR" i="1" dirty="0"/>
              <a:t>num2 </a:t>
            </a:r>
            <a:r>
              <a:rPr lang="ko-KR" altLang="en-US" i="1" dirty="0"/>
              <a:t>사이의 임의의 정수를 생성하는 모듈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23728" y="2924944"/>
            <a:ext cx="4572000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fr-FR" altLang="ko-KR" dirty="0"/>
              <a:t>&gt;&gt;&gt; import random</a:t>
            </a:r>
          </a:p>
          <a:p>
            <a:r>
              <a:rPr lang="fr-FR" altLang="ko-KR" dirty="0"/>
              <a:t>&gt;&gt;&gt; print(random.randint(1, 100))</a:t>
            </a:r>
          </a:p>
          <a:p>
            <a:r>
              <a:rPr lang="fr-FR" altLang="ko-KR" dirty="0">
                <a:solidFill>
                  <a:srgbClr val="0000FF"/>
                </a:solidFill>
              </a:rPr>
              <a:t>58</a:t>
            </a:r>
          </a:p>
          <a:p>
            <a:r>
              <a:rPr lang="fr-FR" altLang="ko-KR" dirty="0"/>
              <a:t>&gt;&gt;&gt; print(random.randint(100, 1000))</a:t>
            </a:r>
          </a:p>
          <a:p>
            <a:r>
              <a:rPr lang="fr-FR" altLang="ko-KR" dirty="0">
                <a:solidFill>
                  <a:srgbClr val="0000FF"/>
                </a:solidFill>
              </a:rPr>
              <a:t>861</a:t>
            </a:r>
          </a:p>
          <a:p>
            <a:r>
              <a:rPr lang="fr-FR" altLang="ko-KR" dirty="0"/>
              <a:t>&gt;&gt;&gt; print(random.randint(1000, 5000))</a:t>
            </a:r>
          </a:p>
          <a:p>
            <a:r>
              <a:rPr lang="fr-FR" altLang="ko-KR" dirty="0">
                <a:solidFill>
                  <a:srgbClr val="0000FF"/>
                </a:solidFill>
              </a:rPr>
              <a:t>3795</a:t>
            </a:r>
            <a:endParaRPr lang="ko-KR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76253D5-5E31-4F35-A6E0-08CB76B55D1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45840" y="789480"/>
              <a:ext cx="6266160" cy="388404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76253D5-5E31-4F35-A6E0-08CB76B55D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480" y="780120"/>
                <a:ext cx="6284880" cy="39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987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098"/>
    </mc:Choice>
    <mc:Fallback xmlns="">
      <p:transition spd="slow" advTm="610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주어진</a:t>
            </a:r>
            <a:r>
              <a:rPr lang="en-US" altLang="ko-KR" dirty="0"/>
              <a:t> </a:t>
            </a:r>
            <a:r>
              <a:rPr lang="ko-KR" altLang="en-US" dirty="0"/>
              <a:t>리스트 등</a:t>
            </a:r>
            <a:endParaRPr lang="en-US" altLang="ko-KR" dirty="0"/>
          </a:p>
          <a:p>
            <a:pPr lvl="1" algn="just"/>
            <a:r>
              <a:rPr lang="ko-KR" altLang="en-US" dirty="0"/>
              <a:t>주어진 값들 중에 임의로 하나를 선택하여 반환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971600" y="2636912"/>
            <a:ext cx="457200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/>
              <a:t>&gt;&gt;&gt; import random</a:t>
            </a:r>
          </a:p>
          <a:p>
            <a:r>
              <a:rPr lang="en-US" altLang="ko-KR" dirty="0"/>
              <a:t>&gt;&gt;&gt; desserts = ['ice cream', 'pancakes', 	'brownies', 'cookies', 'candy']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random.choice</a:t>
            </a:r>
            <a:r>
              <a:rPr lang="en-US" altLang="ko-KR" dirty="0"/>
              <a:t>(desserts))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brownies</a:t>
            </a:r>
            <a:endParaRPr lang="ko-KR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6FAB37C-8652-4D66-9142-2B758EA7F9F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53760" y="1626840"/>
              <a:ext cx="6497640" cy="21934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6FAB37C-8652-4D66-9142-2B758EA7F9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400" y="1617480"/>
                <a:ext cx="6516360" cy="22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5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02"/>
    </mc:Choice>
    <mc:Fallback xmlns="">
      <p:transition spd="slow" advTm="400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random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shuffles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리스트에 주어진 요소를 썩어 반환함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123728" y="2636912"/>
            <a:ext cx="45720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/>
              <a:t>&gt;&gt;&gt; import random</a:t>
            </a:r>
          </a:p>
          <a:p>
            <a:r>
              <a:rPr lang="en-US" altLang="ko-KR" dirty="0"/>
              <a:t>&gt;&gt;&gt; desserts = ['ice cream', 'pancakes', 	'brownies', 'cookies', 'candy']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random.shuffle</a:t>
            </a:r>
            <a:r>
              <a:rPr lang="en-US" altLang="ko-KR" dirty="0"/>
              <a:t>(desserts)</a:t>
            </a:r>
          </a:p>
          <a:p>
            <a:r>
              <a:rPr lang="en-US" altLang="ko-KR" dirty="0"/>
              <a:t>&gt;&gt;&gt; print(desserts)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['pancakes', 'ice cream', 'candy', 'brownies', 'cookies']</a:t>
            </a:r>
            <a:endParaRPr lang="ko-KR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A6A1DCE2-6470-4474-8E23-62C0D64BADB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65920" y="1626840"/>
              <a:ext cx="7996320" cy="2169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A6A1DCE2-6470-4474-8E23-62C0D64BADB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6560" y="1617480"/>
                <a:ext cx="8015040" cy="218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170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92"/>
    </mc:Choice>
    <mc:Fallback xmlns="">
      <p:transition spd="slow" advTm="287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err="1"/>
              <a:t>파이션</a:t>
            </a:r>
            <a:r>
              <a:rPr lang="ko-KR" altLang="en-US" dirty="0"/>
              <a:t> </a:t>
            </a:r>
            <a:r>
              <a:rPr lang="en-US" altLang="ko-KR" dirty="0"/>
              <a:t>shell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실행할 수 있게 하는 모듈</a:t>
            </a:r>
            <a:r>
              <a:rPr lang="en-US" altLang="ko-KR" dirty="0"/>
              <a:t>.</a:t>
            </a:r>
          </a:p>
          <a:p>
            <a:pPr algn="just"/>
            <a:r>
              <a:rPr lang="ko-KR" altLang="en-US" dirty="0"/>
              <a:t>표준 입력</a:t>
            </a:r>
            <a:r>
              <a:rPr lang="en-US" altLang="ko-KR" dirty="0"/>
              <a:t>: </a:t>
            </a:r>
            <a:r>
              <a:rPr lang="en-US" altLang="ko-KR" i="1" dirty="0"/>
              <a:t>stdin</a:t>
            </a:r>
            <a:r>
              <a:rPr lang="en-US" altLang="ko-KR" dirty="0"/>
              <a:t> </a:t>
            </a:r>
          </a:p>
          <a:p>
            <a:pPr algn="just"/>
            <a:r>
              <a:rPr lang="ko-KR" altLang="en-US" dirty="0"/>
              <a:t>표준 출력</a:t>
            </a:r>
            <a:r>
              <a:rPr lang="en-US" altLang="ko-KR" dirty="0"/>
              <a:t>: </a:t>
            </a:r>
            <a:r>
              <a:rPr lang="en-US" altLang="ko-KR" dirty="0" err="1"/>
              <a:t>stdout</a:t>
            </a:r>
            <a:endParaRPr lang="en-US" altLang="ko-KR" dirty="0"/>
          </a:p>
          <a:p>
            <a:pPr algn="just"/>
            <a:r>
              <a:rPr lang="en-US" altLang="ko-KR" dirty="0" err="1"/>
              <a:t>readline</a:t>
            </a:r>
            <a:r>
              <a:rPr lang="en-US" altLang="ko-KR" dirty="0"/>
              <a:t>(), </a:t>
            </a:r>
            <a:r>
              <a:rPr lang="en-US" altLang="ko-KR" dirty="0" err="1"/>
              <a:t>readline</a:t>
            </a:r>
            <a:r>
              <a:rPr lang="en-US" altLang="ko-KR" dirty="0"/>
              <a:t>(13)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3429000"/>
            <a:ext cx="45720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/>
              <a:t>&gt;&gt;&gt; import sys</a:t>
            </a:r>
          </a:p>
          <a:p>
            <a:r>
              <a:rPr lang="en-US" altLang="ko-KR" dirty="0"/>
              <a:t>&gt;&gt;&gt; v = </a:t>
            </a:r>
            <a:r>
              <a:rPr lang="en-US" altLang="ko-KR" dirty="0" err="1"/>
              <a:t>sys.stdin.readline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&gt;&gt;&gt; print(v)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He who laughs last thinks slowest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He who laughs last thinks slowest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753194-69EC-4747-AB50-9CDEE507C662}"/>
              </a:ext>
            </a:extLst>
          </p:cNvPr>
          <p:cNvSpPr/>
          <p:nvPr/>
        </p:nvSpPr>
        <p:spPr>
          <a:xfrm>
            <a:off x="3707904" y="5124905"/>
            <a:ext cx="45720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/>
              <a:t>&gt;&gt;&gt; import sys</a:t>
            </a:r>
          </a:p>
          <a:p>
            <a:r>
              <a:rPr lang="en-US" altLang="ko-KR" dirty="0"/>
              <a:t>&gt;&gt;&gt; v = </a:t>
            </a:r>
            <a:r>
              <a:rPr lang="en-US" altLang="ko-KR" dirty="0" err="1"/>
              <a:t>sys.stdin.readline</a:t>
            </a:r>
            <a:r>
              <a:rPr lang="en-US" altLang="ko-KR" dirty="0"/>
              <a:t>(13)</a:t>
            </a:r>
          </a:p>
          <a:p>
            <a:r>
              <a:rPr lang="en-US" altLang="ko-KR" dirty="0"/>
              <a:t>&gt;&gt;&gt; print(v)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He who laughs last thinks slowest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He who laughs</a:t>
            </a:r>
            <a:endParaRPr lang="ko-KR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5873EDC9-57F9-431C-AD8B-4E3175B9C74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05880" y="789480"/>
              <a:ext cx="6808680" cy="58057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5873EDC9-57F9-431C-AD8B-4E3175B9C74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520" y="780120"/>
                <a:ext cx="6827400" cy="582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842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668"/>
    </mc:Choice>
    <mc:Fallback xmlns="">
      <p:transition spd="slow" advTm="976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 </a:t>
            </a:r>
            <a:r>
              <a:rPr lang="ko-KR" altLang="en-US" dirty="0"/>
              <a:t>모듈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 err="1"/>
              <a:t>stdout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메시지를 쉘에 쓰기 위해 사용되는 객체</a:t>
            </a:r>
            <a:endParaRPr lang="en-US" altLang="ko-KR" dirty="0"/>
          </a:p>
          <a:p>
            <a:r>
              <a:rPr lang="en-US" altLang="ko-KR" dirty="0"/>
              <a:t>version: </a:t>
            </a:r>
            <a:r>
              <a:rPr lang="ko-KR" altLang="en-US" dirty="0"/>
              <a:t>시스템 버전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1560" y="3337543"/>
            <a:ext cx="4752528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dirty="0"/>
              <a:t>&gt;&gt;&gt; import sys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sys.stdout.write</a:t>
            </a:r>
            <a:r>
              <a:rPr lang="en-US" altLang="ko-KR" dirty="0"/>
              <a:t>("What does a fish say when it swims into a wall? Dam.")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What does a fish say when it swims into a wall? Dam.52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7B40CA-5F4A-449C-B417-4486060CAC4F}"/>
              </a:ext>
            </a:extLst>
          </p:cNvPr>
          <p:cNvSpPr/>
          <p:nvPr/>
        </p:nvSpPr>
        <p:spPr>
          <a:xfrm>
            <a:off x="3779912" y="5229200"/>
            <a:ext cx="45720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ko-KR" dirty="0"/>
              <a:t>&gt;&gt;&gt; import sys</a:t>
            </a:r>
          </a:p>
          <a:p>
            <a:r>
              <a:rPr lang="en-US" altLang="ko-KR" dirty="0"/>
              <a:t>&gt;&gt;&gt; print(</a:t>
            </a:r>
            <a:r>
              <a:rPr lang="en-US" altLang="ko-KR" dirty="0" err="1"/>
              <a:t>sys.version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3.7.5 (tags/v3.7.5:5c02a39a0b, Oct 15 2019, 00:11:34) [MSC v.1916 64 bit (AMD64)]</a:t>
            </a:r>
            <a:endParaRPr lang="ko-KR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ECF58CE-3E6F-4293-B4F6-5A15AEDF416E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73840" y="1539000"/>
              <a:ext cx="7558200" cy="50803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ECF58CE-3E6F-4293-B4F6-5A15AEDF41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480" y="1529640"/>
                <a:ext cx="7576920" cy="509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02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76"/>
    </mc:Choice>
    <mc:Fallback xmlns="">
      <p:transition spd="slow" advTm="424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객체 지향 프로그래밍</a:t>
            </a:r>
            <a:r>
              <a:rPr lang="en-US" altLang="ko-KR" b="1" dirty="0"/>
              <a:t>(OOP: object-oriented programming)</a:t>
            </a:r>
            <a:r>
              <a:rPr lang="ko-KR" altLang="en-US" dirty="0"/>
              <a:t>은 우리가 살고 있는 실제 세계가 객체</a:t>
            </a:r>
            <a:r>
              <a:rPr lang="en-US" altLang="ko-KR" dirty="0"/>
              <a:t>(object)</a:t>
            </a:r>
            <a:r>
              <a:rPr lang="ko-KR" altLang="en-US" dirty="0"/>
              <a:t>들로 구성되어 있는 것과 비슷하게</a:t>
            </a:r>
            <a:r>
              <a:rPr lang="en-US" altLang="ko-KR" dirty="0"/>
              <a:t>, </a:t>
            </a:r>
            <a:r>
              <a:rPr lang="ko-KR" altLang="en-US" dirty="0"/>
              <a:t>소프트웨어도 객체로 구성하는 방법이다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객체지향 프로그래밍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91" y="3548386"/>
            <a:ext cx="5209506" cy="25734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D331201C-3C02-4C0E-8ECC-4FA9C4C62F0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29640" y="1092600"/>
              <a:ext cx="7542000" cy="53431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D331201C-3C02-4C0E-8ECC-4FA9C4C62F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0280" y="1083240"/>
                <a:ext cx="7560720" cy="536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429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215"/>
    </mc:Choice>
    <mc:Fallback xmlns="">
      <p:transition spd="slow" advTm="3882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89" y="3276197"/>
            <a:ext cx="6335039" cy="2597662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객체는 상태와 동작을 가지고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객체의 상태</a:t>
            </a:r>
            <a:r>
              <a:rPr lang="en-US" altLang="ko-KR" dirty="0"/>
              <a:t>(state)</a:t>
            </a:r>
            <a:r>
              <a:rPr lang="ko-KR" altLang="en-US" dirty="0"/>
              <a:t>는 객체의 속성이다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객체의 동작</a:t>
            </a:r>
            <a:r>
              <a:rPr lang="en-US" altLang="ko-KR" dirty="0"/>
              <a:t>(behavior)</a:t>
            </a:r>
            <a:r>
              <a:rPr lang="ko-KR" altLang="en-US" dirty="0"/>
              <a:t>은 객체가 취할 수 있는 동작</a:t>
            </a:r>
            <a:r>
              <a:rPr lang="en-US" altLang="ko-KR" dirty="0"/>
              <a:t>(</a:t>
            </a:r>
            <a:r>
              <a:rPr lang="ko-KR" altLang="en-US" dirty="0"/>
              <a:t>기능</a:t>
            </a:r>
            <a:r>
              <a:rPr lang="en-US" altLang="ko-KR" dirty="0"/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E690F4B7-7CE8-4C3E-AAC3-FCA92945527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52840" y="0"/>
              <a:ext cx="7597800" cy="6292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E690F4B7-7CE8-4C3E-AAC3-FCA9294552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3480" y="-9360"/>
                <a:ext cx="7616520" cy="631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059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674"/>
    </mc:Choice>
    <mc:Fallback xmlns="">
      <p:transition spd="slow" advTm="1806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제어문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score = </a:t>
            </a:r>
            <a:r>
              <a:rPr lang="en-US" altLang="ko-KR" dirty="0" err="1">
                <a:solidFill>
                  <a:srgbClr val="000080"/>
                </a:solidFill>
              </a:rPr>
              <a:t>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80"/>
                </a:solidFill>
              </a:rPr>
              <a:t>input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점수</a:t>
            </a:r>
            <a:r>
              <a:rPr lang="ko-KR" altLang="en-US" dirty="0">
                <a:solidFill>
                  <a:srgbClr val="008080"/>
                </a:solidFill>
              </a:rPr>
              <a:t> </a:t>
            </a:r>
            <a:r>
              <a:rPr lang="en-US" altLang="ko-KR" dirty="0">
                <a:solidFill>
                  <a:srgbClr val="008080"/>
                </a:solidFill>
              </a:rPr>
              <a:t>= "</a:t>
            </a:r>
            <a:r>
              <a:rPr lang="en-US" altLang="ko-KR" dirty="0"/>
              <a:t>))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if</a:t>
            </a:r>
            <a:r>
              <a:rPr lang="en-US" altLang="ko-KR" dirty="0"/>
              <a:t>(score &gt;= </a:t>
            </a:r>
            <a:r>
              <a:rPr lang="en-US" altLang="ko-KR" dirty="0">
                <a:solidFill>
                  <a:srgbClr val="0000FF"/>
                </a:solidFill>
              </a:rPr>
              <a:t>90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"A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학점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err="1">
                <a:solidFill>
                  <a:srgbClr val="000080"/>
                </a:solidFill>
              </a:rPr>
              <a:t>elif</a:t>
            </a:r>
            <a:r>
              <a:rPr lang="en-US" altLang="ko-KR" dirty="0"/>
              <a:t>(score &gt;= </a:t>
            </a:r>
            <a:r>
              <a:rPr lang="en-US" altLang="ko-KR" dirty="0">
                <a:solidFill>
                  <a:srgbClr val="0000FF"/>
                </a:solidFill>
              </a:rPr>
              <a:t>80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"B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학점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err="1">
                <a:solidFill>
                  <a:srgbClr val="000080"/>
                </a:solidFill>
              </a:rPr>
              <a:t>elif</a:t>
            </a:r>
            <a:r>
              <a:rPr lang="en-US" altLang="ko-KR" dirty="0"/>
              <a:t>(score &gt;= </a:t>
            </a:r>
            <a:r>
              <a:rPr lang="en-US" altLang="ko-KR" dirty="0">
                <a:solidFill>
                  <a:srgbClr val="0000FF"/>
                </a:solidFill>
              </a:rPr>
              <a:t>70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"C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학점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 err="1">
                <a:solidFill>
                  <a:srgbClr val="000080"/>
                </a:solidFill>
              </a:rPr>
              <a:t>elif</a:t>
            </a:r>
            <a:r>
              <a:rPr lang="en-US" altLang="ko-KR" dirty="0"/>
              <a:t>(score &gt;= </a:t>
            </a:r>
            <a:r>
              <a:rPr lang="en-US" altLang="ko-KR" dirty="0">
                <a:solidFill>
                  <a:srgbClr val="0000FF"/>
                </a:solidFill>
              </a:rPr>
              <a:t>60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"D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학점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else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8080"/>
                </a:solidFill>
              </a:rPr>
              <a:t>"F</a:t>
            </a:r>
            <a:r>
              <a:rPr lang="ko-KR" altLang="en-US" dirty="0">
                <a:solidFill>
                  <a:srgbClr val="008080"/>
                </a:solidFill>
                <a:latin typeface="굴림체"/>
              </a:rPr>
              <a:t>학점</a:t>
            </a:r>
            <a:r>
              <a:rPr lang="en-US" altLang="ko-KR" dirty="0">
                <a:solidFill>
                  <a:srgbClr val="008080"/>
                </a:solidFill>
              </a:rPr>
              <a:t>"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139952" y="6048780"/>
            <a:ext cx="3384376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en-US" altLang="ko-KR" b="1" i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75</a:t>
            </a:r>
          </a:p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학점</a:t>
            </a: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07504" y="1142984"/>
            <a:ext cx="8893652" cy="4834358"/>
          </a:xfrm>
          <a:prstGeom prst="roundRect">
            <a:avLst>
              <a:gd name="adj" fmla="val 8298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7480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318"/>
    </mc:Choice>
    <mc:Fallback xmlns="">
      <p:transition spd="slow" advTm="63318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변수와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1826781"/>
            <a:ext cx="8362950" cy="37623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8517032-98B1-44EE-96E5-15643D0679B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40680" y="199440"/>
              <a:ext cx="7557840" cy="46814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8517032-98B1-44EE-96E5-15643D0679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1320" y="190080"/>
                <a:ext cx="7576560" cy="47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963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491"/>
    </mc:Choice>
    <mc:Fallback xmlns="">
      <p:transition spd="slow" advTm="112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객체에 대한 설계도를 클래스</a:t>
            </a:r>
            <a:r>
              <a:rPr lang="en-US" altLang="ko-KR" dirty="0"/>
              <a:t>(class)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클래스로부터 만들어지는 각각의 객체를 그 클래스의 인스턴스</a:t>
            </a:r>
            <a:r>
              <a:rPr lang="en-US" altLang="ko-KR" dirty="0"/>
              <a:t>(instance)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클래스란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24" y="3032027"/>
            <a:ext cx="4691223" cy="30350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FAEACBE-7EF1-4649-953D-9CBC4BE46D0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89120" y="1403640"/>
              <a:ext cx="7597800" cy="46573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FAEACBE-7EF1-4649-953D-9CBC4BE46D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9760" y="1394280"/>
                <a:ext cx="7616520" cy="46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053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86"/>
    </mc:Choice>
    <mc:Fallback xmlns="">
      <p:transition spd="slow" advTm="1057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797" y="3135339"/>
            <a:ext cx="5702488" cy="2553826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데이터와 알고리즘을 하나로 묶고 공용 인터페이스만 제공하고 구현 세부 사항을 감추는 것은 캡슐화</a:t>
            </a:r>
            <a:r>
              <a:rPr lang="en-US" altLang="ko-KR" dirty="0"/>
              <a:t>(encapsulation)</a:t>
            </a:r>
            <a:r>
              <a:rPr lang="ko-KR" altLang="en-US" dirty="0"/>
              <a:t>라고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캡슐화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F58598E-3B6A-4B5B-8956-5B0AD5221C7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27760" y="-175320"/>
              <a:ext cx="3564000" cy="51436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F58598E-3B6A-4B5B-8956-5B0AD5221C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18400" y="-184680"/>
                <a:ext cx="3582720" cy="516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826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480"/>
    </mc:Choice>
    <mc:Fallback xmlns="">
      <p:transition spd="slow" advTm="724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작성하기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69" y="2065956"/>
            <a:ext cx="8071531" cy="25990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8691D95-A157-4652-82A1-D24AADE56218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216160" y="103680"/>
              <a:ext cx="4472640" cy="43945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8691D95-A157-4652-82A1-D24AADE562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6800" y="94320"/>
                <a:ext cx="4491360" cy="441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468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046"/>
    </mc:Choice>
    <mc:Fallback xmlns="">
      <p:transition spd="slow" advTm="460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Counter </a:t>
            </a:r>
            <a:r>
              <a:rPr lang="ko-KR" altLang="en-US" dirty="0"/>
              <a:t>클래스를 작성하여 보자</a:t>
            </a:r>
            <a:r>
              <a:rPr lang="en-US" altLang="ko-KR" dirty="0"/>
              <a:t>. Counter </a:t>
            </a:r>
            <a:r>
              <a:rPr lang="ko-KR" altLang="en-US" dirty="0"/>
              <a:t>클래스는 기계식 계수기를 나타내며 경기장이나 콘서트에 입장하는 관객 수를 세기 위하여 사용할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클래스의 예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577" y="3025883"/>
            <a:ext cx="6600825" cy="24955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56372C8-7C6C-47AB-AA0F-DBEECD78181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90040" y="143640"/>
              <a:ext cx="7685280" cy="59889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56372C8-7C6C-47AB-AA0F-DBEECD7818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680" y="134280"/>
                <a:ext cx="7704000" cy="60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089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599"/>
    </mc:Choice>
    <mc:Fallback xmlns="">
      <p:transition spd="slow" advTm="142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Counter</a:t>
            </a:r>
            <a:r>
              <a:rPr lang="ko-KR" altLang="en-US" dirty="0"/>
              <a:t> 클래스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5833" y="2023819"/>
            <a:ext cx="8392333" cy="181588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Counter: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reset(self):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r>
              <a:rPr lang="en-US" altLang="ko-KR" sz="1600" dirty="0">
                <a:latin typeface="Consolas" panose="020B0609020204030204" pitchFamily="49" charset="0"/>
              </a:rPr>
              <a:t> = 0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increment(self):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r>
              <a:rPr lang="en-US" altLang="ko-KR" sz="1600" dirty="0">
                <a:latin typeface="Consolas" panose="020B0609020204030204" pitchFamily="49" charset="0"/>
              </a:rPr>
              <a:t> += 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get(self):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18D381B-2692-4CEE-8D32-0305B8FDEDC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920" y="909000"/>
              <a:ext cx="5915520" cy="39319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18D381B-2692-4CEE-8D32-0305B8FDED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440" y="899640"/>
                <a:ext cx="5934240" cy="39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715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771"/>
    </mc:Choice>
    <mc:Fallback xmlns="">
      <p:transition spd="slow" advTm="937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80639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a = Counter()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a.reset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a.increment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print("</a:t>
            </a:r>
            <a:r>
              <a:rPr lang="ko-KR" altLang="en-US" sz="1600" dirty="0">
                <a:latin typeface="Consolas" panose="020B0609020204030204" pitchFamily="49" charset="0"/>
              </a:rPr>
              <a:t>카운터 </a:t>
            </a:r>
            <a:r>
              <a:rPr lang="en-US" altLang="ko-KR" sz="1600" dirty="0">
                <a:latin typeface="Consolas" panose="020B0609020204030204" pitchFamily="49" charset="0"/>
              </a:rPr>
              <a:t>a</a:t>
            </a:r>
            <a:r>
              <a:rPr lang="ko-KR" altLang="en-US" sz="1600" dirty="0">
                <a:latin typeface="Consolas" panose="020B0609020204030204" pitchFamily="49" charset="0"/>
              </a:rPr>
              <a:t>의 값은</a:t>
            </a:r>
            <a:r>
              <a:rPr lang="en-US" altLang="ko-KR" sz="1600" dirty="0">
                <a:latin typeface="Consolas" panose="020B0609020204030204" pitchFamily="49" charset="0"/>
              </a:rPr>
              <a:t>", </a:t>
            </a:r>
            <a:r>
              <a:rPr lang="en-US" altLang="ko-KR" sz="1600" dirty="0" err="1">
                <a:latin typeface="Consolas" panose="020B0609020204030204" pitchFamily="49" charset="0"/>
              </a:rPr>
              <a:t>a.get</a:t>
            </a:r>
            <a:r>
              <a:rPr lang="en-US" altLang="ko-KR" sz="1600" dirty="0"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344" y="2864203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카운터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a</a:t>
            </a:r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의 값은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1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472" y="3769397"/>
            <a:ext cx="4610100" cy="1876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3340BB8F-A026-4BCC-A76A-816A47FEF36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43640" y="645840"/>
              <a:ext cx="6792480" cy="52477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3340BB8F-A026-4BCC-A76A-816A47FEF3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4280" y="636480"/>
                <a:ext cx="6811200" cy="526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460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851"/>
    </mc:Choice>
    <mc:Fallback xmlns="">
      <p:transition spd="slow" advTm="1018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en-US" altLang="ko-KR" dirty="0"/>
              <a:t>2</a:t>
            </a:r>
            <a:r>
              <a:rPr lang="ko-KR" altLang="en-US" dirty="0"/>
              <a:t>개 생성하기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80639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a = Counter()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b = Counter()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a.reset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b.reset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62" y="3491613"/>
            <a:ext cx="7740838" cy="16642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D996EF08-20A3-4D65-89A2-A7DBAD5627E5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66840" y="893160"/>
              <a:ext cx="8777520" cy="47530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D996EF08-20A3-4D65-89A2-A7DBAD5627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480" y="883800"/>
                <a:ext cx="8796240" cy="47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866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23"/>
    </mc:Choice>
    <mc:Fallback xmlns="">
      <p:transition spd="slow" advTm="264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생성자</a:t>
            </a:r>
            <a:r>
              <a:rPr lang="en-US" altLang="ko-KR" b="1" dirty="0"/>
              <a:t>(constructor)</a:t>
            </a:r>
            <a:r>
              <a:rPr lang="ko-KR" altLang="en-US" dirty="0"/>
              <a:t>는 객체가 생성될 때 객체를 기본값으로 초기화하는 특수한 </a:t>
            </a:r>
            <a:r>
              <a:rPr lang="ko-KR" altLang="en-US" dirty="0" err="1"/>
              <a:t>메소드이다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생성자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142" y="2764026"/>
            <a:ext cx="7239726" cy="20484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7869D26-A26E-4E3D-90A1-58CB2DDD86D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97040" y="-95760"/>
              <a:ext cx="7725600" cy="68983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7869D26-A26E-4E3D-90A1-58CB2DDD86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680" y="-105120"/>
                <a:ext cx="7744320" cy="691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5185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398"/>
    </mc:Choice>
    <mc:Fallback xmlns="">
      <p:transition spd="slow" advTm="583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생성자의 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1449" y="3759629"/>
            <a:ext cx="8392333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Counter: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__(self) 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r>
              <a:rPr lang="en-US" altLang="ko-KR" sz="1600" dirty="0">
                <a:latin typeface="Consolas" panose="020B0609020204030204" pitchFamily="49" charset="0"/>
              </a:rPr>
              <a:t> = 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reset(self) 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r>
              <a:rPr lang="en-US" altLang="ko-KR" sz="1600" dirty="0">
                <a:latin typeface="Consolas" panose="020B0609020204030204" pitchFamily="49" charset="0"/>
              </a:rPr>
              <a:t> = 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increment(self):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r>
              <a:rPr lang="en-US" altLang="ko-KR" sz="1600" dirty="0">
                <a:latin typeface="Consolas" panose="020B0609020204030204" pitchFamily="49" charset="0"/>
              </a:rPr>
              <a:t> += 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get(self):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self.count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32" y="1508933"/>
            <a:ext cx="8605434" cy="196961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CFC00FC-CFFC-46B2-BF32-85AD2DF2A8E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90040" y="1578960"/>
              <a:ext cx="6513480" cy="33019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CFC00FC-CFFC-46B2-BF32-85AD2DF2A8E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0680" y="1569600"/>
                <a:ext cx="6532200" cy="332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82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896"/>
    </mc:Choice>
    <mc:Fallback xmlns="">
      <p:transition spd="slow" advTm="828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–while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n-NO" altLang="ko-KR" dirty="0"/>
              <a:t>sum = </a:t>
            </a:r>
            <a:r>
              <a:rPr lang="nn-NO" altLang="ko-KR" dirty="0">
                <a:solidFill>
                  <a:srgbClr val="0000FF"/>
                </a:solidFill>
              </a:rPr>
              <a:t>0</a:t>
            </a:r>
            <a:br>
              <a:rPr lang="nn-NO" altLang="ko-KR" dirty="0">
                <a:solidFill>
                  <a:srgbClr val="0000FF"/>
                </a:solidFill>
              </a:rPr>
            </a:br>
            <a:r>
              <a:rPr lang="nn-NO" altLang="ko-KR" dirty="0"/>
              <a:t>i = </a:t>
            </a:r>
            <a:r>
              <a:rPr lang="nn-NO" altLang="ko-KR" dirty="0">
                <a:solidFill>
                  <a:srgbClr val="0000FF"/>
                </a:solidFill>
              </a:rPr>
              <a:t>1</a:t>
            </a:r>
            <a:br>
              <a:rPr lang="nn-NO" altLang="ko-KR" dirty="0">
                <a:solidFill>
                  <a:srgbClr val="0000FF"/>
                </a:solidFill>
              </a:rPr>
            </a:br>
            <a:r>
              <a:rPr lang="nn-NO" altLang="ko-KR" dirty="0">
                <a:solidFill>
                  <a:srgbClr val="000080"/>
                </a:solidFill>
              </a:rPr>
              <a:t>while</a:t>
            </a:r>
            <a:r>
              <a:rPr lang="nn-NO" altLang="ko-KR" dirty="0"/>
              <a:t>(i &lt;= </a:t>
            </a:r>
            <a:r>
              <a:rPr lang="nn-NO" altLang="ko-KR" dirty="0">
                <a:solidFill>
                  <a:srgbClr val="0000FF"/>
                </a:solidFill>
              </a:rPr>
              <a:t>100</a:t>
            </a:r>
            <a:r>
              <a:rPr lang="nn-NO" altLang="ko-KR" dirty="0"/>
              <a:t>):</a:t>
            </a:r>
            <a:br>
              <a:rPr lang="nn-NO" altLang="ko-KR" dirty="0"/>
            </a:br>
            <a:r>
              <a:rPr lang="nn-NO" altLang="ko-KR" dirty="0"/>
              <a:t>    sum += i</a:t>
            </a:r>
            <a:br>
              <a:rPr lang="nn-NO" altLang="ko-KR" dirty="0"/>
            </a:br>
            <a:r>
              <a:rPr lang="nn-NO" altLang="ko-KR" dirty="0"/>
              <a:t>    i += </a:t>
            </a:r>
            <a:r>
              <a:rPr lang="nn-NO" altLang="ko-KR" dirty="0">
                <a:solidFill>
                  <a:srgbClr val="0000FF"/>
                </a:solidFill>
              </a:rPr>
              <a:t>1</a:t>
            </a:r>
            <a:br>
              <a:rPr lang="nn-NO" altLang="ko-KR" dirty="0">
                <a:solidFill>
                  <a:srgbClr val="0000FF"/>
                </a:solidFill>
              </a:rPr>
            </a:br>
            <a:r>
              <a:rPr lang="nn-NO" altLang="ko-KR" dirty="0">
                <a:solidFill>
                  <a:srgbClr val="000080"/>
                </a:solidFill>
              </a:rPr>
              <a:t>print</a:t>
            </a:r>
            <a:r>
              <a:rPr lang="nn-NO" altLang="ko-KR" dirty="0"/>
              <a:t>(</a:t>
            </a:r>
            <a:r>
              <a:rPr lang="nn-NO" altLang="ko-KR" dirty="0">
                <a:solidFill>
                  <a:srgbClr val="008080"/>
                </a:solidFill>
              </a:rPr>
              <a:t>"1+2+...+100 ="</a:t>
            </a:r>
            <a:r>
              <a:rPr lang="nn-NO" altLang="ko-KR" dirty="0"/>
              <a:t>, sum)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4006805"/>
            <a:ext cx="482453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1+2+...+100 = 5050</a:t>
            </a:r>
            <a:endParaRPr lang="ko-KR" altLang="en-US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42844" y="1142984"/>
            <a:ext cx="8605620" cy="2718064"/>
          </a:xfrm>
          <a:prstGeom prst="roundRect">
            <a:avLst>
              <a:gd name="adj" fmla="val 8298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CC4093C-C55A-462C-B8EA-0600B1AF44F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7400" y="693720"/>
              <a:ext cx="5891760" cy="31345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CC4093C-C55A-462C-B8EA-0600B1AF44F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040" y="684360"/>
                <a:ext cx="5910480" cy="31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305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069"/>
    </mc:Choice>
    <mc:Fallback xmlns="">
      <p:transition spd="slow" advTm="600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메소드는</a:t>
            </a:r>
            <a:r>
              <a:rPr lang="ko-KR" altLang="en-US" dirty="0"/>
              <a:t> 클래스 안에 정의된 함수이므로 함수를 정의하는 것과 아주 유사하다</a:t>
            </a:r>
            <a:r>
              <a:rPr lang="en-US" altLang="ko-KR" dirty="0"/>
              <a:t>. </a:t>
            </a:r>
            <a:r>
              <a:rPr lang="ko-KR" altLang="en-US" dirty="0"/>
              <a:t>하지만 첫 번째 매개변수는 항상 </a:t>
            </a:r>
            <a:r>
              <a:rPr lang="en-US" altLang="ko-KR" dirty="0"/>
              <a:t>self</a:t>
            </a:r>
            <a:r>
              <a:rPr lang="ko-KR" altLang="en-US" dirty="0"/>
              <a:t>이어야 한다</a:t>
            </a:r>
            <a:r>
              <a:rPr lang="en-US" altLang="ko-KR" dirty="0"/>
              <a:t>. 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</a:t>
            </a:r>
            <a:r>
              <a:rPr lang="ko-KR" altLang="en-US" dirty="0"/>
              <a:t> 정의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188" y="2876226"/>
            <a:ext cx="8392333" cy="353943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Television: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channel, volume, on):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self.channel</a:t>
            </a:r>
            <a:r>
              <a:rPr lang="en-US" altLang="ko-KR" sz="1600" dirty="0">
                <a:latin typeface="Consolas" panose="020B0609020204030204" pitchFamily="49" charset="0"/>
              </a:rPr>
              <a:t> = channel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self.volume</a:t>
            </a:r>
            <a:r>
              <a:rPr lang="en-US" altLang="ko-KR" sz="1600" dirty="0">
                <a:latin typeface="Consolas" panose="020B0609020204030204" pitchFamily="49" charset="0"/>
              </a:rPr>
              <a:t> = volume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self.on</a:t>
            </a:r>
            <a:r>
              <a:rPr lang="en-US" altLang="ko-KR" sz="1600" dirty="0">
                <a:latin typeface="Consolas" panose="020B0609020204030204" pitchFamily="49" charset="0"/>
              </a:rPr>
              <a:t> = on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show(self):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print(</a:t>
            </a:r>
            <a:r>
              <a:rPr lang="en-US" altLang="ko-KR" sz="1600" dirty="0" err="1">
                <a:latin typeface="Consolas" panose="020B0609020204030204" pitchFamily="49" charset="0"/>
              </a:rPr>
              <a:t>self.channel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self.volume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self.on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setChannel</a:t>
            </a:r>
            <a:r>
              <a:rPr lang="en-US" altLang="ko-KR" sz="1600" dirty="0">
                <a:latin typeface="Consolas" panose="020B0609020204030204" pitchFamily="49" charset="0"/>
              </a:rPr>
              <a:t>(self, channel):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self.channel</a:t>
            </a:r>
            <a:r>
              <a:rPr lang="en-US" altLang="ko-KR" sz="1600" dirty="0">
                <a:latin typeface="Consolas" panose="020B0609020204030204" pitchFamily="49" charset="0"/>
              </a:rPr>
              <a:t> = channel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getChannel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self.channel</a:t>
            </a:r>
            <a:endParaRPr lang="en-US" altLang="ko-KR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D3F7A55-A1A5-4882-8401-7E23AED71D5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90040" y="127800"/>
              <a:ext cx="6656760" cy="62362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D3F7A55-A1A5-4882-8401-7E23AED71D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680" y="118440"/>
                <a:ext cx="6675480" cy="625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9750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389"/>
    </mc:Choice>
    <mc:Fallback xmlns="">
      <p:transition spd="slow" advTm="853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메소드호출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4439" y="1706104"/>
            <a:ext cx="8392333" cy="1323439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t = Television(9, 10, True)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t.show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t.setChannel</a:t>
            </a:r>
            <a:r>
              <a:rPr lang="en-US" altLang="ko-KR" sz="1600" dirty="0">
                <a:latin typeface="Consolas" panose="020B0609020204030204" pitchFamily="49" charset="0"/>
              </a:rPr>
              <a:t>(11)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t.show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439" y="3261101"/>
            <a:ext cx="8392333" cy="58477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9 10 True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11 10 True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86" y="4171847"/>
            <a:ext cx="5364028" cy="21968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2EE7C963-4879-4817-8148-52D31BDE872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22640" y="486360"/>
              <a:ext cx="5086440" cy="60451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2EE7C963-4879-4817-8148-52D31BDE872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280" y="477000"/>
                <a:ext cx="5105160" cy="606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3377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372"/>
    </mc:Choice>
    <mc:Fallback xmlns="">
      <p:transition spd="slow" advTm="1013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구현의 세부 사항을 클래스 안에 감추는 것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은닉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18" y="2627447"/>
            <a:ext cx="7124700" cy="30289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04A033B-DE9C-4F39-9DE4-17BE984C4FE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356280" y="135720"/>
              <a:ext cx="2591280" cy="1100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04A033B-DE9C-4F39-9DE4-17BE984C4F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46920" y="126360"/>
                <a:ext cx="2610000" cy="111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317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99"/>
    </mc:Choice>
    <mc:Fallback xmlns="">
      <p:transition spd="slow" advTm="674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4439" y="1706104"/>
            <a:ext cx="8392333" cy="181588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Student: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name=None, age=0):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self.__name</a:t>
            </a:r>
            <a:r>
              <a:rPr lang="en-US" altLang="ko-KR" sz="1600" dirty="0">
                <a:latin typeface="Consolas" panose="020B0609020204030204" pitchFamily="49" charset="0"/>
              </a:rPr>
              <a:t> = name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r>
              <a:rPr lang="en-US" altLang="ko-KR" sz="1600" dirty="0">
                <a:latin typeface="Consolas" panose="020B0609020204030204" pitchFamily="49" charset="0"/>
              </a:rPr>
              <a:t> = age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latin typeface="Consolas" panose="020B0609020204030204" pitchFamily="49" charset="0"/>
              </a:rPr>
              <a:t>=Student()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latin typeface="Consolas" panose="020B0609020204030204" pitchFamily="49" charset="0"/>
              </a:rPr>
              <a:t>.__age)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4439" y="3813949"/>
            <a:ext cx="8392333" cy="584775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AttributeError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: 'Student' object has no attribute '__age'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1571C2B-8D2C-45A9-A4ED-DB069F37F2D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9960" y="869400"/>
              <a:ext cx="6114960" cy="26236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1571C2B-8D2C-45A9-A4ED-DB069F37F2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00" y="860040"/>
                <a:ext cx="6133680" cy="264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635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7814"/>
    </mc:Choice>
    <mc:Fallback xmlns="">
      <p:transition spd="slow" advTm="13781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하나는 인스턴스 </a:t>
            </a:r>
            <a:r>
              <a:rPr lang="ko-KR" altLang="en-US" dirty="0" err="1"/>
              <a:t>변수값을</a:t>
            </a:r>
            <a:r>
              <a:rPr lang="ko-KR" altLang="en-US" dirty="0"/>
              <a:t> 반환하는 </a:t>
            </a:r>
            <a:r>
              <a:rPr lang="ko-KR" altLang="en-US" b="1" dirty="0" err="1"/>
              <a:t>접근자</a:t>
            </a:r>
            <a:r>
              <a:rPr lang="en-US" altLang="ko-KR" b="1" dirty="0"/>
              <a:t>(getters)</a:t>
            </a:r>
            <a:r>
              <a:rPr lang="ko-KR" altLang="en-US" dirty="0"/>
              <a:t>이고 또 하나는 인스턴스 </a:t>
            </a:r>
            <a:r>
              <a:rPr lang="ko-KR" altLang="en-US" dirty="0" err="1"/>
              <a:t>변수값을</a:t>
            </a:r>
            <a:r>
              <a:rPr lang="ko-KR" altLang="en-US" dirty="0"/>
              <a:t> 설정하는 </a:t>
            </a:r>
            <a:r>
              <a:rPr lang="ko-KR" altLang="en-US" b="1" dirty="0"/>
              <a:t>설정자</a:t>
            </a:r>
            <a:r>
              <a:rPr lang="en-US" altLang="ko-KR" b="1" dirty="0"/>
              <a:t>(setters)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접근자와</a:t>
            </a:r>
            <a:r>
              <a:rPr lang="ko-KR" altLang="en-US" dirty="0"/>
              <a:t> 설정자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380" y="2867487"/>
            <a:ext cx="6598968" cy="2691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12A079D-3F6F-4953-B968-A1F51D7CEDD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012320" y="63720"/>
              <a:ext cx="7494120" cy="46335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12A079D-3F6F-4953-B968-A1F51D7CEDD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2960" y="54360"/>
                <a:ext cx="7512840" cy="46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502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929"/>
    </mc:Choice>
    <mc:Fallback xmlns="">
      <p:transition spd="slow" advTm="889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4439" y="1706104"/>
            <a:ext cx="8392333" cy="4770537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Student: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name=None, age=0):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self.__name</a:t>
            </a:r>
            <a:r>
              <a:rPr lang="en-US" altLang="ko-KR" sz="1600" dirty="0">
                <a:latin typeface="Consolas" panose="020B0609020204030204" pitchFamily="49" charset="0"/>
              </a:rPr>
              <a:t> = name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r>
              <a:rPr lang="en-US" altLang="ko-KR" sz="1600" dirty="0">
                <a:latin typeface="Consolas" panose="020B0609020204030204" pitchFamily="49" charset="0"/>
              </a:rPr>
              <a:t> = age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getAge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getName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self.__name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setAge</a:t>
            </a:r>
            <a:r>
              <a:rPr lang="en-US" altLang="ko-KR" sz="1600" dirty="0">
                <a:latin typeface="Consolas" panose="020B0609020204030204" pitchFamily="49" charset="0"/>
              </a:rPr>
              <a:t>(self, age):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r>
              <a:rPr lang="en-US" altLang="ko-KR" sz="1600" dirty="0">
                <a:latin typeface="Consolas" panose="020B0609020204030204" pitchFamily="49" charset="0"/>
              </a:rPr>
              <a:t>=age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setName</a:t>
            </a:r>
            <a:r>
              <a:rPr lang="en-US" altLang="ko-KR" sz="1600" dirty="0">
                <a:latin typeface="Consolas" panose="020B0609020204030204" pitchFamily="49" charset="0"/>
              </a:rPr>
              <a:t>(self, name):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self.__name</a:t>
            </a:r>
            <a:r>
              <a:rPr lang="en-US" altLang="ko-KR" sz="1600" dirty="0">
                <a:latin typeface="Consolas" panose="020B0609020204030204" pitchFamily="49" charset="0"/>
              </a:rPr>
              <a:t>=name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obj</a:t>
            </a:r>
            <a:r>
              <a:rPr lang="en-US" altLang="ko-KR" sz="1600" dirty="0">
                <a:latin typeface="Consolas" panose="020B0609020204030204" pitchFamily="49" charset="0"/>
              </a:rPr>
              <a:t>=Student("Hong", 20)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obj.getName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0EAF2D8-A764-4F5E-8348-F94357FD482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52840" y="2783160"/>
              <a:ext cx="3914640" cy="3684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0EAF2D8-A764-4F5E-8348-F94357FD48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480" y="2773800"/>
                <a:ext cx="3933360" cy="370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941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69"/>
    </mc:Choice>
    <mc:Fallback xmlns="">
      <p:transition spd="slow" advTm="48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원을 클래스도 표시해보자</a:t>
            </a:r>
            <a:r>
              <a:rPr lang="en-US" altLang="ko-KR" dirty="0"/>
              <a:t>. </a:t>
            </a:r>
            <a:r>
              <a:rPr lang="ko-KR" altLang="en-US" dirty="0"/>
              <a:t>원은 반지름</a:t>
            </a:r>
            <a:r>
              <a:rPr lang="en-US" altLang="ko-KR" dirty="0"/>
              <a:t>(radius)</a:t>
            </a:r>
            <a:r>
              <a:rPr lang="ko-KR" altLang="en-US" dirty="0"/>
              <a:t>을 가지고 있다</a:t>
            </a:r>
            <a:r>
              <a:rPr lang="en-US" altLang="ko-KR" dirty="0"/>
              <a:t>. </a:t>
            </a:r>
            <a:r>
              <a:rPr lang="ko-KR" altLang="en-US" dirty="0"/>
              <a:t>원의 넓이와 둘레를 계산하는 </a:t>
            </a:r>
            <a:r>
              <a:rPr lang="ko-KR" altLang="en-US" dirty="0" err="1"/>
              <a:t>메소드도</a:t>
            </a:r>
            <a:r>
              <a:rPr lang="ko-KR" altLang="en-US" dirty="0"/>
              <a:t> 정의해보자</a:t>
            </a:r>
            <a:r>
              <a:rPr lang="en-US" altLang="ko-KR" dirty="0"/>
              <a:t>. </a:t>
            </a:r>
            <a:r>
              <a:rPr lang="ko-KR" altLang="en-US" dirty="0"/>
              <a:t>설정자와 </a:t>
            </a:r>
            <a:r>
              <a:rPr lang="ko-KR" altLang="en-US" dirty="0" err="1"/>
              <a:t>접근자</a:t>
            </a:r>
            <a:r>
              <a:rPr lang="ko-KR" altLang="en-US" dirty="0"/>
              <a:t> </a:t>
            </a:r>
            <a:r>
              <a:rPr lang="ko-KR" altLang="en-US" dirty="0" err="1"/>
              <a:t>메소드도</a:t>
            </a:r>
            <a:r>
              <a:rPr lang="ko-KR" altLang="en-US" dirty="0"/>
              <a:t> 작성한다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원을 클래스로 표현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3437" y="3240079"/>
            <a:ext cx="8392333" cy="923330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원의 반지름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= 10</a:t>
            </a:r>
          </a:p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원의 넓이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= 314.1592653589793</a:t>
            </a:r>
          </a:p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원의 둘레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= 62.83185307179586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3D88D66-F1DB-41BC-86F0-38C028D9BF5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494280" y="909000"/>
              <a:ext cx="8729640" cy="3971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3D88D66-F1DB-41BC-86F0-38C028D9BF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03640" y="899640"/>
                <a:ext cx="8748360" cy="39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39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21"/>
    </mc:Choice>
    <mc:Fallback xmlns="">
      <p:transition spd="slow" advTm="366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833" y="1070674"/>
            <a:ext cx="8392333" cy="55092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import math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class Circle: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radius=1.0):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self.__radius</a:t>
            </a:r>
            <a:r>
              <a:rPr lang="en-US" altLang="ko-KR" sz="1600" dirty="0">
                <a:latin typeface="Consolas" panose="020B0609020204030204" pitchFamily="49" charset="0"/>
              </a:rPr>
              <a:t> = radius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setRadius</a:t>
            </a:r>
            <a:r>
              <a:rPr lang="en-US" altLang="ko-KR" sz="1600" dirty="0">
                <a:latin typeface="Consolas" panose="020B0609020204030204" pitchFamily="49" charset="0"/>
              </a:rPr>
              <a:t>(self, r):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self.__radius</a:t>
            </a:r>
            <a:r>
              <a:rPr lang="en-US" altLang="ko-KR" sz="1600" dirty="0">
                <a:latin typeface="Consolas" panose="020B0609020204030204" pitchFamily="49" charset="0"/>
              </a:rPr>
              <a:t> = r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getRadius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self.__radius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calcArea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area = </a:t>
            </a:r>
            <a:r>
              <a:rPr lang="en-US" altLang="ko-KR" sz="1600" dirty="0" err="1">
                <a:latin typeface="Consolas" panose="020B0609020204030204" pitchFamily="49" charset="0"/>
              </a:rPr>
              <a:t>math.pi</a:t>
            </a:r>
            <a:r>
              <a:rPr lang="en-US" altLang="ko-KR" sz="1600" dirty="0">
                <a:latin typeface="Consolas" panose="020B0609020204030204" pitchFamily="49" charset="0"/>
              </a:rPr>
              <a:t>*</a:t>
            </a:r>
            <a:r>
              <a:rPr lang="en-US" altLang="ko-KR" sz="1600" dirty="0" err="1">
                <a:latin typeface="Consolas" panose="020B0609020204030204" pitchFamily="49" charset="0"/>
              </a:rPr>
              <a:t>self.__radius</a:t>
            </a:r>
            <a:r>
              <a:rPr lang="en-US" altLang="ko-KR" sz="1600" dirty="0">
                <a:latin typeface="Consolas" panose="020B0609020204030204" pitchFamily="49" charset="0"/>
              </a:rPr>
              <a:t>*</a:t>
            </a:r>
            <a:r>
              <a:rPr lang="en-US" altLang="ko-KR" sz="1600" dirty="0" err="1">
                <a:latin typeface="Consolas" panose="020B0609020204030204" pitchFamily="49" charset="0"/>
              </a:rPr>
              <a:t>self.__radius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area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calcCircum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circumference = 2.0*</a:t>
            </a:r>
            <a:r>
              <a:rPr lang="en-US" altLang="ko-KR" sz="1600" dirty="0" err="1">
                <a:latin typeface="Consolas" panose="020B0609020204030204" pitchFamily="49" charset="0"/>
              </a:rPr>
              <a:t>math.pi</a:t>
            </a:r>
            <a:r>
              <a:rPr lang="en-US" altLang="ko-KR" sz="1600" dirty="0">
                <a:latin typeface="Consolas" panose="020B0609020204030204" pitchFamily="49" charset="0"/>
              </a:rPr>
              <a:t>*</a:t>
            </a:r>
            <a:r>
              <a:rPr lang="en-US" altLang="ko-KR" sz="1600" dirty="0" err="1">
                <a:latin typeface="Consolas" panose="020B0609020204030204" pitchFamily="49" charset="0"/>
              </a:rPr>
              <a:t>self.__radius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circumference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c1=Circle(10)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print("</a:t>
            </a:r>
            <a:r>
              <a:rPr lang="ko-KR" altLang="en-US" sz="1600" dirty="0">
                <a:latin typeface="Consolas" panose="020B0609020204030204" pitchFamily="49" charset="0"/>
              </a:rPr>
              <a:t>원의 반지름</a:t>
            </a:r>
            <a:r>
              <a:rPr lang="en-US" altLang="ko-KR" sz="1600" dirty="0">
                <a:latin typeface="Consolas" panose="020B0609020204030204" pitchFamily="49" charset="0"/>
              </a:rPr>
              <a:t>=", c1.getRadius())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print("</a:t>
            </a:r>
            <a:r>
              <a:rPr lang="ko-KR" altLang="en-US" sz="1600" dirty="0">
                <a:latin typeface="Consolas" panose="020B0609020204030204" pitchFamily="49" charset="0"/>
              </a:rPr>
              <a:t>원의 넓이</a:t>
            </a:r>
            <a:r>
              <a:rPr lang="en-US" altLang="ko-KR" sz="1600" dirty="0">
                <a:latin typeface="Consolas" panose="020B0609020204030204" pitchFamily="49" charset="0"/>
              </a:rPr>
              <a:t>=", c1.calcArea())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print("</a:t>
            </a:r>
            <a:r>
              <a:rPr lang="ko-KR" altLang="en-US" sz="1600" dirty="0">
                <a:latin typeface="Consolas" panose="020B0609020204030204" pitchFamily="49" charset="0"/>
              </a:rPr>
              <a:t>원의 둘레</a:t>
            </a:r>
            <a:r>
              <a:rPr lang="en-US" altLang="ko-KR" sz="1600" dirty="0">
                <a:latin typeface="Consolas" panose="020B0609020204030204" pitchFamily="49" charset="0"/>
              </a:rPr>
              <a:t>=", c1.calcCircum())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8A1B14F-6E14-48F8-B0AB-5E7C41FEE4F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11040" y="1196280"/>
              <a:ext cx="6808320" cy="53910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8A1B14F-6E14-48F8-B0AB-5E7C41FEE4F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680" y="1186920"/>
                <a:ext cx="6827040" cy="540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77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8957"/>
    </mc:Choice>
    <mc:Fallback xmlns="">
      <p:transition spd="slow" advTm="1589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우리는 은행 계좌에 돈을 저금할 수 있고 인출할 수도 있다</a:t>
            </a:r>
            <a:r>
              <a:rPr lang="en-US" altLang="ko-KR" dirty="0"/>
              <a:t>. </a:t>
            </a:r>
            <a:r>
              <a:rPr lang="ko-KR" altLang="en-US" dirty="0"/>
              <a:t>은행 계좌를 클래스로 모델링하여 보자</a:t>
            </a:r>
            <a:r>
              <a:rPr lang="en-US" altLang="ko-KR" dirty="0"/>
              <a:t>. </a:t>
            </a:r>
            <a:r>
              <a:rPr lang="ko-KR" altLang="en-US" dirty="0"/>
              <a:t>은행 계좌는 현재 잔액</a:t>
            </a:r>
            <a:r>
              <a:rPr lang="en-US" altLang="ko-KR" dirty="0"/>
              <a:t>(balance)</a:t>
            </a:r>
            <a:r>
              <a:rPr lang="ko-KR" altLang="en-US" dirty="0"/>
              <a:t>만을 인스턴스 변수로 가진다</a:t>
            </a:r>
            <a:r>
              <a:rPr lang="en-US" altLang="ko-KR" dirty="0"/>
              <a:t>. </a:t>
            </a:r>
            <a:r>
              <a:rPr lang="ko-KR" altLang="en-US" dirty="0" err="1"/>
              <a:t>생성자와</a:t>
            </a:r>
            <a:r>
              <a:rPr lang="ko-KR" altLang="en-US" dirty="0"/>
              <a:t> 인출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withdraw()</a:t>
            </a:r>
            <a:r>
              <a:rPr lang="ko-KR" altLang="en-US" dirty="0"/>
              <a:t>와 저축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deposit() </a:t>
            </a:r>
            <a:r>
              <a:rPr lang="ko-KR" altLang="en-US" dirty="0"/>
              <a:t>만을 가정하자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은행 계좌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189" y="3803904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통장에서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100 </a:t>
            </a:r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가 출금되었음</a:t>
            </a:r>
          </a:p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통장에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10 </a:t>
            </a:r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가 입금되었음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C22A7E2-1424-41A9-AFA8-A6E0436F110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90600" y="510480"/>
              <a:ext cx="8355240" cy="38840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C22A7E2-1424-41A9-AFA8-A6E0436F11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1240" y="501120"/>
                <a:ext cx="8373960" cy="390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500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828"/>
    </mc:Choice>
    <mc:Fallback xmlns="">
      <p:transition spd="slow" advTm="338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833" y="1070674"/>
            <a:ext cx="8392333" cy="427809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</a:t>
            </a:r>
            <a:r>
              <a:rPr lang="en-US" altLang="ko-KR" sz="16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6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self.__balance</a:t>
            </a:r>
            <a:r>
              <a:rPr lang="en-US" altLang="ko-KR" sz="1600" dirty="0">
                <a:latin typeface="Consolas" panose="020B0609020204030204" pitchFamily="49" charset="0"/>
              </a:rPr>
              <a:t> = 0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withdraw(self, amount):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self.__balance</a:t>
            </a:r>
            <a:r>
              <a:rPr lang="en-US" altLang="ko-KR" sz="1600" dirty="0">
                <a:latin typeface="Consolas" panose="020B0609020204030204" pitchFamily="49" charset="0"/>
              </a:rPr>
              <a:t> -= amount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print("</a:t>
            </a:r>
            <a:r>
              <a:rPr lang="ko-KR" altLang="en-US" sz="1600" dirty="0">
                <a:latin typeface="Consolas" panose="020B0609020204030204" pitchFamily="49" charset="0"/>
              </a:rPr>
              <a:t>통장에 </a:t>
            </a:r>
            <a:r>
              <a:rPr lang="en-US" altLang="ko-KR" sz="1600" dirty="0">
                <a:latin typeface="Consolas" panose="020B0609020204030204" pitchFamily="49" charset="0"/>
              </a:rPr>
              <a:t>", amount, "</a:t>
            </a:r>
            <a:r>
              <a:rPr lang="ko-KR" altLang="en-US" sz="1600" dirty="0">
                <a:latin typeface="Consolas" panose="020B0609020204030204" pitchFamily="49" charset="0"/>
              </a:rPr>
              <a:t>가 입금되었음</a:t>
            </a:r>
            <a:r>
              <a:rPr lang="en-US" altLang="ko-KR" sz="16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self.__balance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deposit(self, amount):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self.__balance</a:t>
            </a:r>
            <a:r>
              <a:rPr lang="en-US" altLang="ko-KR" sz="1600" dirty="0">
                <a:latin typeface="Consolas" panose="020B0609020204030204" pitchFamily="49" charset="0"/>
              </a:rPr>
              <a:t> += amount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print("</a:t>
            </a:r>
            <a:r>
              <a:rPr lang="ko-KR" altLang="en-US" sz="1600" dirty="0">
                <a:latin typeface="Consolas" panose="020B0609020204030204" pitchFamily="49" charset="0"/>
              </a:rPr>
              <a:t>통장에서 </a:t>
            </a:r>
            <a:r>
              <a:rPr lang="en-US" altLang="ko-KR" sz="1600" dirty="0">
                <a:latin typeface="Consolas" panose="020B0609020204030204" pitchFamily="49" charset="0"/>
              </a:rPr>
              <a:t>", amount, "</a:t>
            </a:r>
            <a:r>
              <a:rPr lang="ko-KR" altLang="en-US" sz="1600" dirty="0">
                <a:latin typeface="Consolas" panose="020B0609020204030204" pitchFamily="49" charset="0"/>
              </a:rPr>
              <a:t>가 출금되었음</a:t>
            </a:r>
            <a:r>
              <a:rPr lang="en-US" altLang="ko-KR" sz="1600" dirty="0">
                <a:latin typeface="Consolas" panose="020B0609020204030204" pitchFamily="49" charset="0"/>
              </a:rPr>
              <a:t>")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self.__balance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a = </a:t>
            </a:r>
            <a:r>
              <a:rPr lang="en-US" altLang="ko-KR" sz="1600" dirty="0" err="1">
                <a:latin typeface="Consolas" panose="020B0609020204030204" pitchFamily="49" charset="0"/>
              </a:rPr>
              <a:t>BankAccount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a.deposit</a:t>
            </a:r>
            <a:r>
              <a:rPr lang="en-US" altLang="ko-KR" sz="1600" dirty="0">
                <a:latin typeface="Consolas" panose="020B0609020204030204" pitchFamily="49" charset="0"/>
              </a:rPr>
              <a:t>(100)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a.withdraw</a:t>
            </a:r>
            <a:r>
              <a:rPr lang="en-US" altLang="ko-KR" sz="1600" dirty="0">
                <a:latin typeface="Consolas" panose="020B0609020204030204" pitchFamily="49" charset="0"/>
              </a:rPr>
              <a:t>(10)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A301E083-9733-41A0-9A51-19ED3ACFBFE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08640" y="374760"/>
              <a:ext cx="4608360" cy="338976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A301E083-9733-41A0-9A51-19ED3ACFBF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9280" y="365400"/>
                <a:ext cx="4627080" cy="340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439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49"/>
    </mc:Choice>
    <mc:Fallback xmlns="">
      <p:transition spd="slow" advTm="10154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- for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n-NO" altLang="ko-KR" dirty="0"/>
              <a:t>sum = </a:t>
            </a:r>
            <a:r>
              <a:rPr lang="nn-NO" altLang="ko-KR" dirty="0">
                <a:solidFill>
                  <a:srgbClr val="0000FF"/>
                </a:solidFill>
              </a:rPr>
              <a:t>0</a:t>
            </a:r>
            <a:br>
              <a:rPr lang="nn-NO" altLang="ko-KR" dirty="0">
                <a:solidFill>
                  <a:srgbClr val="0000FF"/>
                </a:solidFill>
              </a:rPr>
            </a:br>
            <a:r>
              <a:rPr lang="nn-NO" altLang="ko-KR" dirty="0">
                <a:solidFill>
                  <a:srgbClr val="000080"/>
                </a:solidFill>
              </a:rPr>
              <a:t>for </a:t>
            </a:r>
            <a:r>
              <a:rPr lang="nn-NO" altLang="ko-KR" dirty="0"/>
              <a:t>i </a:t>
            </a:r>
            <a:r>
              <a:rPr lang="nn-NO" altLang="ko-KR" dirty="0">
                <a:solidFill>
                  <a:srgbClr val="000080"/>
                </a:solidFill>
              </a:rPr>
              <a:t>in range</a:t>
            </a:r>
            <a:r>
              <a:rPr lang="nn-NO" altLang="ko-KR" dirty="0"/>
              <a:t>(</a:t>
            </a:r>
            <a:r>
              <a:rPr lang="nn-NO" altLang="ko-KR" dirty="0">
                <a:solidFill>
                  <a:srgbClr val="0000FF"/>
                </a:solidFill>
              </a:rPr>
              <a:t>1</a:t>
            </a:r>
            <a:r>
              <a:rPr lang="nn-NO" altLang="ko-KR" dirty="0"/>
              <a:t>,</a:t>
            </a:r>
            <a:r>
              <a:rPr lang="nn-NO" altLang="ko-KR" dirty="0">
                <a:solidFill>
                  <a:srgbClr val="0000FF"/>
                </a:solidFill>
              </a:rPr>
              <a:t>101</a:t>
            </a:r>
            <a:r>
              <a:rPr lang="nn-NO" altLang="ko-KR" dirty="0"/>
              <a:t>):</a:t>
            </a:r>
            <a:r>
              <a:rPr lang="en-US" altLang="ko-KR" dirty="0">
                <a:solidFill>
                  <a:srgbClr val="FF0000"/>
                </a:solidFill>
              </a:rPr>
              <a:t>   # range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ko-KR" altLang="en-US" dirty="0" err="1">
                <a:solidFill>
                  <a:srgbClr val="FF0000"/>
                </a:solidFill>
              </a:rPr>
              <a:t>끝값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주의</a:t>
            </a:r>
            <a:r>
              <a:rPr lang="nn-NO" altLang="ko-KR" dirty="0"/>
              <a:t/>
            </a:r>
            <a:br>
              <a:rPr lang="nn-NO" altLang="ko-KR" dirty="0"/>
            </a:br>
            <a:r>
              <a:rPr lang="nn-NO" altLang="ko-KR" dirty="0"/>
              <a:t>    sum += i</a:t>
            </a:r>
            <a:br>
              <a:rPr lang="nn-NO" altLang="ko-KR" dirty="0"/>
            </a:br>
            <a:r>
              <a:rPr lang="nn-NO" altLang="ko-KR" dirty="0">
                <a:solidFill>
                  <a:srgbClr val="000080"/>
                </a:solidFill>
              </a:rPr>
              <a:t>print</a:t>
            </a:r>
            <a:r>
              <a:rPr lang="nn-NO" altLang="ko-KR" dirty="0"/>
              <a:t>(</a:t>
            </a:r>
            <a:r>
              <a:rPr lang="nn-NO" altLang="ko-KR" dirty="0">
                <a:solidFill>
                  <a:srgbClr val="008080"/>
                </a:solidFill>
              </a:rPr>
              <a:t>"1+2+...+100 = "</a:t>
            </a:r>
            <a:r>
              <a:rPr lang="nn-NO" altLang="ko-KR" dirty="0"/>
              <a:t>, sum)</a:t>
            </a:r>
            <a:br>
              <a:rPr lang="nn-NO" altLang="ko-KR" dirty="0"/>
            </a:br>
            <a:r>
              <a:rPr lang="nn-NO" altLang="ko-KR" dirty="0">
                <a:solidFill>
                  <a:srgbClr val="000080"/>
                </a:solidFill>
              </a:rPr>
              <a:t>print</a:t>
            </a:r>
            <a:r>
              <a:rPr lang="nn-NO" altLang="ko-KR" dirty="0"/>
              <a:t>(</a:t>
            </a:r>
            <a:r>
              <a:rPr lang="nn-NO" altLang="ko-KR" dirty="0">
                <a:solidFill>
                  <a:srgbClr val="008080"/>
                </a:solidFill>
              </a:rPr>
              <a:t>"1+2+...+100 = " </a:t>
            </a:r>
            <a:r>
              <a:rPr lang="nn-NO" altLang="ko-KR" dirty="0"/>
              <a:t>+ </a:t>
            </a:r>
            <a:r>
              <a:rPr lang="nn-NO" altLang="ko-KR" dirty="0">
                <a:solidFill>
                  <a:srgbClr val="000080"/>
                </a:solidFill>
              </a:rPr>
              <a:t>str</a:t>
            </a:r>
            <a:r>
              <a:rPr lang="nn-NO" altLang="ko-KR" dirty="0"/>
              <a:t>(sum))</a:t>
            </a:r>
          </a:p>
          <a:p>
            <a:pPr marL="0" indent="0">
              <a:buNone/>
            </a:pPr>
            <a:endParaRPr lang="nn-NO" altLang="ko-KR" dirty="0"/>
          </a:p>
          <a:p>
            <a:pPr marL="0" indent="0">
              <a:buNone/>
            </a:pPr>
            <a:endParaRPr lang="nn-NO" altLang="ko-KR" dirty="0"/>
          </a:p>
          <a:p>
            <a:pPr marL="0" indent="0">
              <a:buNone/>
            </a:pPr>
            <a:endParaRPr lang="nn-NO" altLang="ko-KR" dirty="0"/>
          </a:p>
          <a:p>
            <a:r>
              <a:rPr lang="nn-NO" altLang="ko-KR" dirty="0"/>
              <a:t>for, while</a:t>
            </a:r>
            <a:r>
              <a:rPr lang="ko-KR" altLang="en-US" dirty="0"/>
              <a:t>에 </a:t>
            </a:r>
            <a:r>
              <a:rPr lang="nn-NO" altLang="ko-KR" dirty="0"/>
              <a:t>else </a:t>
            </a:r>
            <a:r>
              <a:rPr lang="ko-KR" altLang="en-US" dirty="0"/>
              <a:t>사용 가능</a:t>
            </a:r>
            <a:endParaRPr lang="nn-NO" altLang="ko-KR" dirty="0"/>
          </a:p>
          <a:p>
            <a:r>
              <a:rPr lang="en-US" altLang="ko-KR" dirty="0"/>
              <a:t>range </a:t>
            </a:r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en-US" altLang="ko-KR" b="1" i="1" dirty="0">
                <a:solidFill>
                  <a:srgbClr val="000080"/>
                </a:solidFill>
                <a:ea typeface="맑은 고딕" panose="020B0503020000020004" pitchFamily="50" charset="-127"/>
              </a:rPr>
              <a:t>range</a:t>
            </a:r>
            <a:r>
              <a:rPr lang="en-US" altLang="ko-KR" i="1" dirty="0"/>
              <a:t>(</a:t>
            </a:r>
            <a:r>
              <a:rPr lang="en-US" altLang="ko-KR" i="1" dirty="0" err="1"/>
              <a:t>start,stop</a:t>
            </a:r>
            <a:r>
              <a:rPr lang="en-US" altLang="ko-KR" i="1" dirty="0"/>
              <a:t>[,step])</a:t>
            </a:r>
          </a:p>
          <a:p>
            <a:pPr lvl="1"/>
            <a:r>
              <a:rPr lang="en-US" altLang="ko-KR" b="1" i="1" dirty="0">
                <a:solidFill>
                  <a:srgbClr val="000080"/>
                </a:solidFill>
                <a:ea typeface="맑은 고딕" panose="020B0503020000020004" pitchFamily="50" charset="-127"/>
              </a:rPr>
              <a:t>range</a:t>
            </a:r>
            <a:r>
              <a:rPr lang="en-US" altLang="ko-KR" i="1" dirty="0"/>
              <a:t>(stop[,step])</a:t>
            </a:r>
            <a:r>
              <a:rPr lang="en-US" altLang="ko-KR" dirty="0"/>
              <a:t>	# 0</a:t>
            </a:r>
            <a:r>
              <a:rPr lang="ko-KR" altLang="en-US" dirty="0"/>
              <a:t>부터 시작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43608" y="3717032"/>
            <a:ext cx="4824536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1+2+...+100 =  5050		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주의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1+2+...+100 = 5050		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  <a:cs typeface="Consolas" panose="020B0609020204030204" pitchFamily="49" charset="0"/>
              </a:rPr>
              <a:t>주의</a:t>
            </a:r>
            <a:endParaRPr lang="ko-KR" altLang="en-US" dirty="0">
              <a:latin typeface="Consolas" panose="020B0609020204030204" pitchFamily="49" charset="0"/>
              <a:ea typeface="맑은 고딕" panose="020B0503020000020004" pitchFamily="50" charset="-127"/>
              <a:cs typeface="Consolas" panose="020B0609020204030204" pitchFamily="49" charset="0"/>
            </a:endParaRPr>
          </a:p>
        </p:txBody>
      </p:sp>
      <p:sp>
        <p:nvSpPr>
          <p:cNvPr id="6" name="모서리가 둥근 직사각형 5"/>
          <p:cNvSpPr/>
          <p:nvPr/>
        </p:nvSpPr>
        <p:spPr bwMode="auto">
          <a:xfrm>
            <a:off x="142844" y="1142984"/>
            <a:ext cx="8605620" cy="2142000"/>
          </a:xfrm>
          <a:prstGeom prst="roundRect">
            <a:avLst>
              <a:gd name="adj" fmla="val 8298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9AEF7F01-1F93-4D60-BFA6-7B75B2455641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83240" y="733680"/>
              <a:ext cx="5636880" cy="562248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9AEF7F01-1F93-4D60-BFA6-7B75B24556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880" y="724320"/>
                <a:ext cx="5655600" cy="56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7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68"/>
    </mc:Choice>
    <mc:Fallback xmlns="">
      <p:transition spd="slow" advTm="1134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고양이를 클래스로 정의한다</a:t>
            </a:r>
            <a:r>
              <a:rPr lang="en-US" altLang="ko-KR" dirty="0"/>
              <a:t>. </a:t>
            </a:r>
            <a:r>
              <a:rPr lang="ko-KR" altLang="en-US" dirty="0"/>
              <a:t>고양이는 이름</a:t>
            </a:r>
            <a:r>
              <a:rPr lang="en-US" altLang="ko-KR" dirty="0"/>
              <a:t>(name)</a:t>
            </a:r>
            <a:r>
              <a:rPr lang="ko-KR" altLang="en-US" dirty="0"/>
              <a:t>과 나이</a:t>
            </a:r>
            <a:r>
              <a:rPr lang="en-US" altLang="ko-KR" dirty="0"/>
              <a:t>(age)</a:t>
            </a:r>
            <a:r>
              <a:rPr lang="ko-KR" altLang="en-US" dirty="0"/>
              <a:t>를 속성으로 가진다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고양이 클래스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3" y="3968600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Missy 3</a:t>
            </a:r>
          </a:p>
          <a:p>
            <a:pPr latinLnBrk="1"/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Lucky 5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731" y="2516487"/>
            <a:ext cx="2207037" cy="13787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B7AB45E-093C-48AB-A107-43FF7FC202A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61680" y="885240"/>
              <a:ext cx="7669440" cy="36367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B7AB45E-093C-48AB-A107-43FF7FC202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2320" y="875880"/>
                <a:ext cx="7688160" cy="36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427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79"/>
    </mc:Choice>
    <mc:Fallback xmlns="">
      <p:transition spd="slow" advTm="1347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931189"/>
            <a:ext cx="8392333" cy="575542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Cat: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name, age):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self.__name</a:t>
            </a:r>
            <a:r>
              <a:rPr lang="en-US" altLang="ko-KR" sz="1600" dirty="0">
                <a:latin typeface="Consolas" panose="020B0609020204030204" pitchFamily="49" charset="0"/>
              </a:rPr>
              <a:t> = name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r>
              <a:rPr lang="en-US" altLang="ko-KR" sz="1600" dirty="0">
                <a:latin typeface="Consolas" panose="020B0609020204030204" pitchFamily="49" charset="0"/>
              </a:rPr>
              <a:t> = age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setName</a:t>
            </a:r>
            <a:r>
              <a:rPr lang="en-US" altLang="ko-KR" sz="1600" dirty="0">
                <a:latin typeface="Consolas" panose="020B0609020204030204" pitchFamily="49" charset="0"/>
              </a:rPr>
              <a:t>(self, name):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self.__name</a:t>
            </a:r>
            <a:r>
              <a:rPr lang="en-US" altLang="ko-KR" sz="1600" dirty="0">
                <a:latin typeface="Consolas" panose="020B0609020204030204" pitchFamily="49" charset="0"/>
              </a:rPr>
              <a:t> = name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getName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self.__name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setAge</a:t>
            </a:r>
            <a:r>
              <a:rPr lang="en-US" altLang="ko-KR" sz="1600" dirty="0">
                <a:latin typeface="Consolas" panose="020B0609020204030204" pitchFamily="49" charset="0"/>
              </a:rPr>
              <a:t>(self, age):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r>
              <a:rPr lang="en-US" altLang="ko-KR" sz="1600" dirty="0">
                <a:latin typeface="Consolas" panose="020B0609020204030204" pitchFamily="49" charset="0"/>
              </a:rPr>
              <a:t> = age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getAge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self.__age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missy = Cat('Missy', 3)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lucky = Cat('Lucky', 5)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print (</a:t>
            </a:r>
            <a:r>
              <a:rPr lang="en-US" altLang="ko-KR" sz="1600" dirty="0" err="1">
                <a:latin typeface="Consolas" panose="020B0609020204030204" pitchFamily="49" charset="0"/>
              </a:rPr>
              <a:t>missy.getName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missy.getAge</a:t>
            </a:r>
            <a:r>
              <a:rPr lang="en-US" altLang="ko-KR" sz="16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 (</a:t>
            </a:r>
            <a:r>
              <a:rPr lang="en-US" altLang="ko-KR" sz="1600" dirty="0" err="1">
                <a:latin typeface="Consolas" panose="020B0609020204030204" pitchFamily="49" charset="0"/>
              </a:rPr>
              <a:t>lucky.getName</a:t>
            </a:r>
            <a:r>
              <a:rPr lang="en-US" altLang="ko-KR" sz="1600" dirty="0">
                <a:latin typeface="Consolas" panose="020B0609020204030204" pitchFamily="49" charset="0"/>
              </a:rPr>
              <a:t>(), </a:t>
            </a:r>
            <a:r>
              <a:rPr lang="en-US" altLang="ko-KR" sz="1600" dirty="0" err="1">
                <a:latin typeface="Consolas" panose="020B0609020204030204" pitchFamily="49" charset="0"/>
              </a:rPr>
              <a:t>lucky.getAge</a:t>
            </a:r>
            <a:r>
              <a:rPr lang="en-US" altLang="ko-KR" sz="1600" dirty="0">
                <a:latin typeface="Consolas" panose="020B06090202040302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CC9D54D-8C83-4055-9711-6C6C19A90C6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7400" y="677880"/>
              <a:ext cx="4137840" cy="59652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CC9D54D-8C83-4055-9711-6C6C19A90C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8040" y="668520"/>
                <a:ext cx="4156560" cy="598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32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53"/>
    </mc:Choice>
    <mc:Fallback xmlns="">
      <p:transition spd="slow" advTm="261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상자를 나타내는 </a:t>
            </a:r>
            <a:r>
              <a:rPr lang="en-US" altLang="ko-KR" dirty="0"/>
              <a:t>Box </a:t>
            </a:r>
            <a:r>
              <a:rPr lang="ko-KR" altLang="en-US" dirty="0"/>
              <a:t>클래스를 작성하여 보자</a:t>
            </a:r>
            <a:r>
              <a:rPr lang="en-US" altLang="ko-KR" dirty="0"/>
              <a:t>. Box </a:t>
            </a:r>
            <a:r>
              <a:rPr lang="ko-KR" altLang="en-US" dirty="0"/>
              <a:t>클래스는 </a:t>
            </a:r>
            <a:r>
              <a:rPr lang="ko-KR" altLang="en-US" dirty="0" err="1"/>
              <a:t>가로길이</a:t>
            </a:r>
            <a:r>
              <a:rPr lang="en-US" altLang="ko-KR" dirty="0"/>
              <a:t>, </a:t>
            </a:r>
            <a:r>
              <a:rPr lang="ko-KR" altLang="en-US" dirty="0" err="1"/>
              <a:t>세로길이</a:t>
            </a:r>
            <a:r>
              <a:rPr lang="en-US" altLang="ko-KR" dirty="0"/>
              <a:t>, </a:t>
            </a:r>
            <a:r>
              <a:rPr lang="ko-KR" altLang="en-US" dirty="0"/>
              <a:t>높이를 나타내는 인스턴스 변수를 가진다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객체 생성과 사용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3" y="3968600"/>
            <a:ext cx="8392333" cy="646331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(100, 100, 100)</a:t>
            </a:r>
          </a:p>
          <a:p>
            <a:pPr latinLnBrk="1"/>
            <a:r>
              <a:rPr lang="ko-KR" altLang="en-US" dirty="0">
                <a:latin typeface="Consolas" panose="020B0609020204030204" pitchFamily="49" charset="0"/>
                <a:ea typeface="굴림" panose="020B0600000101010101" pitchFamily="50" charset="-127"/>
              </a:rPr>
              <a:t>상자의 부피는  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1000000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C1F4452-AE35-4F00-9881-84A5B4F6FA1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18040" y="797400"/>
              <a:ext cx="7876800" cy="37566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C1F4452-AE35-4F00-9881-84A5B4F6FA1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8680" y="788040"/>
                <a:ext cx="7895520" cy="37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506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43"/>
    </mc:Choice>
    <mc:Fallback xmlns="">
      <p:transition spd="slow" advTm="289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833" y="164025"/>
            <a:ext cx="8392333" cy="6494085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Box: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width=0, length=0, height=0):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self.__width</a:t>
            </a:r>
            <a:r>
              <a:rPr lang="en-US" altLang="ko-KR" sz="1600" dirty="0">
                <a:latin typeface="Consolas" panose="020B0609020204030204" pitchFamily="49" charset="0"/>
              </a:rPr>
              <a:t> = width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self.__length</a:t>
            </a:r>
            <a:r>
              <a:rPr lang="en-US" altLang="ko-KR" sz="1600" dirty="0">
                <a:latin typeface="Consolas" panose="020B0609020204030204" pitchFamily="49" charset="0"/>
              </a:rPr>
              <a:t> = length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self.__height</a:t>
            </a:r>
            <a:r>
              <a:rPr lang="en-US" altLang="ko-KR" sz="1600" dirty="0">
                <a:latin typeface="Consolas" panose="020B0609020204030204" pitchFamily="49" charset="0"/>
              </a:rPr>
              <a:t> = height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setWidth</a:t>
            </a:r>
            <a:r>
              <a:rPr lang="en-US" altLang="ko-KR" sz="1600" dirty="0">
                <a:latin typeface="Consolas" panose="020B0609020204030204" pitchFamily="49" charset="0"/>
              </a:rPr>
              <a:t>(self, width):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self.__width</a:t>
            </a:r>
            <a:r>
              <a:rPr lang="en-US" altLang="ko-KR" sz="1600" dirty="0">
                <a:latin typeface="Consolas" panose="020B0609020204030204" pitchFamily="49" charset="0"/>
              </a:rPr>
              <a:t> = width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setLength</a:t>
            </a:r>
            <a:r>
              <a:rPr lang="en-US" altLang="ko-KR" sz="1600" dirty="0">
                <a:latin typeface="Consolas" panose="020B0609020204030204" pitchFamily="49" charset="0"/>
              </a:rPr>
              <a:t>(self, length):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self.__length</a:t>
            </a:r>
            <a:r>
              <a:rPr lang="en-US" altLang="ko-KR" sz="1600" dirty="0">
                <a:latin typeface="Consolas" panose="020B0609020204030204" pitchFamily="49" charset="0"/>
              </a:rPr>
              <a:t> = length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setHeight</a:t>
            </a:r>
            <a:r>
              <a:rPr lang="en-US" altLang="ko-KR" sz="1600" dirty="0">
                <a:latin typeface="Consolas" panose="020B0609020204030204" pitchFamily="49" charset="0"/>
              </a:rPr>
              <a:t>(self, height):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self.__height</a:t>
            </a:r>
            <a:r>
              <a:rPr lang="en-US" altLang="ko-KR" sz="1600" dirty="0">
                <a:latin typeface="Consolas" panose="020B0609020204030204" pitchFamily="49" charset="0"/>
              </a:rPr>
              <a:t> = height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getVolume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self.__width</a:t>
            </a:r>
            <a:r>
              <a:rPr lang="en-US" altLang="ko-KR" sz="1600" dirty="0">
                <a:latin typeface="Consolas" panose="020B0609020204030204" pitchFamily="49" charset="0"/>
              </a:rPr>
              <a:t>*</a:t>
            </a:r>
            <a:r>
              <a:rPr lang="en-US" altLang="ko-KR" sz="1600" dirty="0" err="1">
                <a:latin typeface="Consolas" panose="020B0609020204030204" pitchFamily="49" charset="0"/>
              </a:rPr>
              <a:t>self.__length</a:t>
            </a:r>
            <a:r>
              <a:rPr lang="en-US" altLang="ko-KR" sz="1600" dirty="0">
                <a:latin typeface="Consolas" panose="020B0609020204030204" pitchFamily="49" charset="0"/>
              </a:rPr>
              <a:t>*</a:t>
            </a:r>
            <a:r>
              <a:rPr lang="en-US" altLang="ko-KR" sz="1600" dirty="0" err="1">
                <a:latin typeface="Consolas" panose="020B0609020204030204" pitchFamily="49" charset="0"/>
              </a:rPr>
              <a:t>self.__height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'(%d, %d, %d)' % (</a:t>
            </a:r>
            <a:r>
              <a:rPr lang="en-US" altLang="ko-KR" sz="1600" dirty="0" err="1">
                <a:latin typeface="Consolas" panose="020B0609020204030204" pitchFamily="49" charset="0"/>
              </a:rPr>
              <a:t>self.__width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self.__length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self.__height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box = Box(100, 100, 100)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print(box)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print('</a:t>
            </a:r>
            <a:r>
              <a:rPr lang="ko-KR" altLang="en-US" sz="1600" dirty="0">
                <a:latin typeface="Consolas" panose="020B0609020204030204" pitchFamily="49" charset="0"/>
              </a:rPr>
              <a:t>상자의 부피는 </a:t>
            </a:r>
            <a:r>
              <a:rPr lang="en-US" altLang="ko-KR" sz="1600" dirty="0">
                <a:latin typeface="Consolas" panose="020B0609020204030204" pitchFamily="49" charset="0"/>
              </a:rPr>
              <a:t>', </a:t>
            </a:r>
            <a:r>
              <a:rPr lang="en-US" altLang="ko-KR" sz="1600" dirty="0" err="1">
                <a:latin typeface="Consolas" panose="020B0609020204030204" pitchFamily="49" charset="0"/>
              </a:rPr>
              <a:t>box.getVolume</a:t>
            </a:r>
            <a:r>
              <a:rPr lang="en-US" altLang="ko-KR" sz="1600" dirty="0">
                <a:latin typeface="Consolas" panose="020B0609020204030204" pitchFamily="49" charset="0"/>
              </a:rPr>
              <a:t>())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EABDC37-83E6-4FD0-B2A3-E236CF5FF9E0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-127440" y="295200"/>
              <a:ext cx="7549920" cy="53431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EABDC37-83E6-4FD0-B2A3-E236CF5FF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6800" y="285840"/>
                <a:ext cx="7568640" cy="536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090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330"/>
    </mc:Choice>
    <mc:Fallback xmlns="">
      <p:transition spd="slow" advTm="9133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자동차를 나타내는 클래스를 정의하여 보자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자동차 객체의 경우</a:t>
            </a:r>
            <a:r>
              <a:rPr lang="en-US" altLang="ko-KR" dirty="0"/>
              <a:t>, </a:t>
            </a:r>
            <a:r>
              <a:rPr lang="ko-KR" altLang="en-US" dirty="0"/>
              <a:t>속성은 색상</a:t>
            </a:r>
            <a:r>
              <a:rPr lang="en-US" altLang="ko-KR" dirty="0"/>
              <a:t>, </a:t>
            </a:r>
            <a:r>
              <a:rPr lang="ko-KR" altLang="en-US" dirty="0"/>
              <a:t>현재 속도</a:t>
            </a:r>
            <a:r>
              <a:rPr lang="en-US" altLang="ko-KR" dirty="0"/>
              <a:t>, </a:t>
            </a:r>
            <a:r>
              <a:rPr lang="ko-KR" altLang="en-US" dirty="0"/>
              <a:t>현재 기어 등이다</a:t>
            </a:r>
            <a:r>
              <a:rPr lang="en-US" altLang="ko-KR" dirty="0"/>
              <a:t>. </a:t>
            </a:r>
            <a:r>
              <a:rPr lang="ko-KR" altLang="en-US" dirty="0"/>
              <a:t>자동차의 동작은 기아 변속하기</a:t>
            </a:r>
            <a:r>
              <a:rPr lang="en-US" altLang="ko-KR" dirty="0"/>
              <a:t>, </a:t>
            </a:r>
            <a:r>
              <a:rPr lang="ko-KR" altLang="en-US" dirty="0"/>
              <a:t>가속하기</a:t>
            </a:r>
            <a:r>
              <a:rPr lang="en-US" altLang="ko-KR" dirty="0"/>
              <a:t>, </a:t>
            </a:r>
            <a:r>
              <a:rPr lang="ko-KR" altLang="en-US" dirty="0"/>
              <a:t>감속하기 등을 들 수 있다</a:t>
            </a:r>
            <a:r>
              <a:rPr lang="en-US" altLang="ko-KR" dirty="0"/>
              <a:t>. </a:t>
            </a:r>
            <a:r>
              <a:rPr lang="ko-KR" altLang="en-US" dirty="0"/>
              <a:t>이 중에서 다음 그림과 같은 속성과 동작만을 추려서 구현해보자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en-US" altLang="ko-KR" dirty="0"/>
              <a:t>Lab: </a:t>
            </a:r>
            <a:r>
              <a:rPr lang="ko-KR" altLang="en-US" dirty="0">
                <a:effectLst/>
              </a:rPr>
              <a:t>자동차 클래스 작성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433" y="3968600"/>
            <a:ext cx="8392333" cy="36933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>
                <a:latin typeface="Consolas" panose="020B0609020204030204" pitchFamily="49" charset="0"/>
                <a:ea typeface="굴림" panose="020B0600000101010101" pitchFamily="50" charset="-127"/>
              </a:rPr>
              <a:t>(100, 3, white)</a:t>
            </a:r>
            <a:endParaRPr lang="ko-KR" altLang="en-US" dirty="0">
              <a:latin typeface="Consolas" panose="020B0609020204030204" pitchFamily="49" charset="0"/>
              <a:ea typeface="굴림" panose="020B0600000101010101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05E0403-A1D9-493C-82CE-455A5E29917F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00720" y="805680"/>
              <a:ext cx="7868880" cy="21852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05E0403-A1D9-493C-82CE-455A5E29917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91360" y="796320"/>
                <a:ext cx="7887600" cy="22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67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11"/>
    </mc:Choice>
    <mc:Fallback xmlns="">
      <p:transition spd="slow" advTm="39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5833" y="1047429"/>
            <a:ext cx="8392333" cy="55092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Car: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speed=0, gear=1, color="white"):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self.__speed</a:t>
            </a:r>
            <a:r>
              <a:rPr lang="en-US" altLang="ko-KR" sz="1600" dirty="0">
                <a:latin typeface="Consolas" panose="020B0609020204030204" pitchFamily="49" charset="0"/>
              </a:rPr>
              <a:t> = speed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self.__gear</a:t>
            </a:r>
            <a:r>
              <a:rPr lang="en-US" altLang="ko-KR" sz="1600" dirty="0">
                <a:latin typeface="Consolas" panose="020B0609020204030204" pitchFamily="49" charset="0"/>
              </a:rPr>
              <a:t> = gear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self.__color</a:t>
            </a:r>
            <a:r>
              <a:rPr lang="en-US" altLang="ko-KR" sz="1600" dirty="0">
                <a:latin typeface="Consolas" panose="020B0609020204030204" pitchFamily="49" charset="0"/>
              </a:rPr>
              <a:t> = color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setSpeed</a:t>
            </a:r>
            <a:r>
              <a:rPr lang="en-US" altLang="ko-KR" sz="1600" dirty="0">
                <a:latin typeface="Consolas" panose="020B0609020204030204" pitchFamily="49" charset="0"/>
              </a:rPr>
              <a:t>(self, speed):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self.__speed</a:t>
            </a:r>
            <a:r>
              <a:rPr lang="en-US" altLang="ko-KR" sz="1600" dirty="0">
                <a:latin typeface="Consolas" panose="020B0609020204030204" pitchFamily="49" charset="0"/>
              </a:rPr>
              <a:t> = speed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setGear</a:t>
            </a:r>
            <a:r>
              <a:rPr lang="en-US" altLang="ko-KR" sz="1600" dirty="0">
                <a:latin typeface="Consolas" panose="020B0609020204030204" pitchFamily="49" charset="0"/>
              </a:rPr>
              <a:t>(self, gear):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self.__gear</a:t>
            </a:r>
            <a:r>
              <a:rPr lang="en-US" altLang="ko-KR" sz="1600" dirty="0">
                <a:latin typeface="Consolas" panose="020B0609020204030204" pitchFamily="49" charset="0"/>
              </a:rPr>
              <a:t> = gear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setColor</a:t>
            </a:r>
            <a:r>
              <a:rPr lang="en-US" altLang="ko-KR" sz="1600" dirty="0">
                <a:latin typeface="Consolas" panose="020B0609020204030204" pitchFamily="49" charset="0"/>
              </a:rPr>
              <a:t>(self, color):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self.__color</a:t>
            </a:r>
            <a:r>
              <a:rPr lang="en-US" altLang="ko-KR" sz="1600" dirty="0">
                <a:latin typeface="Consolas" panose="020B0609020204030204" pitchFamily="49" charset="0"/>
              </a:rPr>
              <a:t> = color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'(%d, %d, %s)' % (</a:t>
            </a:r>
            <a:r>
              <a:rPr lang="en-US" altLang="ko-KR" sz="1600" dirty="0" err="1">
                <a:latin typeface="Consolas" panose="020B0609020204030204" pitchFamily="49" charset="0"/>
              </a:rPr>
              <a:t>self.__speed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self.__gear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self.__color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myCar</a:t>
            </a:r>
            <a:r>
              <a:rPr lang="en-US" altLang="ko-KR" sz="1600" dirty="0">
                <a:latin typeface="Consolas" panose="020B0609020204030204" pitchFamily="49" charset="0"/>
              </a:rPr>
              <a:t> = Car()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myCar.setGear</a:t>
            </a:r>
            <a:r>
              <a:rPr lang="en-US" altLang="ko-KR" sz="1600" dirty="0">
                <a:latin typeface="Consolas" panose="020B0609020204030204" pitchFamily="49" charset="0"/>
              </a:rPr>
              <a:t>(3)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myCar.setSpeed</a:t>
            </a:r>
            <a:r>
              <a:rPr lang="en-US" altLang="ko-KR" sz="1600" dirty="0">
                <a:latin typeface="Consolas" panose="020B0609020204030204" pitchFamily="49" charset="0"/>
              </a:rPr>
              <a:t>(100)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</a:t>
            </a:r>
            <a:r>
              <a:rPr lang="en-US" altLang="ko-KR" sz="1600" dirty="0" err="1">
                <a:latin typeface="Consolas" panose="020B0609020204030204" pitchFamily="49" charset="0"/>
              </a:rPr>
              <a:t>myCar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E1CECAD6-30E5-4401-8C18-1E18EAEFD43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31120" y="1267920"/>
              <a:ext cx="8705880" cy="53035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E1CECAD6-30E5-4401-8C18-1E18EAEFD4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760" y="1258560"/>
                <a:ext cx="8724600" cy="532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527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380"/>
    </mc:Choice>
    <mc:Fallback xmlns="">
      <p:transition spd="slow" advTm="943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작성한 객체가 전달되면 함수가 객체를 변경할 수 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객체를 함수로 전달할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344" y="2455164"/>
            <a:ext cx="8392333" cy="378565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latin typeface="Consolas" panose="020B0609020204030204" pitchFamily="49" charset="0"/>
              </a:rPr>
              <a:t>사각형을 클래스로 정의한다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class Rectangle: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side=0):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self.side</a:t>
            </a:r>
            <a:r>
              <a:rPr lang="en-US" altLang="ko-KR" sz="1600" dirty="0">
                <a:latin typeface="Consolas" panose="020B0609020204030204" pitchFamily="49" charset="0"/>
              </a:rPr>
              <a:t> = side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getArea</a:t>
            </a:r>
            <a:r>
              <a:rPr lang="en-US" altLang="ko-KR" sz="16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self.side</a:t>
            </a:r>
            <a:r>
              <a:rPr lang="en-US" altLang="ko-KR" sz="1600" dirty="0">
                <a:latin typeface="Consolas" panose="020B0609020204030204" pitchFamily="49" charset="0"/>
              </a:rPr>
              <a:t>*</a:t>
            </a:r>
            <a:r>
              <a:rPr lang="en-US" altLang="ko-KR" sz="1600" dirty="0" err="1">
                <a:latin typeface="Consolas" panose="020B0609020204030204" pitchFamily="49" charset="0"/>
              </a:rPr>
              <a:t>self.side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# </a:t>
            </a:r>
            <a:r>
              <a:rPr lang="ko-KR" altLang="en-US" sz="1600" dirty="0">
                <a:latin typeface="Consolas" panose="020B0609020204030204" pitchFamily="49" charset="0"/>
              </a:rPr>
              <a:t>사각형 객체와 반복횟수를 받아서 변을 증가시키면서 면적을 출력한다</a:t>
            </a:r>
            <a:r>
              <a:rPr lang="en-US" altLang="ko-KR" sz="1600" dirty="0">
                <a:latin typeface="Consolas" panose="020B0609020204030204" pitchFamily="49" charset="0"/>
              </a:rPr>
              <a:t>.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</a:rPr>
              <a:t>printAreas</a:t>
            </a:r>
            <a:r>
              <a:rPr lang="en-US" altLang="ko-KR" sz="1600" dirty="0">
                <a:latin typeface="Consolas" panose="020B0609020204030204" pitchFamily="49" charset="0"/>
              </a:rPr>
              <a:t>(r, n):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while n &gt;= 1: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print(</a:t>
            </a:r>
            <a:r>
              <a:rPr lang="en-US" altLang="ko-KR" sz="1600" dirty="0" err="1">
                <a:latin typeface="Consolas" panose="020B0609020204030204" pitchFamily="49" charset="0"/>
              </a:rPr>
              <a:t>r.side</a:t>
            </a:r>
            <a:r>
              <a:rPr lang="en-US" altLang="ko-KR" sz="1600" dirty="0">
                <a:latin typeface="Consolas" panose="020B0609020204030204" pitchFamily="49" charset="0"/>
              </a:rPr>
              <a:t>, "\t", </a:t>
            </a:r>
            <a:r>
              <a:rPr lang="en-US" altLang="ko-KR" sz="1600" dirty="0" err="1">
                <a:latin typeface="Consolas" panose="020B0609020204030204" pitchFamily="49" charset="0"/>
              </a:rPr>
              <a:t>r.getArea</a:t>
            </a:r>
            <a:r>
              <a:rPr lang="en-US" altLang="ko-KR" sz="1600" dirty="0">
                <a:latin typeface="Consolas" panose="020B0609020204030204" pitchFamily="49" charset="0"/>
              </a:rPr>
              <a:t>())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r.side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r.side</a:t>
            </a:r>
            <a:r>
              <a:rPr lang="en-US" altLang="ko-KR" sz="1600" dirty="0">
                <a:latin typeface="Consolas" panose="020B0609020204030204" pitchFamily="49" charset="0"/>
              </a:rPr>
              <a:t> + 1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n = n - 1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F1663D0C-2669-4F3F-A880-7FB10FEA5186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749520" y="973080"/>
              <a:ext cx="6545160" cy="510372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F1663D0C-2669-4F3F-A880-7FB10FEA51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0160" y="963720"/>
                <a:ext cx="6563880" cy="51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60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191"/>
    </mc:Choice>
    <mc:Fallback xmlns="">
      <p:transition spd="slow" advTm="701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객체를 함수로 전달할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344" y="1523948"/>
            <a:ext cx="839233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# </a:t>
            </a:r>
            <a:r>
              <a:rPr lang="en-US" altLang="ko-KR" sz="1600" dirty="0" err="1">
                <a:latin typeface="Consolas" panose="020B0609020204030204" pitchFamily="49" charset="0"/>
              </a:rPr>
              <a:t>printAreas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  <a:r>
              <a:rPr lang="ko-KR" altLang="en-US" sz="1600" dirty="0">
                <a:latin typeface="Consolas" panose="020B0609020204030204" pitchFamily="49" charset="0"/>
              </a:rPr>
              <a:t>을 호출하여서 객체의 내용이 변경되는지를 확인한다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myRect</a:t>
            </a:r>
            <a:r>
              <a:rPr lang="en-US" altLang="ko-KR" sz="1600" dirty="0">
                <a:latin typeface="Consolas" panose="020B0609020204030204" pitchFamily="49" charset="0"/>
              </a:rPr>
              <a:t> = Rectangle()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count = 5</a:t>
            </a:r>
          </a:p>
          <a:p>
            <a:r>
              <a:rPr lang="en-US" altLang="ko-KR" sz="1600" dirty="0" err="1">
                <a:latin typeface="Consolas" panose="020B0609020204030204" pitchFamily="49" charset="0"/>
              </a:rPr>
              <a:t>printAreas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myRect</a:t>
            </a:r>
            <a:r>
              <a:rPr lang="en-US" altLang="ko-KR" sz="1600" dirty="0">
                <a:latin typeface="Consolas" panose="020B0609020204030204" pitchFamily="49" charset="0"/>
              </a:rPr>
              <a:t>, count)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print("</a:t>
            </a:r>
            <a:r>
              <a:rPr lang="ko-KR" altLang="en-US" sz="1600" dirty="0">
                <a:latin typeface="Consolas" panose="020B0609020204030204" pitchFamily="49" charset="0"/>
              </a:rPr>
              <a:t>사각형의 변</a:t>
            </a:r>
            <a:r>
              <a:rPr lang="en-US" altLang="ko-KR" sz="1600" dirty="0">
                <a:latin typeface="Consolas" panose="020B0609020204030204" pitchFamily="49" charset="0"/>
              </a:rPr>
              <a:t>=", </a:t>
            </a:r>
            <a:r>
              <a:rPr lang="en-US" altLang="ko-KR" sz="1600" dirty="0" err="1">
                <a:latin typeface="Consolas" panose="020B0609020204030204" pitchFamily="49" charset="0"/>
              </a:rPr>
              <a:t>myRect.side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print("</a:t>
            </a:r>
            <a:r>
              <a:rPr lang="ko-KR" altLang="en-US" sz="1600" dirty="0" err="1">
                <a:latin typeface="Consolas" panose="020B0609020204030204" pitchFamily="49" charset="0"/>
              </a:rPr>
              <a:t>반복횟수</a:t>
            </a:r>
            <a:r>
              <a:rPr lang="en-US" altLang="ko-KR" sz="1600" dirty="0">
                <a:latin typeface="Consolas" panose="020B0609020204030204" pitchFamily="49" charset="0"/>
              </a:rPr>
              <a:t>=", count)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474556"/>
            <a:ext cx="8392333" cy="1815882"/>
          </a:xfrm>
          <a:prstGeom prst="rect">
            <a:avLst/>
          </a:prstGeom>
          <a:solidFill>
            <a:srgbClr val="CCCC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0 	 0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1 	 1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2 	 4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3 	 9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4 	 16</a:t>
            </a:r>
          </a:p>
          <a:p>
            <a:r>
              <a:rPr lang="ko-KR" altLang="en-US" sz="1600" dirty="0">
                <a:latin typeface="Consolas" panose="020B0609020204030204" pitchFamily="49" charset="0"/>
              </a:rPr>
              <a:t>사각형의 변</a:t>
            </a:r>
            <a:r>
              <a:rPr lang="en-US" altLang="ko-KR" sz="1600" dirty="0">
                <a:latin typeface="Consolas" panose="020B0609020204030204" pitchFamily="49" charset="0"/>
              </a:rPr>
              <a:t>= 5</a:t>
            </a:r>
          </a:p>
          <a:p>
            <a:r>
              <a:rPr lang="ko-KR" altLang="en-US" sz="1600" dirty="0" err="1">
                <a:latin typeface="Consolas" panose="020B0609020204030204" pitchFamily="49" charset="0"/>
              </a:rPr>
              <a:t>반복횟수</a:t>
            </a:r>
            <a:r>
              <a:rPr lang="en-US" altLang="ko-KR" sz="1600" dirty="0">
                <a:latin typeface="Consolas" panose="020B0609020204030204" pitchFamily="49" charset="0"/>
              </a:rPr>
              <a:t>= 5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F9C3E908-72EB-497A-916F-30B178C665AC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14360" y="1666800"/>
              <a:ext cx="4696200" cy="13878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F9C3E908-72EB-497A-916F-30B178C665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5000" y="1657440"/>
                <a:ext cx="4714920" cy="140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3802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13"/>
    </mc:Choice>
    <mc:Fallback xmlns="">
      <p:transition spd="slow" advTm="637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이들 변수는 모든 객체를 통틀어서 하나만 생성되고 모든 객체가 이것을 공유하게 된다</a:t>
            </a:r>
            <a:r>
              <a:rPr lang="en-US" altLang="ko-KR" dirty="0"/>
              <a:t>. </a:t>
            </a:r>
            <a:r>
              <a:rPr lang="ko-KR" altLang="en-US" dirty="0"/>
              <a:t>이러한 변수를 </a:t>
            </a:r>
            <a:r>
              <a:rPr lang="ko-KR" altLang="en-US"/>
              <a:t>정적 멤버 또는 클래스 멤버</a:t>
            </a:r>
            <a:r>
              <a:rPr lang="en-US" altLang="ko-KR"/>
              <a:t>(</a:t>
            </a:r>
            <a:r>
              <a:rPr lang="en-US" altLang="ko-KR" dirty="0"/>
              <a:t>class member)</a:t>
            </a:r>
            <a:r>
              <a:rPr lang="ko-KR" altLang="en-US" dirty="0"/>
              <a:t>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변수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841" y="3121536"/>
            <a:ext cx="6071864" cy="28889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2C60E31-A21F-40E3-B310-FF4E9460C89D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44920" y="-271080"/>
              <a:ext cx="7390440" cy="29588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2C60E31-A21F-40E3-B310-FF4E9460C89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5560" y="-280440"/>
                <a:ext cx="7409160" cy="297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010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507"/>
    </mc:Choice>
    <mc:Fallback xmlns="">
      <p:transition spd="slow" advTm="395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변수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344" y="1521524"/>
            <a:ext cx="8392333" cy="156966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Television: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serialNumber</a:t>
            </a:r>
            <a:r>
              <a:rPr lang="en-US" altLang="ko-KR" sz="1600" dirty="0">
                <a:latin typeface="Consolas" panose="020B0609020204030204" pitchFamily="49" charset="0"/>
              </a:rPr>
              <a:t> = 0		# </a:t>
            </a:r>
            <a:r>
              <a:rPr lang="ko-KR" altLang="en-US" sz="1600" dirty="0">
                <a:latin typeface="Consolas" panose="020B0609020204030204" pitchFamily="49" charset="0"/>
              </a:rPr>
              <a:t>이것이 정적 변수이다</a:t>
            </a:r>
            <a:r>
              <a:rPr lang="en-US" altLang="ko-KR" sz="1600" dirty="0">
                <a:latin typeface="Consolas" panose="020B0609020204030204" pitchFamily="49" charset="0"/>
              </a:rPr>
              <a:t>. 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</a:t>
            </a:r>
            <a:r>
              <a:rPr lang="en-US" altLang="ko-KR" sz="1600" dirty="0" err="1">
                <a:latin typeface="Consolas" panose="020B0609020204030204" pitchFamily="49" charset="0"/>
              </a:rPr>
              <a:t>Television.serialNumber</a:t>
            </a:r>
            <a:r>
              <a:rPr lang="en-US" altLang="ko-KR" sz="1600" dirty="0">
                <a:latin typeface="Consolas" panose="020B0609020204030204" pitchFamily="49" charset="0"/>
              </a:rPr>
              <a:t> += 1				</a:t>
            </a:r>
            <a:r>
              <a:rPr lang="en-US" altLang="ko-KR" sz="1600" dirty="0" err="1">
                <a:latin typeface="Consolas" panose="020B0609020204030204" pitchFamily="49" charset="0"/>
              </a:rPr>
              <a:t>self.number</a:t>
            </a:r>
            <a:r>
              <a:rPr lang="en-US" altLang="ko-KR" sz="1600" dirty="0">
                <a:latin typeface="Consolas" panose="020B0609020204030204" pitchFamily="49" charset="0"/>
              </a:rPr>
              <a:t> = </a:t>
            </a:r>
            <a:r>
              <a:rPr lang="en-US" altLang="ko-KR" sz="1600" dirty="0" err="1">
                <a:latin typeface="Consolas" panose="020B0609020204030204" pitchFamily="49" charset="0"/>
              </a:rPr>
              <a:t>Television.serialNumber</a:t>
            </a:r>
            <a:r>
              <a:rPr lang="en-US" altLang="ko-KR" sz="1600" dirty="0">
                <a:latin typeface="Consolas" panose="020B0609020204030204" pitchFamily="49" charset="0"/>
              </a:rPr>
              <a:t>	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...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115" y="3803904"/>
            <a:ext cx="6563451" cy="19463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1181661-B7DC-4BA9-91B6-B0BAAC324E4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195920" y="1730520"/>
              <a:ext cx="6035040" cy="10530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1181661-B7DC-4BA9-91B6-B0BAAC324E4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6560" y="1721160"/>
                <a:ext cx="6053760" cy="107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65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98"/>
    </mc:Choice>
    <mc:Fallback xmlns="">
      <p:transition spd="slow" advTm="361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 구조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def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function_name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(input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parameter) 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</a:p>
          <a:p>
            <a:pPr marL="457200" lvl="1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	 statement1</a:t>
            </a:r>
          </a:p>
          <a:p>
            <a:pPr marL="457200" lvl="1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	 statement2</a:t>
            </a:r>
          </a:p>
          <a:p>
            <a:pPr marL="457200" lvl="1" indent="0">
              <a:buNone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	  ... 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b="1" dirty="0" err="1">
                <a:solidFill>
                  <a:srgbClr val="000080"/>
                </a:solidFill>
              </a:rPr>
              <a:t>def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sum(a, b):</a:t>
            </a:r>
            <a:br>
              <a:rPr lang="en-US" altLang="ko-KR" dirty="0"/>
            </a:br>
            <a:r>
              <a:rPr lang="en-US" altLang="ko-KR" dirty="0"/>
              <a:t>    c = a + b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return </a:t>
            </a:r>
            <a:r>
              <a:rPr lang="en-US" altLang="ko-KR" dirty="0"/>
              <a:t>c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 = sum(</a:t>
            </a:r>
            <a:r>
              <a:rPr lang="en-US" altLang="ko-KR" dirty="0">
                <a:solidFill>
                  <a:srgbClr val="0000FF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7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80"/>
                </a:solidFill>
              </a:rPr>
              <a:t>'m = '</a:t>
            </a:r>
            <a:r>
              <a:rPr lang="en-US" altLang="ko-KR" dirty="0"/>
              <a:t>,  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6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231"/>
    </mc:Choice>
    <mc:Fallback xmlns="">
      <p:transition spd="slow" advTm="84231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파이썬에는</a:t>
            </a:r>
            <a:r>
              <a:rPr lang="ko-KR" altLang="en-US" dirty="0"/>
              <a:t> 연산자</a:t>
            </a:r>
            <a:r>
              <a:rPr lang="en-US" altLang="ko-KR" dirty="0"/>
              <a:t>(+, -, *, /)</a:t>
            </a:r>
            <a:r>
              <a:rPr lang="ko-KR" altLang="en-US" dirty="0"/>
              <a:t>에 관련된 </a:t>
            </a:r>
            <a:r>
              <a:rPr lang="ko-KR" altLang="en-US" b="1" dirty="0"/>
              <a:t>특수 </a:t>
            </a:r>
            <a:r>
              <a:rPr lang="ko-KR" altLang="en-US" b="1" dirty="0" err="1"/>
              <a:t>메소드</a:t>
            </a:r>
            <a:r>
              <a:rPr lang="en-US" altLang="ko-KR" b="1" dirty="0"/>
              <a:t>(special method)</a:t>
            </a:r>
            <a:r>
              <a:rPr lang="ko-KR" altLang="en-US" dirty="0"/>
              <a:t>가 있다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9334" y="2730392"/>
            <a:ext cx="8392333" cy="230832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Circle: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...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eq</a:t>
            </a:r>
            <a:r>
              <a:rPr lang="en-US" altLang="ko-KR" sz="1600" dirty="0">
                <a:latin typeface="Consolas" panose="020B0609020204030204" pitchFamily="49" charset="0"/>
              </a:rPr>
              <a:t>__(self, other):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	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self.radius</a:t>
            </a:r>
            <a:r>
              <a:rPr lang="en-US" altLang="ko-KR" sz="1600" dirty="0"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latin typeface="Consolas" panose="020B0609020204030204" pitchFamily="49" charset="0"/>
              </a:rPr>
              <a:t>other.radius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c1 = Circle(10)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c2 = Circle(10)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if c1 == c2: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	print("</a:t>
            </a:r>
            <a:r>
              <a:rPr lang="ko-KR" altLang="en-US" sz="1600" dirty="0">
                <a:latin typeface="Consolas" panose="020B0609020204030204" pitchFamily="49" charset="0"/>
              </a:rPr>
              <a:t>원의 반지름은 동일합니다</a:t>
            </a:r>
            <a:r>
              <a:rPr lang="en-US" altLang="ko-KR" sz="1600" dirty="0">
                <a:latin typeface="Consolas" panose="020B0609020204030204" pitchFamily="49" charset="0"/>
              </a:rPr>
              <a:t>. ")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75724DCE-1BD0-4137-9CC2-D700EF1FB0B2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92800" y="725760"/>
              <a:ext cx="5612760" cy="4178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75724DCE-1BD0-4137-9CC2-D700EF1FB0B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3440" y="716400"/>
                <a:ext cx="5631480" cy="419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315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27"/>
    </mc:Choice>
    <mc:Fallback xmlns="">
      <p:transition spd="slow" advTm="642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 </a:t>
            </a:r>
            <a:r>
              <a:rPr lang="ko-KR" altLang="en-US" dirty="0" err="1"/>
              <a:t>메소드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491"/>
            <a:ext cx="7916567" cy="54279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1B9B4F9-759C-4A6E-806E-436B0E599D6B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51560" y="948960"/>
              <a:ext cx="6401880" cy="610884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1B9B4F9-759C-4A6E-806E-436B0E599D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2200" y="939600"/>
                <a:ext cx="6420600" cy="612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200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638"/>
    </mc:Choice>
    <mc:Fallback xmlns="">
      <p:transition spd="slow" advTm="1236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43000"/>
            <a:ext cx="8392333" cy="5509200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class Vector2D 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init</a:t>
            </a:r>
            <a:r>
              <a:rPr lang="en-US" altLang="ko-KR" sz="1600" dirty="0">
                <a:latin typeface="Consolas" panose="020B0609020204030204" pitchFamily="49" charset="0"/>
              </a:rPr>
              <a:t>__(self, x, y):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self.x</a:t>
            </a:r>
            <a:r>
              <a:rPr lang="en-US" altLang="ko-KR" sz="1600" dirty="0">
                <a:latin typeface="Consolas" panose="020B0609020204030204" pitchFamily="49" charset="0"/>
              </a:rPr>
              <a:t> = x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</a:t>
            </a:r>
            <a:r>
              <a:rPr lang="en-US" altLang="ko-KR" sz="1600" dirty="0" err="1">
                <a:latin typeface="Consolas" panose="020B0609020204030204" pitchFamily="49" charset="0"/>
              </a:rPr>
              <a:t>self.y</a:t>
            </a:r>
            <a:r>
              <a:rPr lang="en-US" altLang="ko-KR" sz="1600" dirty="0">
                <a:latin typeface="Consolas" panose="020B0609020204030204" pitchFamily="49" charset="0"/>
              </a:rPr>
              <a:t> = y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__add__(self, other):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Vector2D(</a:t>
            </a:r>
            <a:r>
              <a:rPr lang="en-US" altLang="ko-KR" sz="1600" dirty="0" err="1">
                <a:latin typeface="Consolas" panose="020B0609020204030204" pitchFamily="49" charset="0"/>
              </a:rPr>
              <a:t>self.x</a:t>
            </a:r>
            <a:r>
              <a:rPr lang="en-US" altLang="ko-KR" sz="1600" dirty="0">
                <a:latin typeface="Consolas" panose="020B0609020204030204" pitchFamily="49" charset="0"/>
              </a:rPr>
              <a:t> + </a:t>
            </a:r>
            <a:r>
              <a:rPr lang="en-US" altLang="ko-KR" sz="1600" dirty="0" err="1">
                <a:latin typeface="Consolas" panose="020B0609020204030204" pitchFamily="49" charset="0"/>
              </a:rPr>
              <a:t>other.x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self.y</a:t>
            </a:r>
            <a:r>
              <a:rPr lang="en-US" altLang="ko-KR" sz="1600" dirty="0">
                <a:latin typeface="Consolas" panose="020B0609020204030204" pitchFamily="49" charset="0"/>
              </a:rPr>
              <a:t> + </a:t>
            </a:r>
            <a:r>
              <a:rPr lang="en-US" altLang="ko-KR" sz="1600" dirty="0" err="1">
                <a:latin typeface="Consolas" panose="020B0609020204030204" pitchFamily="49" charset="0"/>
              </a:rPr>
              <a:t>other.y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__sub__(self, other):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Vector2D(</a:t>
            </a:r>
            <a:r>
              <a:rPr lang="en-US" altLang="ko-KR" sz="1600" dirty="0" err="1">
                <a:latin typeface="Consolas" panose="020B0609020204030204" pitchFamily="49" charset="0"/>
              </a:rPr>
              <a:t>self.x</a:t>
            </a:r>
            <a:r>
              <a:rPr lang="en-US" altLang="ko-KR" sz="1600" dirty="0">
                <a:latin typeface="Consolas" panose="020B0609020204030204" pitchFamily="49" charset="0"/>
              </a:rPr>
              <a:t> - </a:t>
            </a:r>
            <a:r>
              <a:rPr lang="en-US" altLang="ko-KR" sz="1600" dirty="0" err="1">
                <a:latin typeface="Consolas" panose="020B0609020204030204" pitchFamily="49" charset="0"/>
              </a:rPr>
              <a:t>other.x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self.y</a:t>
            </a:r>
            <a:r>
              <a:rPr lang="en-US" altLang="ko-KR" sz="1600" dirty="0">
                <a:latin typeface="Consolas" panose="020B0609020204030204" pitchFamily="49" charset="0"/>
              </a:rPr>
              <a:t> - </a:t>
            </a:r>
            <a:r>
              <a:rPr lang="en-US" altLang="ko-KR" sz="1600" dirty="0" err="1">
                <a:latin typeface="Consolas" panose="020B0609020204030204" pitchFamily="49" charset="0"/>
              </a:rPr>
              <a:t>other.y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eq</a:t>
            </a:r>
            <a:r>
              <a:rPr lang="en-US" altLang="ko-KR" sz="1600" dirty="0">
                <a:latin typeface="Consolas" panose="020B0609020204030204" pitchFamily="49" charset="0"/>
              </a:rPr>
              <a:t>__(self, other):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</a:t>
            </a:r>
            <a:r>
              <a:rPr lang="en-US" altLang="ko-KR" sz="1600" dirty="0" err="1">
                <a:latin typeface="Consolas" panose="020B0609020204030204" pitchFamily="49" charset="0"/>
              </a:rPr>
              <a:t>self.x</a:t>
            </a:r>
            <a:r>
              <a:rPr lang="en-US" altLang="ko-KR" sz="1600" dirty="0"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latin typeface="Consolas" panose="020B0609020204030204" pitchFamily="49" charset="0"/>
              </a:rPr>
              <a:t>other.x</a:t>
            </a:r>
            <a:r>
              <a:rPr lang="en-US" altLang="ko-KR" sz="1600" dirty="0">
                <a:latin typeface="Consolas" panose="020B0609020204030204" pitchFamily="49" charset="0"/>
              </a:rPr>
              <a:t> and </a:t>
            </a:r>
            <a:r>
              <a:rPr lang="en-US" altLang="ko-KR" sz="1600" dirty="0" err="1">
                <a:latin typeface="Consolas" panose="020B0609020204030204" pitchFamily="49" charset="0"/>
              </a:rPr>
              <a:t>self.y</a:t>
            </a:r>
            <a:r>
              <a:rPr lang="en-US" altLang="ko-KR" sz="1600" dirty="0">
                <a:latin typeface="Consolas" panose="020B0609020204030204" pitchFamily="49" charset="0"/>
              </a:rPr>
              <a:t> == </a:t>
            </a:r>
            <a:r>
              <a:rPr lang="en-US" altLang="ko-KR" sz="1600" dirty="0" err="1">
                <a:latin typeface="Consolas" panose="020B0609020204030204" pitchFamily="49" charset="0"/>
              </a:rPr>
              <a:t>other.y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    </a:t>
            </a:r>
            <a:r>
              <a:rPr lang="en-US" altLang="ko-KR" sz="1600" dirty="0" err="1">
                <a:latin typeface="Consolas" panose="020B0609020204030204" pitchFamily="49" charset="0"/>
              </a:rPr>
              <a:t>def</a:t>
            </a:r>
            <a:r>
              <a:rPr lang="en-US" altLang="ko-KR" sz="1600" dirty="0">
                <a:latin typeface="Consolas" panose="020B0609020204030204" pitchFamily="49" charset="0"/>
              </a:rPr>
              <a:t> __</a:t>
            </a:r>
            <a:r>
              <a:rPr lang="en-US" altLang="ko-KR" sz="1600" dirty="0" err="1">
                <a:latin typeface="Consolas" panose="020B0609020204030204" pitchFamily="49" charset="0"/>
              </a:rPr>
              <a:t>str</a:t>
            </a:r>
            <a:r>
              <a:rPr lang="en-US" altLang="ko-KR" sz="1600" dirty="0">
                <a:latin typeface="Consolas" panose="020B0609020204030204" pitchFamily="49" charset="0"/>
              </a:rPr>
              <a:t>__(self):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        return '(%g, %g)' % (</a:t>
            </a:r>
            <a:r>
              <a:rPr lang="en-US" altLang="ko-KR" sz="1600" dirty="0" err="1">
                <a:latin typeface="Consolas" panose="020B0609020204030204" pitchFamily="49" charset="0"/>
              </a:rPr>
              <a:t>self.x</a:t>
            </a:r>
            <a:r>
              <a:rPr lang="en-US" altLang="ko-KR" sz="1600" dirty="0">
                <a:latin typeface="Consolas" panose="020B0609020204030204" pitchFamily="49" charset="0"/>
              </a:rPr>
              <a:t>, </a:t>
            </a:r>
            <a:r>
              <a:rPr lang="en-US" altLang="ko-KR" sz="1600" dirty="0" err="1">
                <a:latin typeface="Consolas" panose="020B0609020204030204" pitchFamily="49" charset="0"/>
              </a:rPr>
              <a:t>self.y</a:t>
            </a:r>
            <a:r>
              <a:rPr lang="en-US" altLang="ko-KR" sz="1600" dirty="0">
                <a:latin typeface="Consolas" panose="020B0609020204030204" pitchFamily="49" charset="0"/>
              </a:rPr>
              <a:t>)</a:t>
            </a:r>
          </a:p>
          <a:p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u = Vector2D(0,1)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v = Vector2D(1,0)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w = Vector2D(1,1)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a = u + v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print( a)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9A2E3597-243E-4F2B-A549-0752632AB18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30560" y="1172160"/>
              <a:ext cx="6561360" cy="53751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9A2E3597-243E-4F2B-A549-0752632AB1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1200" y="1162800"/>
                <a:ext cx="6580080" cy="539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97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373"/>
    </mc:Choice>
    <mc:Fallback xmlns="">
      <p:transition spd="slow" advTm="151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ko-KR" altLang="en-US" dirty="0"/>
              <a:t>지역 변수 </a:t>
            </a:r>
            <a:r>
              <a:rPr lang="en-US" altLang="ko-KR" dirty="0"/>
              <a:t>– </a:t>
            </a:r>
            <a:r>
              <a:rPr lang="ko-KR" altLang="en-US" dirty="0"/>
              <a:t>함수 안에서 선언되는 변수</a:t>
            </a:r>
          </a:p>
          <a:p>
            <a:pPr lvl="0" fontAlgn="base"/>
            <a:r>
              <a:rPr lang="ko-KR" altLang="en-US" dirty="0"/>
              <a:t>전역 변수 </a:t>
            </a:r>
            <a:r>
              <a:rPr lang="en-US" altLang="ko-KR" dirty="0"/>
              <a:t>– </a:t>
            </a:r>
            <a:r>
              <a:rPr lang="ko-KR" altLang="en-US" dirty="0"/>
              <a:t>함수 외부에서 선언되는 변수</a:t>
            </a:r>
          </a:p>
          <a:p>
            <a:pPr lvl="0" fontAlgn="base"/>
            <a:r>
              <a:rPr lang="ko-KR" altLang="en-US" dirty="0"/>
              <a:t>인스턴스 변수 </a:t>
            </a:r>
            <a:r>
              <a:rPr lang="en-US" altLang="ko-KR" dirty="0"/>
              <a:t>– </a:t>
            </a:r>
            <a:r>
              <a:rPr lang="ko-KR" altLang="en-US" dirty="0"/>
              <a:t>클래스 안에 선언된 변수</a:t>
            </a:r>
            <a:r>
              <a:rPr lang="en-US" altLang="ko-KR" dirty="0"/>
              <a:t>, </a:t>
            </a:r>
            <a:r>
              <a:rPr lang="ko-KR" altLang="en-US" dirty="0"/>
              <a:t>앞에 </a:t>
            </a:r>
            <a:r>
              <a:rPr lang="en-US" altLang="ko-KR" dirty="0"/>
              <a:t>self.</a:t>
            </a:r>
            <a:r>
              <a:rPr lang="ko-KR" altLang="en-US" dirty="0"/>
              <a:t>가 붙는다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파이썬에서의</a:t>
            </a:r>
            <a:r>
              <a:rPr lang="ko-KR" altLang="en-US" dirty="0"/>
              <a:t> 변수의 종류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DBF69CD-13AD-4A78-9924-2007F2DB8B29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837000" y="901080"/>
              <a:ext cx="7286760" cy="20498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DBF69CD-13AD-4A78-9924-2007F2DB8B2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7640" y="891720"/>
                <a:ext cx="7305480" cy="206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584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76"/>
    </mc:Choice>
    <mc:Fallback xmlns="">
      <p:transition spd="slow" advTm="561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627784" y="3356992"/>
            <a:ext cx="3792602" cy="576064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28A4-919D-4AD1-9A91-E1A404D935F5}" type="datetime1">
              <a:rPr lang="ko-KR" altLang="en-US" smtClean="0"/>
              <a:t>2020-10-12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04E26-A742-4F9C-9A1D-2BEC51F056E0}" type="slidenum">
              <a:rPr lang="ko-KR" altLang="en-US" smtClean="0"/>
              <a:pPr/>
              <a:t>74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38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(variable argument)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Variable argument</a:t>
            </a:r>
          </a:p>
          <a:p>
            <a:r>
              <a:rPr lang="en-US" altLang="ko-KR" dirty="0"/>
              <a:t>(example)</a:t>
            </a:r>
          </a:p>
          <a:p>
            <a:pPr lvl="1"/>
            <a:r>
              <a:rPr lang="en-US" altLang="ko-KR" b="1" dirty="0" err="1">
                <a:solidFill>
                  <a:srgbClr val="000080"/>
                </a:solidFill>
              </a:rPr>
              <a:t>def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 err="1"/>
              <a:t>sum_many</a:t>
            </a:r>
            <a:r>
              <a:rPr lang="en-US" altLang="ko-KR" dirty="0"/>
              <a:t>(*</a:t>
            </a:r>
            <a:r>
              <a:rPr lang="en-US" altLang="ko-KR" dirty="0" err="1"/>
              <a:t>args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sum = </a:t>
            </a:r>
            <a:r>
              <a:rPr lang="en-US" altLang="ko-KR" dirty="0">
                <a:solidFill>
                  <a:srgbClr val="0000FF"/>
                </a:solidFill>
              </a:rPr>
              <a:t>0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FF"/>
                </a:solidFill>
              </a:rPr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0080"/>
                </a:solidFill>
              </a:rPr>
              <a:t>in </a:t>
            </a:r>
            <a:r>
              <a:rPr lang="en-US" altLang="ko-KR" dirty="0" err="1"/>
              <a:t>args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sum += </a:t>
            </a:r>
            <a:r>
              <a:rPr lang="en-US" altLang="ko-KR" dirty="0" err="1"/>
              <a:t>i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return </a:t>
            </a:r>
            <a:r>
              <a:rPr lang="en-US" altLang="ko-KR" dirty="0"/>
              <a:t>sum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 = </a:t>
            </a:r>
            <a:r>
              <a:rPr lang="en-US" altLang="ko-KR" dirty="0" err="1"/>
              <a:t>sum_many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80"/>
                </a:solidFill>
              </a:rPr>
              <a:t>'m = '</a:t>
            </a:r>
            <a:r>
              <a:rPr lang="en-US" altLang="ko-KR" dirty="0"/>
              <a:t>,  m)</a:t>
            </a:r>
            <a:br>
              <a:rPr lang="en-US" altLang="ko-KR" dirty="0"/>
            </a:br>
            <a:r>
              <a:rPr lang="en-US" altLang="ko-KR" dirty="0"/>
              <a:t>m = </a:t>
            </a:r>
            <a:r>
              <a:rPr lang="en-US" altLang="ko-KR" dirty="0" err="1"/>
              <a:t>sum_many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4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80"/>
                </a:solidFill>
              </a:rPr>
              <a:t>'m = '</a:t>
            </a:r>
            <a:r>
              <a:rPr lang="en-US" altLang="ko-KR" dirty="0"/>
              <a:t>,  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652120" y="2600037"/>
            <a:ext cx="2718048" cy="646331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 =  6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 =  10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B97F2F9-90CD-4650-8EA1-44FC23DA04BA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64440" y="741600"/>
              <a:ext cx="5772240" cy="48567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B97F2F9-90CD-4650-8EA1-44FC23DA04B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080" y="732240"/>
                <a:ext cx="5790960" cy="48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808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141"/>
    </mc:Choice>
    <mc:Fallback xmlns="">
      <p:transition spd="slow" advTm="851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Fixed and variable argument</a:t>
            </a:r>
          </a:p>
          <a:p>
            <a:r>
              <a:rPr lang="en-US" altLang="ko-KR" dirty="0"/>
              <a:t>(example)</a:t>
            </a:r>
          </a:p>
          <a:p>
            <a:pPr lvl="1"/>
            <a:r>
              <a:rPr lang="en-US" altLang="ko-KR" b="1" dirty="0" err="1">
                <a:solidFill>
                  <a:srgbClr val="000080"/>
                </a:solidFill>
              </a:rPr>
              <a:t>def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 err="1"/>
              <a:t>sum_mul</a:t>
            </a:r>
            <a:r>
              <a:rPr lang="en-US" altLang="ko-KR" dirty="0"/>
              <a:t>(choice, *</a:t>
            </a:r>
            <a:r>
              <a:rPr lang="en-US" altLang="ko-KR" dirty="0" err="1"/>
              <a:t>args</a:t>
            </a:r>
            <a:r>
              <a:rPr lang="en-US" altLang="ko-KR" dirty="0"/>
              <a:t>):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if </a:t>
            </a:r>
            <a:r>
              <a:rPr lang="en-US" altLang="ko-KR" dirty="0"/>
              <a:t>choice == </a:t>
            </a:r>
            <a:r>
              <a:rPr lang="en-US" altLang="ko-KR" b="1" dirty="0">
                <a:solidFill>
                  <a:srgbClr val="008080"/>
                </a:solidFill>
              </a:rPr>
              <a:t>"sum"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 = </a:t>
            </a:r>
            <a:r>
              <a:rPr lang="en-US" altLang="ko-KR" dirty="0">
                <a:solidFill>
                  <a:srgbClr val="0000FF"/>
                </a:solidFill>
              </a:rPr>
              <a:t>0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FF"/>
                </a:solidFill>
              </a:rPr>
              <a:t>        </a:t>
            </a:r>
            <a:r>
              <a:rPr lang="en-US" altLang="ko-KR" b="1" dirty="0">
                <a:solidFill>
                  <a:srgbClr val="000080"/>
                </a:solidFill>
              </a:rPr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0080"/>
                </a:solidFill>
              </a:rPr>
              <a:t>in </a:t>
            </a:r>
            <a:r>
              <a:rPr lang="en-US" altLang="ko-KR" dirty="0" err="1"/>
              <a:t>args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    result = result + </a:t>
            </a:r>
            <a:r>
              <a:rPr lang="en-US" altLang="ko-KR" dirty="0" err="1"/>
              <a:t>i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 err="1">
                <a:solidFill>
                  <a:srgbClr val="000080"/>
                </a:solidFill>
              </a:rPr>
              <a:t>elif</a:t>
            </a:r>
            <a:r>
              <a:rPr lang="en-US" altLang="ko-KR" b="1" dirty="0">
                <a:solidFill>
                  <a:srgbClr val="000080"/>
                </a:solidFill>
              </a:rPr>
              <a:t> </a:t>
            </a:r>
            <a:r>
              <a:rPr lang="en-US" altLang="ko-KR" dirty="0"/>
              <a:t>choice == </a:t>
            </a:r>
            <a:r>
              <a:rPr lang="en-US" altLang="ko-KR" b="1" dirty="0">
                <a:solidFill>
                  <a:srgbClr val="008080"/>
                </a:solidFill>
              </a:rPr>
              <a:t>"</a:t>
            </a:r>
            <a:r>
              <a:rPr lang="en-US" altLang="ko-KR" b="1" dirty="0" err="1">
                <a:solidFill>
                  <a:srgbClr val="008080"/>
                </a:solidFill>
              </a:rPr>
              <a:t>mul</a:t>
            </a:r>
            <a:r>
              <a:rPr lang="en-US" altLang="ko-KR" b="1" dirty="0">
                <a:solidFill>
                  <a:srgbClr val="008080"/>
                </a:solidFill>
              </a:rPr>
              <a:t>"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result =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br>
              <a:rPr lang="en-US" altLang="ko-KR" dirty="0">
                <a:solidFill>
                  <a:srgbClr val="0000FF"/>
                </a:solidFill>
              </a:rPr>
            </a:br>
            <a:r>
              <a:rPr lang="en-US" altLang="ko-KR" dirty="0">
                <a:solidFill>
                  <a:srgbClr val="0000FF"/>
                </a:solidFill>
              </a:rPr>
              <a:t>        </a:t>
            </a:r>
            <a:r>
              <a:rPr lang="en-US" altLang="ko-KR" b="1" dirty="0">
                <a:solidFill>
                  <a:srgbClr val="000080"/>
                </a:solidFill>
              </a:rPr>
              <a:t>for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000080"/>
                </a:solidFill>
              </a:rPr>
              <a:t>in </a:t>
            </a:r>
            <a:r>
              <a:rPr lang="en-US" altLang="ko-KR" dirty="0" err="1"/>
              <a:t>args</a:t>
            </a:r>
            <a:r>
              <a:rPr lang="en-US" altLang="ko-KR" dirty="0"/>
              <a:t>:</a:t>
            </a:r>
            <a:br>
              <a:rPr lang="en-US" altLang="ko-KR" dirty="0"/>
            </a:br>
            <a:r>
              <a:rPr lang="en-US" altLang="ko-KR" dirty="0"/>
              <a:t>            result = result * </a:t>
            </a:r>
            <a:r>
              <a:rPr lang="en-US" altLang="ko-KR" dirty="0" err="1"/>
              <a:t>i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en-US" altLang="ko-KR" b="1" dirty="0">
                <a:solidFill>
                  <a:srgbClr val="000080"/>
                </a:solidFill>
              </a:rPr>
              <a:t>return </a:t>
            </a:r>
            <a:r>
              <a:rPr lang="en-US" altLang="ko-KR" dirty="0"/>
              <a:t>result</a:t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m = </a:t>
            </a:r>
            <a:r>
              <a:rPr lang="en-US" altLang="ko-KR" dirty="0" err="1"/>
              <a:t>sum_mul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80"/>
                </a:solidFill>
              </a:rPr>
              <a:t>"sum"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80"/>
                </a:solidFill>
              </a:rPr>
              <a:t>'m = '</a:t>
            </a:r>
            <a:r>
              <a:rPr lang="en-US" altLang="ko-KR" dirty="0"/>
              <a:t>,  m)</a:t>
            </a:r>
            <a:br>
              <a:rPr lang="en-US" altLang="ko-KR" dirty="0"/>
            </a:br>
            <a:r>
              <a:rPr lang="en-US" altLang="ko-KR" dirty="0"/>
              <a:t>m = </a:t>
            </a:r>
            <a:r>
              <a:rPr lang="en-US" altLang="ko-KR" dirty="0" err="1"/>
              <a:t>sum_mul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80"/>
                </a:solidFill>
              </a:rPr>
              <a:t>"</a:t>
            </a:r>
            <a:r>
              <a:rPr lang="en-US" altLang="ko-KR" b="1" dirty="0" err="1">
                <a:solidFill>
                  <a:srgbClr val="008080"/>
                </a:solidFill>
              </a:rPr>
              <a:t>mul</a:t>
            </a:r>
            <a:r>
              <a:rPr lang="en-US" altLang="ko-KR" b="1" dirty="0">
                <a:solidFill>
                  <a:srgbClr val="008080"/>
                </a:solidFill>
              </a:rPr>
              <a:t>"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1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4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0000FF"/>
                </a:solidFill>
              </a:rPr>
              <a:t>5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>
                <a:solidFill>
                  <a:srgbClr val="000080"/>
                </a:solidFill>
              </a:rPr>
              <a:t>print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rgbClr val="008080"/>
                </a:solidFill>
              </a:rPr>
              <a:t>'m = '</a:t>
            </a:r>
            <a:r>
              <a:rPr lang="en-US" altLang="ko-KR" dirty="0"/>
              <a:t>,  m)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156176" y="2132856"/>
            <a:ext cx="2358008" cy="646331"/>
          </a:xfrm>
          <a:prstGeom prst="rect">
            <a:avLst/>
          </a:prstGeom>
          <a:solidFill>
            <a:schemeClr val="accent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 =  15</a:t>
            </a:r>
          </a:p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m =  120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581E805-F0FE-4BF1-ABD6-63FA2496C584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645840" y="1459440"/>
              <a:ext cx="4552200" cy="45219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581E805-F0FE-4BF1-ABD6-63FA2496C5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6480" y="1450080"/>
                <a:ext cx="4570920" cy="45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96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719"/>
    </mc:Choice>
    <mc:Fallback xmlns="">
      <p:transition spd="slow" advTm="927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9551</TotalTime>
  <Words>2807</Words>
  <Application>Microsoft Office PowerPoint</Application>
  <PresentationFormat>화면 슬라이드 쇼(4:3)</PresentationFormat>
  <Paragraphs>706</Paragraphs>
  <Slides>74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74</vt:i4>
      </vt:variant>
    </vt:vector>
  </HeadingPairs>
  <TitlesOfParts>
    <vt:vector size="81" baseType="lpstr">
      <vt:lpstr>굴림</vt:lpstr>
      <vt:lpstr>굴림체</vt:lpstr>
      <vt:lpstr>맑은 고딕</vt:lpstr>
      <vt:lpstr>Arial</vt:lpstr>
      <vt:lpstr>Consolas</vt:lpstr>
      <vt:lpstr>Symbol</vt:lpstr>
      <vt:lpstr>Office 테마</vt:lpstr>
      <vt:lpstr>파이션 언어의 기본 기능  – 제어문, 함수, 객체 등</vt:lpstr>
      <vt:lpstr>명령문 – 제어문, 반복문</vt:lpstr>
      <vt:lpstr>제어문</vt:lpstr>
      <vt:lpstr>제어문</vt:lpstr>
      <vt:lpstr>반복문 –while</vt:lpstr>
      <vt:lpstr>반복문 - for</vt:lpstr>
      <vt:lpstr>함수</vt:lpstr>
      <vt:lpstr>함수(variable argument)</vt:lpstr>
      <vt:lpstr>PowerPoint 프레젠테이션</vt:lpstr>
      <vt:lpstr>함수(default parameter)</vt:lpstr>
      <vt:lpstr>재귀함수</vt:lpstr>
      <vt:lpstr>Lambda 함수</vt:lpstr>
      <vt:lpstr>구구단 출력하는 프로그램</vt:lpstr>
      <vt:lpstr>삼각형을 출력하는 예제</vt:lpstr>
      <vt:lpstr>숫자 맞추기 게임</vt:lpstr>
      <vt:lpstr>파이션 프로그램을 위한 유용한 사이트</vt:lpstr>
      <vt:lpstr>bool 함수</vt:lpstr>
      <vt:lpstr>bool 함수</vt:lpstr>
      <vt:lpstr>bool 함수</vt:lpstr>
      <vt:lpstr>bool 함수</vt:lpstr>
      <vt:lpstr>dir 함수</vt:lpstr>
      <vt:lpstr>Help 함수</vt:lpstr>
      <vt:lpstr>eval 함수</vt:lpstr>
      <vt:lpstr>float 함수</vt:lpstr>
      <vt:lpstr>int 함수</vt:lpstr>
      <vt:lpstr>len 함수</vt:lpstr>
      <vt:lpstr>len 함수</vt:lpstr>
      <vt:lpstr>max, min 함수</vt:lpstr>
      <vt:lpstr>max, min 함수</vt:lpstr>
      <vt:lpstr>range 함수</vt:lpstr>
      <vt:lpstr>sum 함수</vt:lpstr>
      <vt:lpstr>keyword 모듈</vt:lpstr>
      <vt:lpstr>random 모듈</vt:lpstr>
      <vt:lpstr>random 모듈</vt:lpstr>
      <vt:lpstr>random 모듈</vt:lpstr>
      <vt:lpstr>sys 모듈</vt:lpstr>
      <vt:lpstr>sys 모듈</vt:lpstr>
      <vt:lpstr>객체지향 프로그래밍</vt:lpstr>
      <vt:lpstr>객체</vt:lpstr>
      <vt:lpstr>인스턴스 변수와 메소드</vt:lpstr>
      <vt:lpstr>클래스란?</vt:lpstr>
      <vt:lpstr>캡슐화</vt:lpstr>
      <vt:lpstr>클래스 작성하기</vt:lpstr>
      <vt:lpstr>클래스의 예</vt:lpstr>
      <vt:lpstr>Counter 클래스 </vt:lpstr>
      <vt:lpstr>객체 생성</vt:lpstr>
      <vt:lpstr>객체 2개 생성하기</vt:lpstr>
      <vt:lpstr>생성자</vt:lpstr>
      <vt:lpstr>생성자의 예</vt:lpstr>
      <vt:lpstr>메소드 정의</vt:lpstr>
      <vt:lpstr>메소드호출</vt:lpstr>
      <vt:lpstr>정보 은닉</vt:lpstr>
      <vt:lpstr>PowerPoint 프레젠테이션</vt:lpstr>
      <vt:lpstr>접근자와 설정자</vt:lpstr>
      <vt:lpstr>PowerPoint 프레젠테이션</vt:lpstr>
      <vt:lpstr>Lab: 원을 클래스로 표현</vt:lpstr>
      <vt:lpstr>Solution</vt:lpstr>
      <vt:lpstr>Lab: 은행 계좌</vt:lpstr>
      <vt:lpstr>Solution</vt:lpstr>
      <vt:lpstr>Lab: 고양이 클래스</vt:lpstr>
      <vt:lpstr>Solution</vt:lpstr>
      <vt:lpstr>Lab: 객체 생성과 사용</vt:lpstr>
      <vt:lpstr>Solution</vt:lpstr>
      <vt:lpstr>Lab: 자동차 클래스 작성</vt:lpstr>
      <vt:lpstr>Solution</vt:lpstr>
      <vt:lpstr>객체를 함수로 전달할 때</vt:lpstr>
      <vt:lpstr>객체를 함수로 전달할 때</vt:lpstr>
      <vt:lpstr>정적 변수</vt:lpstr>
      <vt:lpstr>정적 변수</vt:lpstr>
      <vt:lpstr>특수 메소드</vt:lpstr>
      <vt:lpstr>특수 메소드</vt:lpstr>
      <vt:lpstr>예제</vt:lpstr>
      <vt:lpstr>파이썬에서의 변수의 종류</vt:lpstr>
      <vt:lpstr>감사합니다. 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user</cp:lastModifiedBy>
  <cp:revision>617</cp:revision>
  <cp:lastPrinted>2016-12-08T05:54:06Z</cp:lastPrinted>
  <dcterms:created xsi:type="dcterms:W3CDTF">2009-08-18T07:55:26Z</dcterms:created>
  <dcterms:modified xsi:type="dcterms:W3CDTF">2020-10-12T08:09:51Z</dcterms:modified>
</cp:coreProperties>
</file>