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E74-E4C8-4908-8336-5114A9159E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79F-5EAA-4397-9E46-AEFEAFC3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E74-E4C8-4908-8336-5114A9159E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79F-5EAA-4397-9E46-AEFEAFC3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1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E74-E4C8-4908-8336-5114A9159E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79F-5EAA-4397-9E46-AEFEAFC3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E74-E4C8-4908-8336-5114A9159E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79F-5EAA-4397-9E46-AEFEAFC3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5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E74-E4C8-4908-8336-5114A9159E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79F-5EAA-4397-9E46-AEFEAFC3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06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E74-E4C8-4908-8336-5114A9159E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79F-5EAA-4397-9E46-AEFEAFC3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0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E74-E4C8-4908-8336-5114A9159E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79F-5EAA-4397-9E46-AEFEAFC3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4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E74-E4C8-4908-8336-5114A9159E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79F-5EAA-4397-9E46-AEFEAFC3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12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E74-E4C8-4908-8336-5114A9159E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79F-5EAA-4397-9E46-AEFEAFC3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64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E74-E4C8-4908-8336-5114A9159E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79F-5EAA-4397-9E46-AEFEAFC3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9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E74-E4C8-4908-8336-5114A9159E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0879F-5EAA-4397-9E46-AEFEAFC3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6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40E74-E4C8-4908-8336-5114A9159E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0879F-5EAA-4397-9E46-AEFEAFC3F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6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91440" y="3241964"/>
            <a:ext cx="11970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519651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덧셈 기호 8"/>
          <p:cNvSpPr/>
          <p:nvPr/>
        </p:nvSpPr>
        <p:spPr>
          <a:xfrm>
            <a:off x="91440" y="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뺄셈 기호 9"/>
          <p:cNvSpPr/>
          <p:nvPr/>
        </p:nvSpPr>
        <p:spPr>
          <a:xfrm>
            <a:off x="5619403" y="0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셈 기호 10"/>
          <p:cNvSpPr/>
          <p:nvPr/>
        </p:nvSpPr>
        <p:spPr>
          <a:xfrm>
            <a:off x="91440" y="3229495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나눗셈 기호 11"/>
          <p:cNvSpPr/>
          <p:nvPr/>
        </p:nvSpPr>
        <p:spPr>
          <a:xfrm>
            <a:off x="5619403" y="3225339"/>
            <a:ext cx="914400" cy="914400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25220" y="3481877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 </a:t>
            </a:r>
            <a:r>
              <a:rPr lang="ko-KR" altLang="en-US" dirty="0" err="1" smtClean="0"/>
              <a:t>삽입기능</a:t>
            </a:r>
            <a:endParaRPr lang="en-US" altLang="ko-KR" dirty="0" smtClean="0"/>
          </a:p>
          <a:p>
            <a:r>
              <a:rPr lang="ko-KR" altLang="en-US" dirty="0" smtClean="0"/>
              <a:t>모니터 </a:t>
            </a:r>
            <a:r>
              <a:rPr lang="ko-KR" altLang="en-US" dirty="0" err="1" smtClean="0"/>
              <a:t>거치기능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06" y="3490450"/>
            <a:ext cx="1675440" cy="12830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688" y="261557"/>
            <a:ext cx="1385632" cy="12411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790412" y="114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수납장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419" y="130938"/>
            <a:ext cx="1914131" cy="22090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653550" y="114313"/>
            <a:ext cx="315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스탠딩</a:t>
            </a:r>
            <a:r>
              <a:rPr lang="ko-KR" altLang="en-US" dirty="0" smtClean="0"/>
              <a:t> 책상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의자를 제외</a:t>
            </a:r>
            <a:r>
              <a:rPr lang="en-US" altLang="ko-KR" dirty="0" smtClean="0"/>
              <a:t>)</a:t>
            </a:r>
          </a:p>
        </p:txBody>
      </p:sp>
      <p:pic>
        <p:nvPicPr>
          <p:cNvPr id="1030" name="Picture 6" descr="리바트이즈마인 꼼므 스콜라 기능성 책상 - YouTub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7"/>
          <a:stretch/>
        </p:blipFill>
        <p:spPr bwMode="auto">
          <a:xfrm>
            <a:off x="1120926" y="85058"/>
            <a:ext cx="1530804" cy="125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04" y="4835050"/>
            <a:ext cx="1829698" cy="146895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33309" y="4899656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침대</a:t>
            </a:r>
            <a:r>
              <a:rPr lang="en-US" altLang="ko-KR" dirty="0" smtClean="0"/>
              <a:t>+</a:t>
            </a:r>
            <a:r>
              <a:rPr lang="ko-KR" altLang="en-US" dirty="0" smtClean="0"/>
              <a:t>책상</a:t>
            </a:r>
            <a:endParaRPr lang="ko-KR" altLang="en-US" dirty="0"/>
          </a:p>
        </p:txBody>
      </p:sp>
      <p:pic>
        <p:nvPicPr>
          <p:cNvPr id="1032" name="Picture 8" descr="침대책상 일체형 가구 모음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619" y="5238495"/>
            <a:ext cx="1728763" cy="149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1629" y="3429895"/>
            <a:ext cx="1568270" cy="14697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462357" y="3396163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공간을 나눠서 같이 사용</a:t>
            </a:r>
            <a:endParaRPr lang="en-US" altLang="ko-KR" dirty="0" smtClean="0"/>
          </a:p>
          <a:p>
            <a:r>
              <a:rPr lang="ko-KR" altLang="en-US" dirty="0" smtClean="0"/>
              <a:t>접이식 책상</a:t>
            </a:r>
            <a:endParaRPr lang="en-US" altLang="ko-KR" dirty="0" smtClean="0"/>
          </a:p>
        </p:txBody>
      </p:sp>
      <p:pic>
        <p:nvPicPr>
          <p:cNvPr id="1034" name="Picture 10" descr="전교 1등의 책상] 꼼꼼하게 계획 짜고 점검하는 습관이 집중력으로 이어져 - 중앙일보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023" y="4309633"/>
            <a:ext cx="2477322" cy="125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9487023" y="5657677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메모기능을 </a:t>
            </a:r>
            <a:r>
              <a:rPr lang="ko-KR" altLang="en-US" dirty="0" err="1" smtClean="0"/>
              <a:t>포스트잇과</a:t>
            </a:r>
            <a:endParaRPr lang="en-US" altLang="ko-KR" dirty="0" smtClean="0"/>
          </a:p>
          <a:p>
            <a:r>
              <a:rPr lang="ko-KR" altLang="en-US" dirty="0" smtClean="0"/>
              <a:t>나눔</a:t>
            </a:r>
            <a:endParaRPr lang="en-US" altLang="ko-KR" dirty="0" smtClean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0"/>
          <a:srcRect r="1480" b="33021"/>
          <a:stretch/>
        </p:blipFill>
        <p:spPr>
          <a:xfrm>
            <a:off x="167293" y="1430643"/>
            <a:ext cx="2485897" cy="101686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766344" y="2421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콘센트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87077" y="1088270"/>
            <a:ext cx="1801334" cy="208908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018330" y="16906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비말차단막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12"/>
          <a:srcRect l="1" t="1" r="-1016" b="-1016"/>
          <a:stretch/>
        </p:blipFill>
        <p:spPr>
          <a:xfrm>
            <a:off x="8891531" y="1126720"/>
            <a:ext cx="2475858" cy="164202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943256" y="2808025"/>
            <a:ext cx="286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다리 없는 책상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붙박이</a:t>
            </a:r>
            <a:r>
              <a:rPr lang="en-US" altLang="ko-KR" dirty="0" smtClean="0"/>
              <a:t>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287520" y="5798312"/>
            <a:ext cx="2082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오디오,가습기</a:t>
            </a:r>
            <a:r>
              <a:rPr lang="ko-KR" altLang="en-US" dirty="0" smtClean="0"/>
              <a:t>,</a:t>
            </a:r>
            <a:endParaRPr lang="en-US" altLang="ko-KR" dirty="0" smtClean="0"/>
          </a:p>
          <a:p>
            <a:r>
              <a:rPr lang="ko-KR" altLang="en-US" dirty="0" err="1" smtClean="0"/>
              <a:t>선풍기,공기청정기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6051" y="5232258"/>
            <a:ext cx="1711765" cy="140683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17956" y="584812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식탁</a:t>
            </a:r>
            <a:r>
              <a:rPr lang="en-US" altLang="ko-KR" dirty="0" smtClean="0"/>
              <a:t>+</a:t>
            </a:r>
            <a:r>
              <a:rPr lang="ko-KR" altLang="en-US" dirty="0" smtClean="0"/>
              <a:t>책상 </a:t>
            </a:r>
            <a:endParaRPr lang="en-US" altLang="ko-KR" dirty="0" smtClean="0"/>
          </a:p>
          <a:p>
            <a:r>
              <a:rPr lang="ko-KR" altLang="en-US" dirty="0" smtClean="0"/>
              <a:t>겸용</a:t>
            </a:r>
            <a:endParaRPr lang="en-US" altLang="ko-KR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4498580" y="149352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각도</a:t>
            </a:r>
            <a:endParaRPr lang="en-US" altLang="ko-KR" dirty="0" smtClean="0"/>
          </a:p>
          <a:p>
            <a:r>
              <a:rPr lang="ko-KR" altLang="en-US" dirty="0" smtClean="0"/>
              <a:t>조절기능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2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78645" cy="491558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47571" y="3631047"/>
            <a:ext cx="57892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Arial Narrow" panose="020B0606020202030204" pitchFamily="34" charset="0"/>
              </a:rPr>
              <a:t>윗집으로 </a:t>
            </a:r>
            <a:r>
              <a:rPr lang="ko-KR" altLang="en-US" sz="1600" b="1" dirty="0" err="1" smtClean="0">
                <a:latin typeface="Arial Narrow" panose="020B0606020202030204" pitchFamily="34" charset="0"/>
              </a:rPr>
              <a:t>알람이</a:t>
            </a:r>
            <a:r>
              <a:rPr lang="ko-KR" altLang="en-US" sz="1600" b="1" dirty="0" smtClean="0">
                <a:latin typeface="Arial Narrow" panose="020B0606020202030204" pitchFamily="34" charset="0"/>
              </a:rPr>
              <a:t> 가게</a:t>
            </a:r>
            <a:endParaRPr lang="en-US" altLang="ko-KR" sz="1600" b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Arial Narrow" panose="020B0606020202030204" pitchFamily="34" charset="0"/>
              </a:rPr>
              <a:t>몇 </a:t>
            </a:r>
            <a:r>
              <a:rPr lang="en-US" altLang="ko-KR" sz="1600" b="1" dirty="0" smtClean="0">
                <a:latin typeface="Arial Narrow" panose="020B0606020202030204" pitchFamily="34" charset="0"/>
              </a:rPr>
              <a:t>Hz </a:t>
            </a:r>
            <a:r>
              <a:rPr lang="ko-KR" altLang="en-US" sz="1600" b="1" dirty="0" err="1" smtClean="0">
                <a:latin typeface="Arial Narrow" panose="020B0606020202030204" pitchFamily="34" charset="0"/>
              </a:rPr>
              <a:t>이상되면</a:t>
            </a:r>
            <a:r>
              <a:rPr lang="en-US" altLang="ko-KR" sz="1600" b="1" dirty="0" smtClean="0">
                <a:latin typeface="Arial Narrow" panose="020B0606020202030204" pitchFamily="34" charset="0"/>
              </a:rPr>
              <a:t>, </a:t>
            </a:r>
            <a:r>
              <a:rPr lang="ko-KR" altLang="en-US" sz="1600" b="1" dirty="0" smtClean="0">
                <a:latin typeface="Arial Narrow" panose="020B0606020202030204" pitchFamily="34" charset="0"/>
              </a:rPr>
              <a:t>주의 구간</a:t>
            </a:r>
            <a:endParaRPr lang="en-US" altLang="ko-KR" sz="1600" b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>
                <a:latin typeface="Arial Narrow" panose="020B0606020202030204" pitchFamily="34" charset="0"/>
              </a:rPr>
              <a:t>층간소음의</a:t>
            </a:r>
            <a:r>
              <a:rPr lang="ko-KR" altLang="en-US" sz="1600" b="1" dirty="0" smtClean="0">
                <a:latin typeface="Arial Narrow" panose="020B0606020202030204" pitchFamily="34" charset="0"/>
              </a:rPr>
              <a:t> 정도를 모르기때문에</a:t>
            </a:r>
            <a:endParaRPr lang="en-US" altLang="ko-KR" sz="1600" b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>
                <a:latin typeface="Arial Narrow" panose="020B0606020202030204" pitchFamily="34" charset="0"/>
              </a:rPr>
              <a:t>아래집에</a:t>
            </a:r>
            <a:r>
              <a:rPr lang="ko-KR" altLang="en-US" sz="1600" b="1" dirty="0" smtClean="0">
                <a:latin typeface="Arial Narrow" panose="020B0606020202030204" pitchFamily="34" charset="0"/>
              </a:rPr>
              <a:t> 사람이 없는지 여부도</a:t>
            </a:r>
            <a:r>
              <a:rPr lang="en-US" altLang="ko-KR" sz="1600" b="1" dirty="0" smtClean="0">
                <a:latin typeface="Arial Narrow" panose="020B0606020202030204" pitchFamily="34" charset="0"/>
              </a:rPr>
              <a:t>.. </a:t>
            </a:r>
            <a:r>
              <a:rPr lang="ko-KR" altLang="en-US" sz="1600" b="1" dirty="0" smtClean="0">
                <a:latin typeface="Arial Narrow" panose="020B0606020202030204" pitchFamily="34" charset="0"/>
              </a:rPr>
              <a:t>집안 전기가 들어와 있는지</a:t>
            </a:r>
            <a:r>
              <a:rPr lang="en-US" altLang="ko-KR" sz="1600" b="1" dirty="0" smtClean="0">
                <a:latin typeface="Arial Narrow" panose="020B0606020202030204" pitchFamily="34" charset="0"/>
              </a:rPr>
              <a:t>.. </a:t>
            </a:r>
            <a:r>
              <a:rPr lang="ko-KR" altLang="en-US" sz="1600" b="1" dirty="0" smtClean="0">
                <a:latin typeface="Arial Narrow" panose="020B0606020202030204" pitchFamily="34" charset="0"/>
              </a:rPr>
              <a:t>얼마 이상의 </a:t>
            </a:r>
            <a:r>
              <a:rPr lang="en-US" altLang="ko-KR" sz="1600" b="1" dirty="0" smtClean="0">
                <a:latin typeface="Arial Narrow" panose="020B0606020202030204" pitchFamily="34" charset="0"/>
              </a:rPr>
              <a:t>KW </a:t>
            </a:r>
            <a:r>
              <a:rPr lang="en-US" altLang="ko-KR" sz="1600" b="1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 smtClean="0">
                <a:latin typeface="Arial Narrow" panose="020B0606020202030204" pitchFamily="34" charset="0"/>
                <a:sym typeface="Wingdings" panose="05000000000000000000" pitchFamily="2" charset="2"/>
              </a:rPr>
              <a:t>알람</a:t>
            </a:r>
            <a:r>
              <a:rPr lang="ko-KR" altLang="en-US" sz="1600" b="1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 안 울리게 하고</a:t>
            </a:r>
            <a:r>
              <a:rPr lang="en-US" altLang="ko-KR" sz="1600" b="1" dirty="0" smtClean="0">
                <a:latin typeface="Arial Narrow" panose="020B0606020202030204" pitchFamily="34" charset="0"/>
                <a:sym typeface="Wingdings" panose="05000000000000000000" pitchFamily="2" charset="2"/>
              </a:rPr>
              <a:t>..</a:t>
            </a:r>
            <a:endParaRPr lang="ko-KR" altLang="en-US" sz="1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0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275785"/>
            <a:ext cx="11507806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5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1" y="525468"/>
            <a:ext cx="8946559" cy="50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7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37626"/>
            <a:ext cx="11593543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76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Arial Narrow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2020-09-15T10:34:40Z</dcterms:created>
  <dcterms:modified xsi:type="dcterms:W3CDTF">2020-09-15T12:53:47Z</dcterms:modified>
</cp:coreProperties>
</file>