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5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4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3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7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3B68-8367-4B1D-8A9B-326989576156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김도인의 아트설교 45] 독서, 인생에 혁명을 일으킨다 : 칼럼 : 미주 종교신문1위 : 기독일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70" y="374390"/>
            <a:ext cx="1834272" cy="122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62246" y="548608"/>
            <a:ext cx="110503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팀명</a:t>
            </a:r>
            <a:r>
              <a:rPr lang="en-US" altLang="ko-KR" b="1" dirty="0" smtClean="0"/>
              <a:t>: TRIZ (</a:t>
            </a:r>
            <a:r>
              <a:rPr lang="ko-KR" altLang="en-US" b="1" dirty="0" err="1" smtClean="0"/>
              <a:t>안건호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김병근</a:t>
            </a:r>
            <a:r>
              <a:rPr lang="en-US" altLang="ko-KR" b="1" dirty="0" smtClean="0"/>
              <a:t>)</a:t>
            </a:r>
          </a:p>
          <a:p>
            <a:endParaRPr lang="ko-KR" altLang="en-US" dirty="0" smtClean="0"/>
          </a:p>
          <a:p>
            <a:pPr lvl="1"/>
            <a:r>
              <a:rPr lang="ko-KR" altLang="en-US" b="1" dirty="0" err="1" smtClean="0"/>
              <a:t>기본이미지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독서용</a:t>
            </a:r>
            <a:r>
              <a:rPr lang="ko-KR" altLang="en-US" b="1" dirty="0" smtClean="0"/>
              <a:t> 책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b="1" dirty="0" smtClean="0"/>
              <a:t>+: </a:t>
            </a:r>
            <a:r>
              <a:rPr lang="ko-KR" altLang="en-US" dirty="0" smtClean="0"/>
              <a:t>책 </a:t>
            </a:r>
            <a:r>
              <a:rPr lang="ko-KR" altLang="en-US" dirty="0" err="1" smtClean="0"/>
              <a:t>받힘대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허리 </a:t>
            </a:r>
            <a:r>
              <a:rPr lang="ko-KR" altLang="en-US" dirty="0" err="1" smtClean="0"/>
              <a:t>건강개선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디스크환자</a:t>
            </a:r>
            <a:r>
              <a:rPr lang="ko-KR" altLang="en-US" dirty="0" smtClean="0"/>
              <a:t> ↑</a:t>
            </a:r>
            <a:r>
              <a:rPr lang="en-US" altLang="ko-KR" dirty="0" smtClean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b="1" dirty="0" smtClean="0"/>
              <a:t>-: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거품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무명이면 돈이 안됨</a:t>
            </a:r>
            <a:r>
              <a:rPr lang="en-US" altLang="ko-KR" dirty="0" smtClean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b="1" dirty="0" smtClean="0"/>
              <a:t>*: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모바일 책 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읽어주는 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     “</a:t>
            </a:r>
            <a:r>
              <a:rPr lang="ko-KR" altLang="en-US" dirty="0" err="1"/>
              <a:t>넷</a:t>
            </a:r>
            <a:r>
              <a:rPr lang="ko-KR" altLang="en-US" dirty="0" err="1" smtClean="0"/>
              <a:t>플릭스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빅데이터 기반의 추천도서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책 대여 배달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b="1" dirty="0" smtClean="0"/>
              <a:t>/:</a:t>
            </a:r>
            <a:r>
              <a:rPr lang="en-US" altLang="ko-KR" dirty="0" smtClean="0"/>
              <a:t> </a:t>
            </a:r>
            <a:r>
              <a:rPr lang="ko-KR" altLang="en-US" dirty="0" smtClean="0"/>
              <a:t>책 출판과 대여 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     :</a:t>
            </a:r>
            <a:r>
              <a:rPr lang="ko-KR" altLang="en-US" dirty="0" smtClean="0"/>
              <a:t>기존 출판사가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누구나 출판하고 인지세를 받을 수 있게 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      (</a:t>
            </a:r>
            <a:r>
              <a:rPr lang="ko-KR" altLang="en-US" dirty="0" smtClean="0"/>
              <a:t>비즈니스 모델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너튜브</a:t>
            </a:r>
            <a:r>
              <a:rPr lang="ko-KR" altLang="en-US" dirty="0" smtClean="0"/>
              <a:t> 유사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 후기 작성</a:t>
            </a:r>
            <a:r>
              <a:rPr lang="en-US" altLang="ko-KR" dirty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각 분야 전문가 발굴하여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재능기부 및 컨설팅</a:t>
            </a:r>
            <a:r>
              <a:rPr lang="en-US" altLang="ko-KR" dirty="0" smtClean="0"/>
              <a:t>,</a:t>
            </a:r>
            <a:r>
              <a:rPr lang="ko-KR" altLang="en-US" dirty="0" smtClean="0"/>
              <a:t>부가가치 연결고리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선정 배경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코로나로 집에 있는 시간이 많음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언제든지 읽을 수 있어야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많이 읽고 싶음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적용된 기술들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밀리의 서재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윌라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07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0" y="1657102"/>
            <a:ext cx="643979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60" y="893660"/>
            <a:ext cx="875368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34" y="803246"/>
            <a:ext cx="694390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63" y="657348"/>
            <a:ext cx="839420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9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618733"/>
            <a:ext cx="1059327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7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114102"/>
            <a:ext cx="1112675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6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6567" y="658605"/>
            <a:ext cx="97785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조 및 단어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19:13:31	 발신자 강윤구 : 공기청정기, 노트북, 출입문 </a:t>
            </a:r>
            <a:r>
              <a:rPr lang="ko-KR" altLang="en-US" sz="1000" dirty="0" err="1" smtClean="0"/>
              <a:t>번호키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킥보드</a:t>
            </a:r>
            <a:r>
              <a:rPr lang="ko-KR" altLang="en-US" sz="1000" dirty="0" smtClean="0"/>
              <a:t>, 키보드</a:t>
            </a:r>
          </a:p>
          <a:p>
            <a:r>
              <a:rPr lang="ko-KR" altLang="en-US" sz="1000" dirty="0" smtClean="0"/>
              <a:t>19:15:45	 발신자 </a:t>
            </a:r>
            <a:r>
              <a:rPr lang="ko-KR" altLang="en-US" sz="1000" dirty="0" err="1" smtClean="0"/>
              <a:t>손의걸</a:t>
            </a:r>
            <a:r>
              <a:rPr lang="ko-KR" altLang="en-US" sz="1000" dirty="0" smtClean="0"/>
              <a:t> : 노트북, 형광등, 볼펜, 마우스, 에어컨</a:t>
            </a:r>
          </a:p>
          <a:p>
            <a:r>
              <a:rPr lang="ko-KR" altLang="en-US" sz="1000" dirty="0" smtClean="0"/>
              <a:t>19:15:54	 발신자 </a:t>
            </a:r>
            <a:r>
              <a:rPr lang="ko-KR" altLang="en-US" sz="1000" dirty="0" err="1" smtClean="0"/>
              <a:t>고정재</a:t>
            </a:r>
            <a:r>
              <a:rPr lang="ko-KR" altLang="en-US" sz="1000" dirty="0" smtClean="0"/>
              <a:t> : </a:t>
            </a:r>
            <a:r>
              <a:rPr lang="ko-KR" altLang="en-US" sz="1000" dirty="0" err="1" smtClean="0"/>
              <a:t>전기자동차,자율주행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자동차,마스크,코로나</a:t>
            </a:r>
            <a:r>
              <a:rPr lang="ko-KR" altLang="en-US" sz="1000" dirty="0" smtClean="0"/>
              <a:t> 진단 키트 ,</a:t>
            </a:r>
            <a:r>
              <a:rPr lang="ko-KR" altLang="en-US" sz="1000" dirty="0" err="1" smtClean="0"/>
              <a:t>안면인식</a:t>
            </a:r>
            <a:r>
              <a:rPr lang="ko-KR" altLang="en-US" sz="1000" dirty="0" smtClean="0"/>
              <a:t> 열화상 카메라</a:t>
            </a:r>
          </a:p>
          <a:p>
            <a:r>
              <a:rPr lang="ko-KR" altLang="en-US" sz="1000" dirty="0" smtClean="0"/>
              <a:t>19:16:20	 발신자 </a:t>
            </a:r>
            <a:r>
              <a:rPr lang="ko-KR" altLang="en-US" sz="1000" dirty="0" err="1" smtClean="0"/>
              <a:t>안건호</a:t>
            </a:r>
            <a:r>
              <a:rPr lang="ko-KR" altLang="en-US" sz="1000" dirty="0" smtClean="0"/>
              <a:t> : </a:t>
            </a:r>
            <a:r>
              <a:rPr lang="ko-KR" altLang="en-US" sz="1000" dirty="0" err="1" smtClean="0"/>
              <a:t>안건호</a:t>
            </a:r>
            <a:r>
              <a:rPr lang="ko-KR" altLang="en-US" sz="1000" dirty="0" smtClean="0"/>
              <a:t> : </a:t>
            </a:r>
            <a:r>
              <a:rPr lang="ko-KR" altLang="en-US" sz="1000" dirty="0" err="1" smtClean="0"/>
              <a:t>살균소독,비닐하우스,악취냄새,가방,층간소음</a:t>
            </a:r>
            <a:endParaRPr lang="ko-KR" altLang="en-US" sz="1000" dirty="0" smtClean="0"/>
          </a:p>
          <a:p>
            <a:r>
              <a:rPr lang="ko-KR" altLang="en-US" sz="1000" dirty="0" smtClean="0"/>
              <a:t>19:16:35	 발신자 </a:t>
            </a:r>
            <a:r>
              <a:rPr lang="ko-KR" altLang="en-US" sz="1000" dirty="0" err="1" smtClean="0"/>
              <a:t>김성웅</a:t>
            </a:r>
            <a:r>
              <a:rPr lang="ko-KR" altLang="en-US" sz="1000" dirty="0" smtClean="0"/>
              <a:t> : </a:t>
            </a:r>
            <a:r>
              <a:rPr lang="ko-KR" altLang="en-US" sz="1000" dirty="0" err="1" smtClean="0"/>
              <a:t>키오스크</a:t>
            </a:r>
            <a:r>
              <a:rPr lang="ko-KR" altLang="en-US" sz="1000" dirty="0" smtClean="0"/>
              <a:t> 건강검진 카메라 VR 리모컨</a:t>
            </a:r>
          </a:p>
          <a:p>
            <a:r>
              <a:rPr lang="ko-KR" altLang="en-US" sz="1000" dirty="0" smtClean="0"/>
              <a:t>19:17:21	 발신자 </a:t>
            </a:r>
            <a:r>
              <a:rPr lang="ko-KR" altLang="en-US" sz="1000" dirty="0" err="1" smtClean="0"/>
              <a:t>장민우</a:t>
            </a:r>
            <a:r>
              <a:rPr lang="ko-KR" altLang="en-US" sz="1000" dirty="0" smtClean="0"/>
              <a:t> : </a:t>
            </a:r>
            <a:r>
              <a:rPr lang="ko-KR" altLang="en-US" sz="1000" dirty="0" err="1" smtClean="0"/>
              <a:t>무선집중기,LoRa,계전기,SelfPower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system,환경센서</a:t>
            </a:r>
            <a:endParaRPr lang="ko-KR" altLang="en-US" sz="1000" dirty="0" smtClean="0"/>
          </a:p>
          <a:p>
            <a:r>
              <a:rPr lang="ko-KR" altLang="en-US" sz="1000" dirty="0" smtClean="0"/>
              <a:t>19:17:53	 발신자 </a:t>
            </a:r>
            <a:r>
              <a:rPr lang="ko-KR" altLang="en-US" sz="1000" dirty="0" err="1" smtClean="0"/>
              <a:t>이효중</a:t>
            </a:r>
            <a:r>
              <a:rPr lang="ko-KR" altLang="en-US" sz="1000" dirty="0" smtClean="0"/>
              <a:t> : 1. 머신 비전의 조명 균일도 검증 시스템(업무관련)2. 머신 비전의 </a:t>
            </a:r>
            <a:r>
              <a:rPr lang="ko-KR" altLang="en-US" sz="1000" dirty="0" err="1" smtClean="0"/>
              <a:t>Lens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Quality</a:t>
            </a:r>
            <a:r>
              <a:rPr lang="ko-KR" altLang="en-US" sz="1000" dirty="0" smtClean="0"/>
              <a:t> 검증 시스템(업무관련)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3. 미세먼지 마스크(개인 관심)</a:t>
            </a:r>
          </a:p>
          <a:p>
            <a:r>
              <a:rPr lang="ko-KR" altLang="en-US" sz="1000" dirty="0" smtClean="0"/>
              <a:t>4. 선풍기(개인 관심)</a:t>
            </a:r>
          </a:p>
          <a:p>
            <a:r>
              <a:rPr lang="ko-KR" altLang="en-US" sz="1000" dirty="0" smtClean="0"/>
              <a:t>5. 운동 기구(개인 관심)</a:t>
            </a:r>
          </a:p>
          <a:p>
            <a:r>
              <a:rPr lang="ko-KR" altLang="en-US" sz="1000" dirty="0" smtClean="0"/>
              <a:t>19:20:08	 발신자 김병근 : 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의자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실버산업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다이어리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신박한정리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인테리어</a:t>
            </a:r>
            <a:r>
              <a:rPr lang="en-US" altLang="ko-KR" sz="1000" dirty="0" smtClean="0"/>
              <a:t>)</a:t>
            </a:r>
            <a:endParaRPr lang="ko-KR" altLang="en-US" sz="1000" dirty="0" smtClean="0"/>
          </a:p>
          <a:p>
            <a:r>
              <a:rPr lang="ko-KR" altLang="en-US" sz="1000" dirty="0" smtClean="0"/>
              <a:t>19:20:32	 발신자 이병철 : 1.청소기</a:t>
            </a:r>
          </a:p>
          <a:p>
            <a:r>
              <a:rPr lang="ko-KR" altLang="en-US" sz="1000" dirty="0" smtClean="0"/>
              <a:t>19:20:52	 발신자 </a:t>
            </a:r>
            <a:r>
              <a:rPr lang="ko-KR" altLang="en-US" sz="1000" dirty="0" err="1" smtClean="0"/>
              <a:t>윤재웅_PC</a:t>
            </a:r>
            <a:r>
              <a:rPr lang="ko-KR" altLang="en-US" sz="1000" dirty="0" smtClean="0"/>
              <a:t> : 무선전력전송 / </a:t>
            </a:r>
            <a:r>
              <a:rPr lang="ko-KR" altLang="en-US" sz="1000" dirty="0" err="1" smtClean="0"/>
              <a:t>페이퍼써킷</a:t>
            </a:r>
            <a:r>
              <a:rPr lang="ko-KR" altLang="en-US" sz="1000" dirty="0" smtClean="0"/>
              <a:t>(Paper Circuit) / 전도성 펜 / </a:t>
            </a:r>
            <a:r>
              <a:rPr lang="ko-KR" altLang="en-US" sz="1000" dirty="0" err="1" smtClean="0"/>
              <a:t>IoT</a:t>
            </a:r>
            <a:r>
              <a:rPr lang="ko-KR" altLang="en-US" sz="1000" dirty="0" smtClean="0"/>
              <a:t> / 확장성</a:t>
            </a:r>
          </a:p>
          <a:p>
            <a:r>
              <a:rPr lang="ko-KR" altLang="en-US" sz="1000" dirty="0" smtClean="0"/>
              <a:t>19:21:00	 발신자 박민우 : 컴퓨터(노트북), 스마트패드, </a:t>
            </a:r>
            <a:r>
              <a:rPr lang="ko-KR" altLang="en-US" sz="1000" dirty="0" err="1" smtClean="0"/>
              <a:t>스마트워치</a:t>
            </a:r>
            <a:r>
              <a:rPr lang="ko-KR" altLang="en-US" sz="1000" dirty="0" smtClean="0"/>
              <a:t>, VR, 게임기</a:t>
            </a:r>
          </a:p>
          <a:p>
            <a:r>
              <a:rPr lang="ko-KR" altLang="en-US" sz="1000" dirty="0" smtClean="0"/>
              <a:t>19:21:16	 발신자 이병철 : 청소기, 핸드폰, 피부관리, 의류, 시계</a:t>
            </a:r>
          </a:p>
          <a:p>
            <a:r>
              <a:rPr lang="ko-KR" altLang="en-US" sz="1000" dirty="0" smtClean="0"/>
              <a:t>19:21:27	 발신자 박성범 : 카메라, 렌즈, 조명, 모터 </a:t>
            </a:r>
            <a:r>
              <a:rPr lang="ko-KR" altLang="en-US" sz="1000" dirty="0" err="1" smtClean="0"/>
              <a:t>딥러닝</a:t>
            </a:r>
            <a:endParaRPr lang="ko-KR" altLang="en-US" sz="1000" dirty="0" smtClean="0"/>
          </a:p>
          <a:p>
            <a:r>
              <a:rPr lang="ko-KR" altLang="en-US" sz="1000" dirty="0" smtClean="0"/>
              <a:t>19:22:09	 발신자 </a:t>
            </a:r>
            <a:r>
              <a:rPr lang="ko-KR" altLang="en-US" sz="1000" dirty="0" err="1" smtClean="0"/>
              <a:t>전일우</a:t>
            </a:r>
            <a:r>
              <a:rPr lang="ko-KR" altLang="en-US" sz="1000" dirty="0" smtClean="0"/>
              <a:t> : 비전 </a:t>
            </a:r>
            <a:r>
              <a:rPr lang="ko-KR" altLang="en-US" sz="1000" dirty="0" err="1" smtClean="0"/>
              <a:t>선별기,빅데이터,단조설비,바퀴,운동기구</a:t>
            </a:r>
            <a:endParaRPr lang="ko-KR" altLang="en-US" sz="1000" dirty="0" smtClean="0"/>
          </a:p>
          <a:p>
            <a:r>
              <a:rPr lang="ko-KR" altLang="en-US" sz="1000" dirty="0" smtClean="0"/>
              <a:t>19:22:38	 발신자 신정환 : </a:t>
            </a:r>
            <a:r>
              <a:rPr lang="ko-KR" altLang="en-US" sz="1000" dirty="0" err="1" smtClean="0"/>
              <a:t>embedded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iot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lora</a:t>
            </a:r>
            <a:r>
              <a:rPr lang="ko-KR" altLang="en-US" sz="1000" dirty="0" smtClean="0"/>
              <a:t>, M2M, 홈 오토메이션, 무선 네트워크</a:t>
            </a:r>
          </a:p>
          <a:p>
            <a:r>
              <a:rPr lang="ko-KR" altLang="en-US" sz="1000" dirty="0" smtClean="0"/>
              <a:t>19:23:17	 발신자 </a:t>
            </a:r>
            <a:r>
              <a:rPr lang="ko-KR" altLang="en-US" sz="1000" dirty="0" err="1" smtClean="0"/>
              <a:t>유용주</a:t>
            </a:r>
            <a:r>
              <a:rPr lang="ko-KR" altLang="en-US" sz="1000" dirty="0" smtClean="0"/>
              <a:t> : 마스크, 자동차, 휴대폰, 창문, 청소기 입니다.</a:t>
            </a:r>
          </a:p>
          <a:p>
            <a:r>
              <a:rPr lang="ko-KR" altLang="en-US" sz="1000" dirty="0" smtClean="0"/>
              <a:t>19:23:31	 발신자 최형식 : 볼트, 낚시, 컴퓨터, 게임, 부동산 </a:t>
            </a:r>
          </a:p>
          <a:p>
            <a:r>
              <a:rPr lang="ko-KR" altLang="en-US" sz="1000" dirty="0" smtClean="0"/>
              <a:t>19:23:50	 발신자 김미정 : 센서, 커넥터, 멀티 수집 디바이스, 다목적 가방, </a:t>
            </a:r>
            <a:r>
              <a:rPr lang="ko-KR" altLang="en-US" sz="1000" dirty="0" err="1" smtClean="0"/>
              <a:t>자세보정</a:t>
            </a:r>
            <a:r>
              <a:rPr lang="ko-KR" altLang="en-US" sz="1000" dirty="0" smtClean="0"/>
              <a:t> 의자</a:t>
            </a:r>
          </a:p>
          <a:p>
            <a:r>
              <a:rPr lang="ko-KR" altLang="en-US" sz="1000" dirty="0" smtClean="0"/>
              <a:t>19:24:05	 발신자 임동민 : 자율주행셔틀, </a:t>
            </a:r>
            <a:r>
              <a:rPr lang="ko-KR" altLang="en-US" sz="1000" dirty="0" err="1" smtClean="0"/>
              <a:t>이미지트래킹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머신러닝</a:t>
            </a:r>
            <a:r>
              <a:rPr lang="ko-KR" altLang="en-US" sz="1000" dirty="0" smtClean="0"/>
              <a:t>, 트레이드오프, V2X인프라</a:t>
            </a:r>
          </a:p>
          <a:p>
            <a:r>
              <a:rPr lang="ko-KR" altLang="en-US" sz="1000" dirty="0" smtClean="0"/>
              <a:t>19:24:26	 발신자 원형일 : </a:t>
            </a:r>
            <a:r>
              <a:rPr lang="ko-KR" altLang="en-US" sz="1000" dirty="0" err="1" smtClean="0"/>
              <a:t>팜팩토리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식용꽃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LED,태양광모듈</a:t>
            </a:r>
            <a:r>
              <a:rPr lang="ko-KR" altLang="en-US" sz="1000" dirty="0" smtClean="0"/>
              <a:t>, 개인음성인식</a:t>
            </a:r>
          </a:p>
          <a:p>
            <a:r>
              <a:rPr lang="ko-KR" altLang="en-US" sz="1000" dirty="0" smtClean="0"/>
              <a:t>19:25:03	 발신자 박성범 : </a:t>
            </a:r>
            <a:r>
              <a:rPr lang="ko-KR" altLang="en-US" sz="1000" dirty="0" err="1" smtClean="0"/>
              <a:t>이효중</a:t>
            </a:r>
            <a:r>
              <a:rPr lang="ko-KR" altLang="en-US" sz="1000" dirty="0" smtClean="0"/>
              <a:t> 박성범 같은 조 하겠습니다</a:t>
            </a:r>
          </a:p>
          <a:p>
            <a:r>
              <a:rPr lang="ko-KR" altLang="en-US" sz="1000" dirty="0" smtClean="0"/>
              <a:t>19:25:18	 발신자 이병철 : 이병철 </a:t>
            </a:r>
            <a:r>
              <a:rPr lang="ko-KR" altLang="en-US" sz="1000" dirty="0" err="1" smtClean="0"/>
              <a:t>유용주</a:t>
            </a:r>
            <a:r>
              <a:rPr lang="ko-KR" altLang="en-US" sz="1000" dirty="0" smtClean="0"/>
              <a:t>  (</a:t>
            </a:r>
            <a:r>
              <a:rPr lang="ko-KR" altLang="en-US" sz="1000" dirty="0" err="1" smtClean="0"/>
              <a:t>상규조</a:t>
            </a:r>
            <a:r>
              <a:rPr lang="ko-KR" altLang="en-US" sz="1000" dirty="0" smtClean="0"/>
              <a:t>) 입니다.</a:t>
            </a:r>
          </a:p>
          <a:p>
            <a:r>
              <a:rPr lang="ko-KR" altLang="en-US" sz="1000" dirty="0" smtClean="0"/>
              <a:t>19:25:19	 발신자 </a:t>
            </a:r>
            <a:r>
              <a:rPr lang="ko-KR" altLang="en-US" sz="1000" dirty="0" err="1" smtClean="0"/>
              <a:t>전일우</a:t>
            </a:r>
            <a:r>
              <a:rPr lang="ko-KR" altLang="en-US" sz="1000" dirty="0" smtClean="0"/>
              <a:t> : </a:t>
            </a:r>
            <a:r>
              <a:rPr lang="ko-KR" altLang="en-US" sz="1000" dirty="0" err="1" smtClean="0"/>
              <a:t>전일우</a:t>
            </a:r>
            <a:r>
              <a:rPr lang="ko-KR" altLang="en-US" sz="1000" dirty="0" smtClean="0"/>
              <a:t> 최형식 (선일)입니다 </a:t>
            </a:r>
          </a:p>
          <a:p>
            <a:r>
              <a:rPr lang="ko-KR" altLang="en-US" sz="1000" dirty="0" smtClean="0"/>
              <a:t>19:25:35	 발신자 </a:t>
            </a:r>
            <a:r>
              <a:rPr lang="ko-KR" altLang="en-US" sz="1000" dirty="0" err="1" smtClean="0"/>
              <a:t>김성웅</a:t>
            </a:r>
            <a:r>
              <a:rPr lang="ko-KR" altLang="en-US" sz="1000" dirty="0" smtClean="0"/>
              <a:t> : </a:t>
            </a:r>
            <a:r>
              <a:rPr lang="ko-KR" altLang="en-US" sz="1000" dirty="0" err="1" smtClean="0"/>
              <a:t>박민우님과</a:t>
            </a:r>
            <a:r>
              <a:rPr lang="ko-KR" altLang="en-US" sz="1000" dirty="0" smtClean="0"/>
              <a:t> 겹치는 부분이 있어 </a:t>
            </a:r>
            <a:r>
              <a:rPr lang="ko-KR" altLang="en-US" sz="1000" dirty="0" err="1" smtClean="0"/>
              <a:t>박민우님과</a:t>
            </a:r>
            <a:r>
              <a:rPr lang="ko-KR" altLang="en-US" sz="1000" dirty="0" smtClean="0"/>
              <a:t> 같은 조를 해보고 싶습니다.</a:t>
            </a:r>
          </a:p>
          <a:p>
            <a:r>
              <a:rPr lang="ko-KR" altLang="en-US" sz="1000" dirty="0" smtClean="0"/>
              <a:t>19:25:38	 발신자 </a:t>
            </a:r>
            <a:r>
              <a:rPr lang="ko-KR" altLang="en-US" sz="1000" dirty="0" err="1" smtClean="0"/>
              <a:t>안건호</a:t>
            </a:r>
            <a:r>
              <a:rPr lang="ko-KR" altLang="en-US" sz="1000" dirty="0" smtClean="0"/>
              <a:t> : </a:t>
            </a:r>
            <a:r>
              <a:rPr lang="ko-KR" altLang="en-US" sz="1000" dirty="0" err="1" smtClean="0"/>
              <a:t>김병근,안건호</a:t>
            </a:r>
            <a:endParaRPr lang="ko-KR" altLang="en-US" sz="1000" dirty="0" smtClean="0"/>
          </a:p>
          <a:p>
            <a:r>
              <a:rPr lang="ko-KR" altLang="en-US" sz="1000" dirty="0" smtClean="0"/>
              <a:t>19:26:07	 발신자 신정환 : </a:t>
            </a:r>
            <a:r>
              <a:rPr lang="ko-KR" altLang="en-US" sz="1000" dirty="0" err="1" smtClean="0"/>
              <a:t>장민우</a:t>
            </a:r>
            <a:r>
              <a:rPr lang="ko-KR" altLang="en-US" sz="1000" dirty="0" smtClean="0"/>
              <a:t> 신정환 입니다.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770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126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2020-09-22T11:11:31Z</dcterms:created>
  <dcterms:modified xsi:type="dcterms:W3CDTF">2020-09-22T12:23:03Z</dcterms:modified>
</cp:coreProperties>
</file>