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6F34-A7B2-4545-BA86-4D8892DDB15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B3AC-5F61-4E21-9C59-615854B9C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6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6F34-A7B2-4545-BA86-4D8892DDB15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B3AC-5F61-4E21-9C59-615854B9C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4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6F34-A7B2-4545-BA86-4D8892DDB15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B3AC-5F61-4E21-9C59-615854B9C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0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6F34-A7B2-4545-BA86-4D8892DDB15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B3AC-5F61-4E21-9C59-615854B9C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6F34-A7B2-4545-BA86-4D8892DDB15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B3AC-5F61-4E21-9C59-615854B9C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0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6F34-A7B2-4545-BA86-4D8892DDB15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B3AC-5F61-4E21-9C59-615854B9C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2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6F34-A7B2-4545-BA86-4D8892DDB15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B3AC-5F61-4E21-9C59-615854B9C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0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6F34-A7B2-4545-BA86-4D8892DDB15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B3AC-5F61-4E21-9C59-615854B9C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7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6F34-A7B2-4545-BA86-4D8892DDB15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B3AC-5F61-4E21-9C59-615854B9C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3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6F34-A7B2-4545-BA86-4D8892DDB15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B3AC-5F61-4E21-9C59-615854B9C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6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6F34-A7B2-4545-BA86-4D8892DDB15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B3AC-5F61-4E21-9C59-615854B9C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3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46F34-A7B2-4545-BA86-4D8892DDB15F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DB3AC-5F61-4E21-9C59-615854B9C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2106532" y="312941"/>
            <a:ext cx="7224080" cy="4464332"/>
            <a:chOff x="2106532" y="312941"/>
            <a:chExt cx="8485715" cy="5722392"/>
          </a:xfrm>
        </p:grpSpPr>
        <p:pic>
          <p:nvPicPr>
            <p:cNvPr id="47" name="그림 46" descr="QR코드의 이해와 생성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38990" y="5423090"/>
              <a:ext cx="1764649" cy="612243"/>
            </a:xfrm>
            <a:prstGeom prst="rect">
              <a:avLst/>
            </a:prstGeom>
          </p:spPr>
        </p:pic>
        <p:cxnSp>
          <p:nvCxnSpPr>
            <p:cNvPr id="43" name="꺾인 연결선 42"/>
            <p:cNvCxnSpPr>
              <a:stCxn id="41" idx="3"/>
              <a:endCxn id="8" idx="2"/>
            </p:cNvCxnSpPr>
            <p:nvPr/>
          </p:nvCxnSpPr>
          <p:spPr>
            <a:xfrm flipV="1">
              <a:off x="6786088" y="5011775"/>
              <a:ext cx="1937117" cy="744461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4429183" y="1140489"/>
              <a:ext cx="657767" cy="5042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장난감</a:t>
              </a:r>
              <a:endPara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221063" y="1148246"/>
              <a:ext cx="657767" cy="5042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간식</a:t>
              </a:r>
              <a:endPara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pic>
          <p:nvPicPr>
            <p:cNvPr id="6" name="그림 5" descr="QR코드의 이해와 생성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48476" y="1714761"/>
              <a:ext cx="1764649" cy="612243"/>
            </a:xfrm>
            <a:prstGeom prst="rect">
              <a:avLst/>
            </a:prstGeom>
          </p:spPr>
        </p:pic>
        <p:sp>
          <p:nvSpPr>
            <p:cNvPr id="7" name="순서도: 자기 디스크 6"/>
            <p:cNvSpPr/>
            <p:nvPr/>
          </p:nvSpPr>
          <p:spPr>
            <a:xfrm>
              <a:off x="5783018" y="3451232"/>
              <a:ext cx="1457011" cy="1446512"/>
            </a:xfrm>
            <a:prstGeom prst="flowChartMagneticDisk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>
                  <a:latin typeface="굴림" panose="020B0600000101010101" pitchFamily="50" charset="-127"/>
                  <a:ea typeface="굴림" panose="020B0600000101010101" pitchFamily="50" charset="-127"/>
                </a:rPr>
                <a:t>DataBase</a:t>
              </a:r>
              <a:endPara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919506" y="4561842"/>
              <a:ext cx="1607398" cy="44993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바코드 리더기</a:t>
              </a:r>
              <a:r>
                <a:rPr lang="en-US" altLang="ko-KR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,</a:t>
              </a:r>
            </a:p>
            <a:p>
              <a:pPr algn="ctr"/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바코드 기기</a:t>
              </a:r>
              <a:endPara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9" name="꺾인 연결선 8"/>
            <p:cNvCxnSpPr>
              <a:stCxn id="5" idx="3"/>
              <a:endCxn id="10" idx="0"/>
            </p:cNvCxnSpPr>
            <p:nvPr/>
          </p:nvCxnSpPr>
          <p:spPr>
            <a:xfrm>
              <a:off x="5878830" y="1400363"/>
              <a:ext cx="907258" cy="18230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6145531" y="1582665"/>
              <a:ext cx="1281112" cy="44993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바코드 리더기</a:t>
              </a:r>
              <a:endPara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바코드 기기</a:t>
              </a:r>
              <a:endPara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1" name="꺾인 연결선 10"/>
            <p:cNvCxnSpPr>
              <a:stCxn id="10" idx="2"/>
              <a:endCxn id="7" idx="1"/>
            </p:cNvCxnSpPr>
            <p:nvPr/>
          </p:nvCxnSpPr>
          <p:spPr>
            <a:xfrm rot="5400000">
              <a:off x="5939489" y="2604634"/>
              <a:ext cx="1418634" cy="2745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2940599" y="2945989"/>
              <a:ext cx="1333499" cy="1031745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용돈</a:t>
              </a:r>
              <a:endPara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심부름</a:t>
              </a:r>
              <a:endPara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 b="1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착한일</a:t>
              </a:r>
              <a:r>
                <a:rPr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</a:p>
          </p:txBody>
        </p:sp>
        <p:cxnSp>
          <p:nvCxnSpPr>
            <p:cNvPr id="13" name="꺾인 연결선 12"/>
            <p:cNvCxnSpPr>
              <a:stCxn id="7" idx="4"/>
              <a:endCxn id="8" idx="0"/>
            </p:cNvCxnSpPr>
            <p:nvPr/>
          </p:nvCxnSpPr>
          <p:spPr>
            <a:xfrm>
              <a:off x="7240029" y="4174488"/>
              <a:ext cx="1483176" cy="3873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12" idx="6"/>
              <a:endCxn id="7" idx="2"/>
            </p:cNvCxnSpPr>
            <p:nvPr/>
          </p:nvCxnSpPr>
          <p:spPr>
            <a:xfrm>
              <a:off x="4274098" y="3461862"/>
              <a:ext cx="1508920" cy="71262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2699527" y="4493607"/>
              <a:ext cx="1762125" cy="59732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가계부</a:t>
              </a:r>
              <a:r>
                <a:rPr lang="en-US" altLang="ko-KR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/>
              </a:r>
              <a:br>
                <a:rPr lang="en-US" altLang="ko-KR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lang="en-US" altLang="ko-KR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일</a:t>
              </a:r>
              <a:r>
                <a:rPr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/</a:t>
              </a:r>
              <a:r>
                <a:rPr lang="ko-KR" altLang="en-US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월</a:t>
              </a:r>
              <a:r>
                <a:rPr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/</a:t>
              </a:r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요일</a:t>
              </a:r>
              <a:r>
                <a:rPr lang="en-US" altLang="ko-KR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6" name="꺾인 연결선 15"/>
            <p:cNvCxnSpPr>
              <a:stCxn id="7" idx="3"/>
              <a:endCxn id="15" idx="3"/>
            </p:cNvCxnSpPr>
            <p:nvPr/>
          </p:nvCxnSpPr>
          <p:spPr>
            <a:xfrm rot="5400000" flipH="1">
              <a:off x="5433851" y="3820071"/>
              <a:ext cx="105474" cy="2049872"/>
            </a:xfrm>
            <a:prstGeom prst="bentConnector4">
              <a:avLst>
                <a:gd name="adj1" fmla="val -216736"/>
                <a:gd name="adj2" fmla="val 6777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030854" y="1148246"/>
              <a:ext cx="1189830" cy="5042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전자기기</a:t>
              </a:r>
              <a:endPara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사용시간</a:t>
              </a:r>
              <a:r>
                <a:rPr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66111" y="312941"/>
              <a:ext cx="537774" cy="31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r>
                <a:rPr lang="en-US" altLang="ko-KR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0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21" name="구부러진 연결선 20"/>
            <p:cNvCxnSpPr>
              <a:stCxn id="17" idx="0"/>
              <a:endCxn id="20" idx="2"/>
            </p:cNvCxnSpPr>
            <p:nvPr/>
          </p:nvCxnSpPr>
          <p:spPr>
            <a:xfrm rot="16200000" flipV="1">
              <a:off x="3270535" y="793012"/>
              <a:ext cx="519698" cy="190771"/>
            </a:xfrm>
            <a:prstGeom prst="curvedConnector3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구부러진 연결선 21"/>
            <p:cNvCxnSpPr>
              <a:stCxn id="4" idx="0"/>
              <a:endCxn id="20" idx="2"/>
            </p:cNvCxnSpPr>
            <p:nvPr/>
          </p:nvCxnSpPr>
          <p:spPr>
            <a:xfrm rot="16200000" flipV="1">
              <a:off x="3840561" y="222984"/>
              <a:ext cx="511942" cy="1323069"/>
            </a:xfrm>
            <a:prstGeom prst="curvedConnector3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구부러진 연결선 22"/>
            <p:cNvCxnSpPr>
              <a:stCxn id="5" idx="0"/>
              <a:endCxn id="20" idx="2"/>
            </p:cNvCxnSpPr>
            <p:nvPr/>
          </p:nvCxnSpPr>
          <p:spPr>
            <a:xfrm rot="16200000" flipV="1">
              <a:off x="4232624" y="-169077"/>
              <a:ext cx="519698" cy="2114948"/>
            </a:xfrm>
            <a:prstGeom prst="curvedConnector3">
              <a:avLst>
                <a:gd name="adj1" fmla="val 50000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049231" y="4174488"/>
              <a:ext cx="543016" cy="31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21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27" name="구부러진 연결선 26"/>
            <p:cNvCxnSpPr>
              <a:stCxn id="32" idx="2"/>
              <a:endCxn id="15" idx="1"/>
            </p:cNvCxnSpPr>
            <p:nvPr/>
          </p:nvCxnSpPr>
          <p:spPr>
            <a:xfrm rot="16200000" flipH="1">
              <a:off x="2243604" y="4336347"/>
              <a:ext cx="590357" cy="321487"/>
            </a:xfrm>
            <a:prstGeom prst="curvedConnector2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7962820" y="462571"/>
              <a:ext cx="543016" cy="31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11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29" name="구부러진 연결선 28"/>
            <p:cNvCxnSpPr>
              <a:endCxn id="28" idx="1"/>
            </p:cNvCxnSpPr>
            <p:nvPr/>
          </p:nvCxnSpPr>
          <p:spPr>
            <a:xfrm rot="5400000" flipH="1" flipV="1">
              <a:off x="7213576" y="833442"/>
              <a:ext cx="962309" cy="536177"/>
            </a:xfrm>
            <a:prstGeom prst="curvedConnector2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2106532" y="2464115"/>
              <a:ext cx="543016" cy="31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30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31" name="구부러진 연결선 30"/>
            <p:cNvCxnSpPr>
              <a:stCxn id="12" idx="1"/>
              <a:endCxn id="30" idx="3"/>
            </p:cNvCxnSpPr>
            <p:nvPr/>
          </p:nvCxnSpPr>
          <p:spPr>
            <a:xfrm rot="16200000" flipV="1">
              <a:off x="2655135" y="2616333"/>
              <a:ext cx="475165" cy="486337"/>
            </a:xfrm>
            <a:prstGeom prst="curvedConnector2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2106532" y="3886305"/>
              <a:ext cx="543016" cy="31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latin typeface="굴림" panose="020B0600000101010101" pitchFamily="50" charset="-127"/>
                  <a:ea typeface="굴림" panose="020B0600000101010101" pitchFamily="50" charset="-127"/>
                </a:rPr>
                <a:t>4</a:t>
              </a:r>
              <a:r>
                <a:rPr lang="en-US" altLang="ko-KR" sz="10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0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33" name="구부러진 연결선 32"/>
            <p:cNvCxnSpPr>
              <a:stCxn id="8" idx="3"/>
              <a:endCxn id="26" idx="1"/>
            </p:cNvCxnSpPr>
            <p:nvPr/>
          </p:nvCxnSpPr>
          <p:spPr>
            <a:xfrm flipV="1">
              <a:off x="9526905" y="4332292"/>
              <a:ext cx="522326" cy="454517"/>
            </a:xfrm>
            <a:prstGeom prst="curvedConnector3">
              <a:avLst>
                <a:gd name="adj1" fmla="val 50000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4356617" y="3121251"/>
              <a:ext cx="1405239" cy="31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포인트 입금</a:t>
              </a:r>
              <a:endPara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919507" y="3620490"/>
              <a:ext cx="1405239" cy="5128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포인트 지출</a:t>
              </a:r>
              <a:endPara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현금 지출</a:t>
              </a:r>
              <a:endPara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72654" y="5496361"/>
              <a:ext cx="730617" cy="5042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장난감</a:t>
              </a:r>
              <a:endPara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08372" y="5504118"/>
              <a:ext cx="730617" cy="5042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간식</a:t>
              </a:r>
              <a:endPara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91015" y="5504118"/>
              <a:ext cx="1095073" cy="5042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전자기기</a:t>
              </a:r>
              <a:endPara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사용시간</a:t>
              </a:r>
              <a:r>
                <a:rPr lang="en-US" altLang="ko-KR" sz="1000" b="1" dirty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40573" y="985587"/>
              <a:ext cx="6478071" cy="132805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965308" y="2450861"/>
              <a:ext cx="1072295" cy="710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기준정보</a:t>
              </a:r>
              <a:endPara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등록</a:t>
              </a:r>
              <a:endPara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08359" y="4481356"/>
              <a:ext cx="715984" cy="31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조회</a:t>
              </a:r>
              <a:endPara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801103" y="5602347"/>
              <a:ext cx="543016" cy="31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20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60" name="구부러진 연결선 59"/>
            <p:cNvCxnSpPr>
              <a:stCxn id="40" idx="2"/>
              <a:endCxn id="59" idx="2"/>
            </p:cNvCxnSpPr>
            <p:nvPr/>
          </p:nvCxnSpPr>
          <p:spPr>
            <a:xfrm rot="5400000" flipH="1">
              <a:off x="6577947" y="4412619"/>
              <a:ext cx="90400" cy="3101070"/>
            </a:xfrm>
            <a:prstGeom prst="curvedConnector3">
              <a:avLst>
                <a:gd name="adj1" fmla="val -324136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구부러진 연결선 65"/>
            <p:cNvCxnSpPr>
              <a:stCxn id="39" idx="2"/>
              <a:endCxn id="59" idx="2"/>
            </p:cNvCxnSpPr>
            <p:nvPr/>
          </p:nvCxnSpPr>
          <p:spPr>
            <a:xfrm rot="5400000" flipH="1">
              <a:off x="6163966" y="4826599"/>
              <a:ext cx="82643" cy="2265352"/>
            </a:xfrm>
            <a:prstGeom prst="curvedConnector3">
              <a:avLst>
                <a:gd name="adj1" fmla="val -354562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구부러진 연결선 68"/>
            <p:cNvCxnSpPr>
              <a:stCxn id="41" idx="2"/>
              <a:endCxn id="59" idx="2"/>
            </p:cNvCxnSpPr>
            <p:nvPr/>
          </p:nvCxnSpPr>
          <p:spPr>
            <a:xfrm rot="5400000" flipH="1">
              <a:off x="5610382" y="5380184"/>
              <a:ext cx="90400" cy="1165940"/>
            </a:xfrm>
            <a:prstGeom prst="curvedConnector3">
              <a:avLst>
                <a:gd name="adj1" fmla="val -324136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7682087" y="1582665"/>
              <a:ext cx="1281112" cy="44993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 err="1" smtClean="0">
                  <a:latin typeface="굴림" panose="020B0600000101010101" pitchFamily="50" charset="-127"/>
                  <a:ea typeface="굴림" panose="020B0600000101010101" pitchFamily="50" charset="-127"/>
                </a:rPr>
                <a:t>학습대상체</a:t>
              </a:r>
              <a:endParaRPr lang="en-US" altLang="ko-KR" sz="1000" b="1" dirty="0" smtClean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아동</a:t>
              </a:r>
              <a:r>
                <a:rPr lang="en-US" altLang="ko-KR" sz="1000" b="1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en-US" altLang="ko-KR" sz="10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77" name="꺾인 연결선 76"/>
            <p:cNvCxnSpPr>
              <a:stCxn id="76" idx="2"/>
              <a:endCxn id="7" idx="1"/>
            </p:cNvCxnSpPr>
            <p:nvPr/>
          </p:nvCxnSpPr>
          <p:spPr>
            <a:xfrm rot="5400000">
              <a:off x="6707767" y="1836356"/>
              <a:ext cx="1418634" cy="181111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8822306" y="444342"/>
              <a:ext cx="543016" cy="31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12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81" name="구부러진 연결선 80"/>
            <p:cNvCxnSpPr>
              <a:endCxn id="80" idx="1"/>
            </p:cNvCxnSpPr>
            <p:nvPr/>
          </p:nvCxnSpPr>
          <p:spPr>
            <a:xfrm rot="5400000" flipH="1" flipV="1">
              <a:off x="8073060" y="815216"/>
              <a:ext cx="962315" cy="536177"/>
            </a:xfrm>
            <a:prstGeom prst="curvedConnector2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구부러진 연결선 81"/>
            <p:cNvCxnSpPr>
              <a:stCxn id="83" idx="2"/>
            </p:cNvCxnSpPr>
            <p:nvPr/>
          </p:nvCxnSpPr>
          <p:spPr>
            <a:xfrm rot="16200000" flipH="1">
              <a:off x="5694431" y="3127025"/>
              <a:ext cx="590357" cy="321488"/>
            </a:xfrm>
            <a:prstGeom prst="curvedConnector3">
              <a:avLst>
                <a:gd name="adj1" fmla="val 50000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5557358" y="2676983"/>
              <a:ext cx="543016" cy="31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50</a:t>
              </a:r>
              <a:endPara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26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143885" y="1747520"/>
            <a:ext cx="5975284" cy="3362959"/>
            <a:chOff x="3143885" y="1747520"/>
            <a:chExt cx="5975284" cy="3362959"/>
          </a:xfrm>
        </p:grpSpPr>
        <p:grpSp>
          <p:nvGrpSpPr>
            <p:cNvPr id="30" name="그룹 29"/>
            <p:cNvGrpSpPr/>
            <p:nvPr/>
          </p:nvGrpSpPr>
          <p:grpSpPr>
            <a:xfrm>
              <a:off x="3143885" y="1747520"/>
              <a:ext cx="5904230" cy="3362959"/>
              <a:chOff x="-445071" y="-494658"/>
              <a:chExt cx="6574143" cy="3744739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-445070" y="137860"/>
                <a:ext cx="6521834" cy="2797728"/>
                <a:chOff x="-445070" y="137860"/>
                <a:chExt cx="6521834" cy="2797728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2410776" y="2347654"/>
                  <a:ext cx="1523341" cy="35101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학습</a:t>
                  </a:r>
                  <a:r>
                    <a:rPr lang="en-US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(</a:t>
                  </a:r>
                  <a:r>
                    <a:rPr lang="ko-KR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사용</a:t>
                  </a:r>
                  <a:r>
                    <a:rPr lang="en-US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)</a:t>
                  </a:r>
                  <a:r>
                    <a:rPr lang="ko-KR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자 등록</a:t>
                  </a:r>
                  <a:endParaRPr lang="ko-KR" sz="12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2035624" y="137860"/>
                  <a:ext cx="2121638" cy="279772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순서도: 자기 디스크 49"/>
                <p:cNvSpPr/>
                <p:nvPr/>
              </p:nvSpPr>
              <p:spPr>
                <a:xfrm>
                  <a:off x="2496596" y="1203760"/>
                  <a:ext cx="1240971" cy="612648"/>
                </a:xfrm>
                <a:prstGeom prst="flowChartMagneticDisk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1000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포인트</a:t>
                  </a:r>
                  <a:endParaRPr lang="ko-KR" sz="12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  <a:p>
                  <a:pPr algn="ctr" latinLnBrk="1">
                    <a:spcAft>
                      <a:spcPts val="0"/>
                    </a:spcAft>
                  </a:pPr>
                  <a:r>
                    <a:rPr lang="ko-KR" sz="1000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잔액</a:t>
                  </a:r>
                  <a:endParaRPr lang="ko-KR" sz="12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488042" y="1730016"/>
                  <a:ext cx="1312977" cy="475743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상품</a:t>
                  </a:r>
                  <a:r>
                    <a:rPr lang="en-US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(</a:t>
                  </a:r>
                  <a:r>
                    <a:rPr lang="ko-KR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간식</a:t>
                  </a:r>
                  <a:r>
                    <a:rPr lang="en-US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, </a:t>
                  </a:r>
                  <a:r>
                    <a:rPr lang="ko-KR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사용권</a:t>
                  </a:r>
                  <a:r>
                    <a:rPr lang="en-US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)</a:t>
                  </a:r>
                  <a:endParaRPr lang="ko-KR" sz="12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sp>
              <p:nvSpPr>
                <p:cNvPr id="52" name="순서도: 자기 디스크 51"/>
                <p:cNvSpPr/>
                <p:nvPr/>
              </p:nvSpPr>
              <p:spPr>
                <a:xfrm>
                  <a:off x="2495984" y="254512"/>
                  <a:ext cx="1240971" cy="796458"/>
                </a:xfrm>
                <a:prstGeom prst="flowChartMagneticDisk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1000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품목</a:t>
                  </a: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,</a:t>
                  </a:r>
                  <a:r>
                    <a:rPr lang="ko-KR" sz="1000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단가</a:t>
                  </a:r>
                  <a:endParaRPr lang="ko-KR" sz="12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4420864" y="1729593"/>
                  <a:ext cx="1655900" cy="496951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집안일 종류별 포인트</a:t>
                  </a:r>
                  <a:endParaRPr lang="ko-KR" sz="12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cxnSp>
              <p:nvCxnSpPr>
                <p:cNvPr id="54" name="꺾인 연결선 53"/>
                <p:cNvCxnSpPr>
                  <a:stCxn id="48" idx="3"/>
                  <a:endCxn id="53" idx="2"/>
                </p:cNvCxnSpPr>
                <p:nvPr/>
              </p:nvCxnSpPr>
              <p:spPr>
                <a:xfrm flipV="1">
                  <a:off x="3934117" y="2226464"/>
                  <a:ext cx="1314698" cy="296698"/>
                </a:xfrm>
                <a:prstGeom prst="bentConnector2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꺾인 연결선 54"/>
                <p:cNvCxnSpPr>
                  <a:stCxn id="53" idx="0"/>
                </p:cNvCxnSpPr>
                <p:nvPr/>
              </p:nvCxnSpPr>
              <p:spPr>
                <a:xfrm rot="16200000" flipV="1">
                  <a:off x="4383076" y="863853"/>
                  <a:ext cx="219899" cy="1511581"/>
                </a:xfrm>
                <a:prstGeom prst="bentConnector2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꺾인 연결선 57"/>
                <p:cNvCxnSpPr>
                  <a:stCxn id="48" idx="1"/>
                  <a:endCxn id="51" idx="2"/>
                </p:cNvCxnSpPr>
                <p:nvPr/>
              </p:nvCxnSpPr>
              <p:spPr>
                <a:xfrm rot="10800000">
                  <a:off x="1144476" y="2205678"/>
                  <a:ext cx="1266184" cy="317391"/>
                </a:xfrm>
                <a:prstGeom prst="bentConnector2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꺾인 연결선 58"/>
                <p:cNvCxnSpPr/>
                <p:nvPr/>
              </p:nvCxnSpPr>
              <p:spPr>
                <a:xfrm rot="5400000" flipH="1" flipV="1">
                  <a:off x="1710577" y="944061"/>
                  <a:ext cx="219996" cy="1352042"/>
                </a:xfrm>
                <a:prstGeom prst="bentConnector2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직사각형 59"/>
                <p:cNvSpPr/>
                <p:nvPr/>
              </p:nvSpPr>
              <p:spPr>
                <a:xfrm>
                  <a:off x="1142949" y="1502907"/>
                  <a:ext cx="487105" cy="28561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latinLnBrk="1">
                    <a:spcAft>
                      <a:spcPts val="0"/>
                    </a:spcAft>
                  </a:pPr>
                  <a:r>
                    <a:rPr lang="ko-KR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지출</a:t>
                  </a:r>
                  <a:endParaRPr lang="ko-KR" sz="12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4485300" y="1493750"/>
                  <a:ext cx="487105" cy="28561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latinLnBrk="1">
                    <a:spcAft>
                      <a:spcPts val="0"/>
                    </a:spcAft>
                  </a:pPr>
                  <a:r>
                    <a:rPr lang="ko-KR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입금</a:t>
                  </a:r>
                  <a:endParaRPr lang="ko-KR" sz="12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pic>
              <p:nvPicPr>
                <p:cNvPr id="64" name="그림 63" descr="QR코드의 이해와 생성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20575" y="1756833"/>
                  <a:ext cx="720460" cy="365898"/>
                </a:xfrm>
                <a:prstGeom prst="rect">
                  <a:avLst/>
                </a:prstGeom>
              </p:spPr>
            </p:pic>
            <p:cxnSp>
              <p:nvCxnSpPr>
                <p:cNvPr id="65" name="꺾인 연결선 64"/>
                <p:cNvCxnSpPr/>
                <p:nvPr/>
              </p:nvCxnSpPr>
              <p:spPr>
                <a:xfrm rot="10800000" flipH="1">
                  <a:off x="488064" y="744724"/>
                  <a:ext cx="2008531" cy="1160864"/>
                </a:xfrm>
                <a:prstGeom prst="bentConnector3">
                  <a:avLst>
                    <a:gd name="adj1" fmla="val -11381"/>
                  </a:avLst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직사각형 70"/>
                <p:cNvSpPr/>
                <p:nvPr/>
              </p:nvSpPr>
              <p:spPr>
                <a:xfrm>
                  <a:off x="624069" y="524144"/>
                  <a:ext cx="1353855" cy="46943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latinLnBrk="1">
                    <a:spcAft>
                      <a:spcPts val="0"/>
                    </a:spcAft>
                  </a:pPr>
                  <a:r>
                    <a:rPr lang="ko-KR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유형</a:t>
                  </a:r>
                  <a:r>
                    <a:rPr lang="en-US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-</a:t>
                  </a:r>
                  <a:r>
                    <a:rPr lang="ko-KR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상품 등록</a:t>
                  </a:r>
                  <a:endParaRPr lang="ko-KR" sz="12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  <a:p>
                  <a:pPr latinLnBrk="1">
                    <a:spcAft>
                      <a:spcPts val="0"/>
                    </a:spcAft>
                  </a:pPr>
                  <a:r>
                    <a:rPr lang="ko-KR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무형</a:t>
                  </a:r>
                  <a:r>
                    <a:rPr lang="en-US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-</a:t>
                  </a:r>
                  <a:r>
                    <a:rPr lang="ko-KR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바코드 인쇄</a:t>
                  </a:r>
                  <a:endParaRPr lang="ko-KR" sz="12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cxnSp>
              <p:nvCxnSpPr>
                <p:cNvPr id="74" name="꺾인 연결선 73"/>
                <p:cNvCxnSpPr/>
                <p:nvPr/>
              </p:nvCxnSpPr>
              <p:spPr>
                <a:xfrm rot="5400000">
                  <a:off x="3040726" y="1127404"/>
                  <a:ext cx="152712" cy="12700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직사각형 74"/>
                <p:cNvSpPr/>
                <p:nvPr/>
              </p:nvSpPr>
              <p:spPr>
                <a:xfrm>
                  <a:off x="-445070" y="936854"/>
                  <a:ext cx="1279283" cy="351017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관리자 모드</a:t>
                  </a:r>
                  <a:endParaRPr lang="ko-KR" sz="12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4536401" y="455703"/>
                  <a:ext cx="487105" cy="28561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latinLnBrk="1">
                    <a:spcAft>
                      <a:spcPts val="0"/>
                    </a:spcAft>
                  </a:pPr>
                  <a:r>
                    <a:rPr lang="ko-KR" sz="1000" b="1" kern="1200">
                      <a:solidFill>
                        <a:srgbClr val="000000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  <a:cs typeface="Times New Roman" panose="02020603050405020304" pitchFamily="18" charset="0"/>
                    </a:rPr>
                    <a:t>등록</a:t>
                  </a:r>
                  <a:endParaRPr lang="ko-KR" sz="1200"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굴림" panose="020B0600000101010101" pitchFamily="50" charset="-127"/>
                  </a:endParaRPr>
                </a:p>
              </p:txBody>
            </p:sp>
          </p:grpSp>
          <p:sp>
            <p:nvSpPr>
              <p:cNvPr id="33" name="직사각형 32"/>
              <p:cNvSpPr/>
              <p:nvPr/>
            </p:nvSpPr>
            <p:spPr>
              <a:xfrm>
                <a:off x="2049127" y="-137866"/>
                <a:ext cx="447515" cy="285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Times New Roman" panose="02020603050405020304" pitchFamily="18" charset="0"/>
                  </a:rPr>
                  <a:t>110</a:t>
                </a:r>
                <a:endParaRPr lang="ko-KR" sz="12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cxnSp>
            <p:nvCxnSpPr>
              <p:cNvPr id="34" name="구부러진 연결선 33"/>
              <p:cNvCxnSpPr>
                <a:endCxn id="33" idx="3"/>
              </p:cNvCxnSpPr>
              <p:nvPr/>
            </p:nvCxnSpPr>
            <p:spPr>
              <a:xfrm rot="16200000" flipV="1">
                <a:off x="2481100" y="20172"/>
                <a:ext cx="488852" cy="458381"/>
              </a:xfrm>
              <a:prstGeom prst="curvedConnector2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/>
              <p:cNvSpPr/>
              <p:nvPr/>
            </p:nvSpPr>
            <p:spPr>
              <a:xfrm>
                <a:off x="4072447" y="-309018"/>
                <a:ext cx="447515" cy="285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Times New Roman" panose="02020603050405020304" pitchFamily="18" charset="0"/>
                  </a:rPr>
                  <a:t>120</a:t>
                </a:r>
                <a:endParaRPr lang="ko-KR" sz="12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cxnSp>
            <p:nvCxnSpPr>
              <p:cNvPr id="37" name="구부러진 연결선 36"/>
              <p:cNvCxnSpPr/>
              <p:nvPr/>
            </p:nvCxnSpPr>
            <p:spPr>
              <a:xfrm flipV="1">
                <a:off x="3684100" y="-34089"/>
                <a:ext cx="643405" cy="1480223"/>
              </a:xfrm>
              <a:prstGeom prst="curvedConnector2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/>
              <p:cNvSpPr/>
              <p:nvPr/>
            </p:nvSpPr>
            <p:spPr>
              <a:xfrm>
                <a:off x="4255062" y="2964464"/>
                <a:ext cx="447515" cy="2856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Times New Roman" panose="02020603050405020304" pitchFamily="18" charset="0"/>
                  </a:rPr>
                  <a:t>150</a:t>
                </a:r>
                <a:endParaRPr lang="ko-KR" sz="12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cxnSp>
            <p:nvCxnSpPr>
              <p:cNvPr id="39" name="구부러진 연결선 38"/>
              <p:cNvCxnSpPr/>
              <p:nvPr/>
            </p:nvCxnSpPr>
            <p:spPr>
              <a:xfrm rot="16200000" flipH="1">
                <a:off x="3531589" y="2364780"/>
                <a:ext cx="389844" cy="1057975"/>
              </a:xfrm>
              <a:prstGeom prst="curvedConnector2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/>
              <p:cNvSpPr/>
              <p:nvPr/>
            </p:nvSpPr>
            <p:spPr>
              <a:xfrm>
                <a:off x="5681557" y="952372"/>
                <a:ext cx="447515" cy="285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Times New Roman" panose="02020603050405020304" pitchFamily="18" charset="0"/>
                  </a:rPr>
                  <a:t>130</a:t>
                </a:r>
                <a:endParaRPr lang="ko-KR" sz="12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cxnSp>
            <p:nvCxnSpPr>
              <p:cNvPr id="41" name="구부러진 연결선 40"/>
              <p:cNvCxnSpPr/>
              <p:nvPr/>
            </p:nvCxnSpPr>
            <p:spPr>
              <a:xfrm rot="5400000" flipH="1" flipV="1">
                <a:off x="5493793" y="1466313"/>
                <a:ext cx="497252" cy="20209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/>
              <p:cNvSpPr/>
              <p:nvPr/>
            </p:nvSpPr>
            <p:spPr>
              <a:xfrm>
                <a:off x="0" y="2399973"/>
                <a:ext cx="447515" cy="285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Times New Roman" panose="02020603050405020304" pitchFamily="18" charset="0"/>
                  </a:rPr>
                  <a:t>140</a:t>
                </a:r>
                <a:endParaRPr lang="ko-KR" sz="12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cxnSp>
            <p:nvCxnSpPr>
              <p:cNvPr id="45" name="구부러진 연결선 44"/>
              <p:cNvCxnSpPr/>
              <p:nvPr/>
            </p:nvCxnSpPr>
            <p:spPr>
              <a:xfrm rot="10800000" flipV="1">
                <a:off x="166072" y="2081095"/>
                <a:ext cx="637915" cy="319131"/>
              </a:xfrm>
              <a:prstGeom prst="curvedConnector2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직사각형 45"/>
              <p:cNvSpPr/>
              <p:nvPr/>
            </p:nvSpPr>
            <p:spPr>
              <a:xfrm>
                <a:off x="1288035" y="-494658"/>
                <a:ext cx="447515" cy="285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  <a:cs typeface="Times New Roman" panose="02020603050405020304" pitchFamily="18" charset="0"/>
                  </a:rPr>
                  <a:t>160</a:t>
                </a:r>
                <a:endParaRPr lang="ko-KR" sz="12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cxnSp>
            <p:nvCxnSpPr>
              <p:cNvPr id="47" name="구부러진 연결선 46"/>
              <p:cNvCxnSpPr>
                <a:stCxn id="75" idx="1"/>
                <a:endCxn id="46" idx="1"/>
              </p:cNvCxnSpPr>
              <p:nvPr/>
            </p:nvCxnSpPr>
            <p:spPr>
              <a:xfrm rot="10800000" flipH="1">
                <a:off x="-445071" y="-351870"/>
                <a:ext cx="1732929" cy="1463974"/>
              </a:xfrm>
              <a:prstGeom prst="curvedConnector3">
                <a:avLst>
                  <a:gd name="adj1" fmla="val -14687"/>
                </a:avLst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꺾인 연결선 81"/>
            <p:cNvCxnSpPr>
              <a:stCxn id="53" idx="3"/>
              <a:endCxn id="52" idx="4"/>
            </p:cNvCxnSpPr>
            <p:nvPr/>
          </p:nvCxnSpPr>
          <p:spPr>
            <a:xfrm flipH="1" flipV="1">
              <a:off x="6899758" y="2777940"/>
              <a:ext cx="2101379" cy="1190209"/>
            </a:xfrm>
            <a:prstGeom prst="bentConnector3">
              <a:avLst>
                <a:gd name="adj1" fmla="val -10879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구부러진 연결선 83"/>
            <p:cNvCxnSpPr>
              <a:stCxn id="85" idx="0"/>
              <a:endCxn id="46" idx="0"/>
            </p:cNvCxnSpPr>
            <p:nvPr/>
          </p:nvCxnSpPr>
          <p:spPr>
            <a:xfrm rot="16200000" flipV="1">
              <a:off x="6329995" y="318868"/>
              <a:ext cx="881415" cy="3738720"/>
            </a:xfrm>
            <a:prstGeom prst="curvedConnector3">
              <a:avLst>
                <a:gd name="adj1" fmla="val 125936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/>
            <p:cNvSpPr/>
            <p:nvPr/>
          </p:nvSpPr>
          <p:spPr>
            <a:xfrm>
              <a:off x="8160954" y="2628935"/>
              <a:ext cx="958215" cy="3149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 latinLnBrk="1">
                <a:spcAft>
                  <a:spcPts val="0"/>
                </a:spcAft>
              </a:pPr>
              <a:r>
                <a:rPr lang="ko-KR" sz="1000" b="1" kern="1200" dirty="0">
                  <a:solidFill>
                    <a:srgbClr val="000000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Times New Roman" panose="02020603050405020304" pitchFamily="18" charset="0"/>
                </a:rPr>
                <a:t>관리자 모드</a:t>
              </a:r>
              <a:endParaRPr lang="ko-KR" sz="12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6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90</Words>
  <Application>Microsoft Office PowerPoint</Application>
  <PresentationFormat>와이드스크린</PresentationFormat>
  <Paragraphs>52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Arial</vt:lpstr>
      <vt:lpstr>Times New Roman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2020-12-01T11:53:39Z</dcterms:created>
  <dcterms:modified xsi:type="dcterms:W3CDTF">2020-12-04T10:04:09Z</dcterms:modified>
</cp:coreProperties>
</file>