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0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6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435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9279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3974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1376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50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913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362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9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3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2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2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46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00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04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708237E-3BD9-4F3B-A17A-D4151740A5F6}" type="datetimeFigureOut">
              <a:rPr lang="ko-KR" altLang="en-US" smtClean="0"/>
              <a:t>2021-04-02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87474AD-3609-43C2-8D0C-69A307A25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1370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06033" y="1328590"/>
            <a:ext cx="6768752" cy="1584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딥러닝 실제</a:t>
            </a:r>
            <a:endParaRPr lang="en-US" altLang="ko-KR" sz="3600" b="1" dirty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전가산기</a:t>
            </a:r>
            <a:r>
              <a:rPr lang="en-US" altLang="ko-KR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(Full Adder)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1856510" y="2169625"/>
            <a:ext cx="4879570" cy="0"/>
          </a:xfrm>
          <a:prstGeom prst="line">
            <a:avLst/>
          </a:prstGeom>
          <a:ln>
            <a:solidFill>
              <a:schemeClr val="tx1">
                <a:alpha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328156" y="5368576"/>
            <a:ext cx="3525196" cy="158417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US" altLang="ko-KR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2020254013</a:t>
            </a:r>
          </a:p>
          <a:p>
            <a:r>
              <a:rPr lang="ko-KR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김병근</a:t>
            </a:r>
            <a:endParaRPr lang="ko-KR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325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tx1"/>
            </a:gs>
            <a:gs pos="99000">
              <a:schemeClr val="tx1"/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58" y="1060429"/>
            <a:ext cx="2629267" cy="566816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14" y="3382737"/>
            <a:ext cx="8678486" cy="80021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514" y="1545625"/>
            <a:ext cx="2000529" cy="127652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3514" y="4839572"/>
            <a:ext cx="4994552" cy="1685925"/>
          </a:xfrm>
          <a:prstGeom prst="rect">
            <a:avLst/>
          </a:prstGeom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00432"/>
              </p:ext>
            </p:extLst>
          </p:nvPr>
        </p:nvGraphicFramePr>
        <p:xfrm>
          <a:off x="8651876" y="4839572"/>
          <a:ext cx="2641600" cy="1685925"/>
        </p:xfrm>
        <a:graphic>
          <a:graphicData uri="http://schemas.openxmlformats.org/drawingml/2006/table">
            <a:tbl>
              <a:tblPr/>
              <a:tblGrid>
                <a:gridCol w="431282">
                  <a:extLst>
                    <a:ext uri="{9D8B030D-6E8A-4147-A177-3AD203B41FA5}">
                      <a16:colId xmlns:a16="http://schemas.microsoft.com/office/drawing/2014/main" val="3851108007"/>
                    </a:ext>
                  </a:extLst>
                </a:gridCol>
                <a:gridCol w="431282">
                  <a:extLst>
                    <a:ext uri="{9D8B030D-6E8A-4147-A177-3AD203B41FA5}">
                      <a16:colId xmlns:a16="http://schemas.microsoft.com/office/drawing/2014/main" val="1287537522"/>
                    </a:ext>
                  </a:extLst>
                </a:gridCol>
                <a:gridCol w="431282">
                  <a:extLst>
                    <a:ext uri="{9D8B030D-6E8A-4147-A177-3AD203B41FA5}">
                      <a16:colId xmlns:a16="http://schemas.microsoft.com/office/drawing/2014/main" val="2985024798"/>
                    </a:ext>
                  </a:extLst>
                </a:gridCol>
                <a:gridCol w="256866">
                  <a:extLst>
                    <a:ext uri="{9D8B030D-6E8A-4147-A177-3AD203B41FA5}">
                      <a16:colId xmlns:a16="http://schemas.microsoft.com/office/drawing/2014/main" val="1654427330"/>
                    </a:ext>
                  </a:extLst>
                </a:gridCol>
                <a:gridCol w="545444">
                  <a:extLst>
                    <a:ext uri="{9D8B030D-6E8A-4147-A177-3AD203B41FA5}">
                      <a16:colId xmlns:a16="http://schemas.microsoft.com/office/drawing/2014/main" val="2671534324"/>
                    </a:ext>
                  </a:extLst>
                </a:gridCol>
                <a:gridCol w="545444">
                  <a:extLst>
                    <a:ext uri="{9D8B030D-6E8A-4147-A177-3AD203B41FA5}">
                      <a16:colId xmlns:a16="http://schemas.microsoft.com/office/drawing/2014/main" val="4149136980"/>
                    </a:ext>
                  </a:extLst>
                </a:gridCol>
              </a:tblGrid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Carry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94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8124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39265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3865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315908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7796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2942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5711"/>
                  </a:ext>
                </a:extLst>
              </a:tr>
            </a:tbl>
          </a:graphicData>
        </a:graphic>
      </p:graphicFrame>
      <p:sp>
        <p:nvSpPr>
          <p:cNvPr id="10" name="아래쪽 화살표 9"/>
          <p:cNvSpPr/>
          <p:nvPr/>
        </p:nvSpPr>
        <p:spPr>
          <a:xfrm>
            <a:off x="4172989" y="2896427"/>
            <a:ext cx="484632" cy="41203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아래쪽 화살표 10"/>
          <p:cNvSpPr/>
          <p:nvPr/>
        </p:nvSpPr>
        <p:spPr>
          <a:xfrm>
            <a:off x="4172989" y="4305242"/>
            <a:ext cx="484632" cy="412036"/>
          </a:xfrm>
          <a:prstGeom prst="downArrow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88712" y="1280957"/>
            <a:ext cx="2878683" cy="14788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09349" y="4354376"/>
            <a:ext cx="2878683" cy="15242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09349" y="5897866"/>
            <a:ext cx="2878683" cy="8307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2" idx="3"/>
            <a:endCxn id="7" idx="0"/>
          </p:cNvCxnSpPr>
          <p:nvPr/>
        </p:nvCxnSpPr>
        <p:spPr>
          <a:xfrm flipV="1">
            <a:off x="3067395" y="1545625"/>
            <a:ext cx="1446384" cy="474766"/>
          </a:xfrm>
          <a:prstGeom prst="bentConnector4">
            <a:avLst>
              <a:gd name="adj1" fmla="val 15422"/>
              <a:gd name="adj2" fmla="val 20389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3" idx="3"/>
            <a:endCxn id="7" idx="0"/>
          </p:cNvCxnSpPr>
          <p:nvPr/>
        </p:nvCxnSpPr>
        <p:spPr>
          <a:xfrm flipV="1">
            <a:off x="3088032" y="1545625"/>
            <a:ext cx="1425747" cy="3570857"/>
          </a:xfrm>
          <a:prstGeom prst="bentConnector4">
            <a:avLst>
              <a:gd name="adj1" fmla="val 14921"/>
              <a:gd name="adj2" fmla="val 11267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stCxn id="14" idx="3"/>
            <a:endCxn id="7" idx="0"/>
          </p:cNvCxnSpPr>
          <p:nvPr/>
        </p:nvCxnSpPr>
        <p:spPr>
          <a:xfrm flipV="1">
            <a:off x="3088032" y="1545625"/>
            <a:ext cx="1425747" cy="4767606"/>
          </a:xfrm>
          <a:prstGeom prst="bentConnector4">
            <a:avLst>
              <a:gd name="adj1" fmla="val 14921"/>
              <a:gd name="adj2" fmla="val 1098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99526" y="0"/>
            <a:ext cx="10537371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rgbClr val="FF0000"/>
                </a:solidFill>
                <a:effectLst/>
                <a:latin typeface="Open Sans"/>
              </a:rPr>
              <a:t>5</a:t>
            </a:r>
            <a:r>
              <a:rPr lang="ko-KR" altLang="en-US" b="1" i="0" dirty="0" smtClean="0">
                <a:solidFill>
                  <a:srgbClr val="FF0000"/>
                </a:solidFill>
                <a:effectLst/>
                <a:latin typeface="Open Sans"/>
              </a:rPr>
              <a:t>주차 </a:t>
            </a:r>
            <a:r>
              <a:rPr lang="ko-KR" altLang="en-US" b="1" i="0" dirty="0" err="1" smtClean="0">
                <a:solidFill>
                  <a:srgbClr val="FF0000"/>
                </a:solidFill>
                <a:effectLst/>
                <a:latin typeface="Open Sans"/>
              </a:rPr>
              <a:t>실습과제</a:t>
            </a:r>
            <a:r>
              <a:rPr lang="en-US" altLang="ko-KR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: </a:t>
            </a:r>
            <a:r>
              <a:rPr lang="ko-KR" altLang="en-US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디지털 논리 회로에 나오는 전가산기</a:t>
            </a:r>
            <a:r>
              <a:rPr lang="en-US" altLang="ko-KR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( Full Adder) </a:t>
            </a:r>
            <a:r>
              <a:rPr lang="ko-KR" altLang="en-US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를  </a:t>
            </a:r>
            <a:r>
              <a:rPr lang="ko-KR" altLang="en-US" b="1" i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퍼셉트론을</a:t>
            </a:r>
            <a:r>
              <a:rPr lang="ko-KR" altLang="en-US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 이용하여</a:t>
            </a:r>
            <a:r>
              <a:rPr lang="en-US" altLang="ko-KR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,</a:t>
            </a:r>
          </a:p>
          <a:p>
            <a:r>
              <a:rPr lang="en-US" altLang="ko-KR" b="1" dirty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</a:t>
            </a:r>
            <a:r>
              <a:rPr lang="en-US" altLang="ko-KR" b="1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Open Sans"/>
              </a:rPr>
              <a:t>                    </a:t>
            </a:r>
            <a:r>
              <a:rPr lang="ko-KR" altLang="en-US" b="1" i="0" dirty="0" err="1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파이썬으로</a:t>
            </a:r>
            <a:r>
              <a:rPr lang="ko-KR" altLang="en-US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 </a:t>
            </a:r>
            <a:r>
              <a:rPr lang="ko-KR" altLang="en-US" b="1" i="0" dirty="0" smtClean="0">
                <a:solidFill>
                  <a:schemeClr val="bg1">
                    <a:lumMod val="65000"/>
                    <a:lumOff val="35000"/>
                  </a:schemeClr>
                </a:solidFill>
                <a:effectLst/>
                <a:latin typeface="Open Sans"/>
              </a:rPr>
              <a:t>구현하고 실행 결과를 보이시오</a:t>
            </a:r>
            <a:endParaRPr lang="en-US" altLang="ko-KR" b="1" i="0" dirty="0">
              <a:solidFill>
                <a:schemeClr val="bg1">
                  <a:lumMod val="65000"/>
                  <a:lumOff val="35000"/>
                </a:schemeClr>
              </a:solidFill>
              <a:effectLst/>
              <a:latin typeface="Open Sans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0" y="646331"/>
            <a:ext cx="1219200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34658"/>
      </p:ext>
    </p:extLst>
  </p:cSld>
  <p:clrMapOvr>
    <a:masterClrMapping/>
  </p:clrMapOvr>
</p:sld>
</file>

<file path=ppt/theme/theme1.xml><?xml version="1.0" encoding="utf-8"?>
<a:theme xmlns:a="http://schemas.openxmlformats.org/drawingml/2006/main" name="슬라이스">
  <a:themeElements>
    <a:clrScheme name="슬라이스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슬라이스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슬라이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</TotalTime>
  <Words>63</Words>
  <Application>Microsoft Office PowerPoint</Application>
  <PresentationFormat>와이드스크린</PresentationFormat>
  <Paragraphs>46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HY중고딕</vt:lpstr>
      <vt:lpstr>Open Sans</vt:lpstr>
      <vt:lpstr>맑은 고딕</vt:lpstr>
      <vt:lpstr>Century Gothic</vt:lpstr>
      <vt:lpstr>Wingdings 3</vt:lpstr>
      <vt:lpstr>슬라이스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BK</dc:creator>
  <cp:lastModifiedBy>BK</cp:lastModifiedBy>
  <cp:revision>6</cp:revision>
  <dcterms:created xsi:type="dcterms:W3CDTF">2021-04-01T10:52:46Z</dcterms:created>
  <dcterms:modified xsi:type="dcterms:W3CDTF">2021-04-01T23:18:26Z</dcterms:modified>
</cp:coreProperties>
</file>