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CBFAC-84DF-4CF6-A26C-29B05992165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CCC8F-D59D-4F94-AC57-6A0C76A9C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82293-D65C-4621-A39C-4E0963B4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FE944C-FF64-451A-9744-CC4162DBD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263A-B784-4615-8C5C-8ABB74D8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7AD-A7A2-401F-82BB-C0D138BE85DE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F21E8-8481-498B-8D8D-A079532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44AE1-B8CD-4C1B-999C-C2B2419D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9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7053-AC26-4B99-B595-60222CEE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D52C35-6AB6-40E4-963F-3E254D030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FAC5F-DEEE-4F2B-8AA1-3C66A7C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86A6-84B0-4BED-9704-367F45565745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839A8-EDB7-4B06-B1C5-6BFF341B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B73DD-FED4-4535-B1B5-66417859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B96E55-A812-402A-B5A8-16AE541E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10222-25E5-4157-A67C-E27AE022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10CA7-30EE-493E-A3DF-EF90A7B6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3A6A-4CE0-49C7-82F0-82D94F2924B4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16D8-2B05-4E75-A4AB-944B8301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24CE-77E7-4D10-BBE3-E8E5B56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6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B1C5C-BBFC-4B98-A826-76D07387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65CC3-BC2A-4952-914D-91CAB018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8C677-469E-403E-92BD-A1F9E73F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84CC-E024-4EBC-9FF3-6477F5BE3B30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F94E2-949C-49FF-9194-F1D7E674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C2BA4-DDB3-4787-9A71-B4EA2AC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E5C57-F860-40E6-A93D-DC45692F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C14C4-596D-4339-8104-04D257AB9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621BE-0280-4DB1-A1EC-CF05ED5C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4AE1-73DD-480D-BA14-971B704CCB53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77CF7-2B67-4992-A1DC-6E94B08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07423-ECCE-49BA-B8D7-7C1E67EC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0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49D05-24F2-4CE0-9E6B-152412EA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6AB8B-9275-41E9-A812-3F0A4625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6CF78-4DA9-49D9-B13F-0A3E9942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562AE-43BF-48CB-84D0-07C51598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E3FC-C1A1-430D-97CC-28B56BF2E669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88D98-765D-4BAE-B12C-12EDE132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FAAEC-B3CF-42EC-AB38-76079DA6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5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94D2D-C382-459F-8EC2-84C381F3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9306E-CAB4-48C8-866F-A7461B02A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ABE0C-496A-43AC-B0B1-0E24BBFB7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C418-3EA9-48E6-97F7-D9692D0EB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F0AFF-2F8C-4B69-9770-AC1C73D2C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3EC70-EFA9-4788-957A-ED3AD2C0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F530-A358-498F-A702-4C168760273A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96F9DC-7CFD-432C-AB5B-3AF9A1BD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FFE1B-30F5-4E4B-A44B-88DA126B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2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8682-9C5D-4815-B658-AFCA9E37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A4356-A840-4C26-AAC3-038B45DB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6460-3092-4ABB-BD95-7D554E1A4B2A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8990BD-945F-45DC-9553-5483403F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BE287-0FD3-470A-8988-0CA2C0F9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2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710D0D-6BB3-44EF-B0FF-AF05CAD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A327-95FF-4428-8F5C-15634582304D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D8F12-C823-4030-87AA-02F6DB95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2149E-0906-49B4-906F-C11E2BB9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E3FAA-7E74-45A7-9885-096DBC28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832CA-6E1A-43D8-A902-9EABFB5F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B01C1-9C98-44FE-8A0A-AE05976EC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3D429-5081-4DE0-A3BF-60E96DD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B4C6-79C4-47A8-B539-7D79B3485506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27430-B5E9-4298-AB5B-ACA55215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069D5F-9221-4264-88FF-C60ABF4D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8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A997D-F03B-453F-B975-F52869E2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0E3C7-454B-45D0-BA62-1E411B3D5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D316C-B521-427D-9066-0DB128C8E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67BF3-D0DC-476C-AF4B-BD824BE1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245-F0AA-452A-9908-11DB9FA25BB7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1E91A-B464-40F8-8DFA-DC32A4CE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C60C9-17D6-44F0-BC5E-2189DBA4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AB9646-3192-4713-BEF8-BD1F5EB9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F9D80-0539-4BD3-BE02-92A28C99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28FB1-0AD7-4D10-AE32-C1213554E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5500-1D5A-4DE8-9453-F097E9DD788F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F81D7-BC07-425F-AEF6-D8892CD0D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F34F3-33CA-4ADC-93AD-3D1BEFDB2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572C-6F10-4BB0-880F-E045F318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7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73F1-4CDC-4BC2-B5BD-F75C43FF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976"/>
            <a:ext cx="9144000" cy="928048"/>
          </a:xfrm>
        </p:spPr>
        <p:txBody>
          <a:bodyPr/>
          <a:lstStyle/>
          <a:p>
            <a:r>
              <a:rPr lang="en-US" altLang="ko-KR" dirty="0"/>
              <a:t>Delivery Driver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000CA-69F8-47A2-88D4-9AD8606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6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448D7E-7AC5-4C1A-8ED2-D14EF170BF25}"/>
              </a:ext>
            </a:extLst>
          </p:cNvPr>
          <p:cNvSpPr/>
          <p:nvPr/>
        </p:nvSpPr>
        <p:spPr>
          <a:xfrm>
            <a:off x="539891" y="973814"/>
            <a:ext cx="10903758" cy="541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C769E-832F-494F-8D9B-0F7BD33ACB7A}"/>
              </a:ext>
            </a:extLst>
          </p:cNvPr>
          <p:cNvSpPr txBox="1"/>
          <p:nvPr/>
        </p:nvSpPr>
        <p:spPr>
          <a:xfrm>
            <a:off x="757645" y="378822"/>
            <a:ext cx="755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Gameplay Overview Screen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11CA03-D587-479C-A147-262A2726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4" y="973815"/>
            <a:ext cx="1085075" cy="54145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59F7B5-A504-455A-9183-6A60E39C3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1023" y="4804011"/>
            <a:ext cx="461126" cy="896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A16120-2B7B-43FC-9839-4CE297254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15" y="2017404"/>
            <a:ext cx="2404086" cy="14878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7E717-A4FB-4745-8167-AAA88D967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59" y="3699825"/>
            <a:ext cx="741443" cy="8309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1EBAEA-587C-463A-81DC-725423B1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80" y="973815"/>
            <a:ext cx="1085075" cy="54145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CED8BF7-85EC-4692-B5D4-E60B1B1CB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42" y="3641137"/>
            <a:ext cx="1085074" cy="9483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CA7CA6-9DFF-4474-88D6-0035155D15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99" y="2623057"/>
            <a:ext cx="932676" cy="7383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B3D787-8823-419E-B555-1C1EA4EA2A7E}"/>
              </a:ext>
            </a:extLst>
          </p:cNvPr>
          <p:cNvSpPr/>
          <p:nvPr/>
        </p:nvSpPr>
        <p:spPr>
          <a:xfrm>
            <a:off x="4009508" y="1404949"/>
            <a:ext cx="259307" cy="25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CBE257B-6B8F-4600-8DEB-95D576820C92}"/>
              </a:ext>
            </a:extLst>
          </p:cNvPr>
          <p:cNvSpPr/>
          <p:nvPr/>
        </p:nvSpPr>
        <p:spPr>
          <a:xfrm>
            <a:off x="5749473" y="3899518"/>
            <a:ext cx="245660" cy="2524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0849F2-072B-4204-BB07-EA201AC3E3E5}"/>
              </a:ext>
            </a:extLst>
          </p:cNvPr>
          <p:cNvSpPr txBox="1"/>
          <p:nvPr/>
        </p:nvSpPr>
        <p:spPr>
          <a:xfrm>
            <a:off x="4439078" y="5067803"/>
            <a:ext cx="161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 Car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8EE52-E9DA-4158-8CAB-7634C231E1C5}"/>
              </a:ext>
            </a:extLst>
          </p:cNvPr>
          <p:cNvSpPr txBox="1"/>
          <p:nvPr/>
        </p:nvSpPr>
        <p:spPr>
          <a:xfrm>
            <a:off x="4364269" y="1352230"/>
            <a:ext cx="108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Pickup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8313E-A834-4ED5-A60E-19C80A9186CB}"/>
              </a:ext>
            </a:extLst>
          </p:cNvPr>
          <p:cNvSpPr txBox="1"/>
          <p:nvPr/>
        </p:nvSpPr>
        <p:spPr>
          <a:xfrm>
            <a:off x="6145811" y="3841094"/>
            <a:ext cx="13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B32AE5-4F4C-4CC0-BCF6-55E61AC4D984}"/>
              </a:ext>
            </a:extLst>
          </p:cNvPr>
          <p:cNvSpPr txBox="1"/>
          <p:nvPr/>
        </p:nvSpPr>
        <p:spPr>
          <a:xfrm>
            <a:off x="10279036" y="2807576"/>
            <a:ext cx="126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Obstacles</a:t>
            </a: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0E1EF43C-41A7-45E7-AF91-B3D3FB51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8E33683-3EE6-4BB9-8931-127CA63F39F9}"/>
              </a:ext>
            </a:extLst>
          </p:cNvPr>
          <p:cNvSpPr/>
          <p:nvPr/>
        </p:nvSpPr>
        <p:spPr>
          <a:xfrm>
            <a:off x="4009508" y="3505216"/>
            <a:ext cx="259307" cy="1946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4BBCDA-A5CF-4E87-8974-28ABBEECB046}"/>
              </a:ext>
            </a:extLst>
          </p:cNvPr>
          <p:cNvSpPr txBox="1"/>
          <p:nvPr/>
        </p:nvSpPr>
        <p:spPr>
          <a:xfrm>
            <a:off x="2756661" y="3429000"/>
            <a:ext cx="131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Speed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9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9F606-0FA3-4C97-8885-510FE3F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71EF6-B384-4370-A5D4-72B9AAD21228}"/>
              </a:ext>
            </a:extLst>
          </p:cNvPr>
          <p:cNvSpPr txBox="1"/>
          <p:nvPr/>
        </p:nvSpPr>
        <p:spPr>
          <a:xfrm>
            <a:off x="880281" y="402609"/>
            <a:ext cx="31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Game Mechanics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6A27F1-755D-4E73-8E78-43A1B62F00CD}"/>
              </a:ext>
            </a:extLst>
          </p:cNvPr>
          <p:cNvSpPr/>
          <p:nvPr/>
        </p:nvSpPr>
        <p:spPr>
          <a:xfrm>
            <a:off x="730156" y="975815"/>
            <a:ext cx="10536071" cy="532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80000"/>
            <a:endParaRPr lang="en-US" altLang="ko-KR" dirty="0"/>
          </a:p>
          <a:p>
            <a:pPr marL="46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Movement</a:t>
            </a:r>
          </a:p>
          <a:p>
            <a:pPr marL="92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Driving car forwards and backwards</a:t>
            </a:r>
          </a:p>
          <a:p>
            <a:pPr marL="92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Turning car left and right</a:t>
            </a:r>
          </a:p>
          <a:p>
            <a:pPr marL="92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Increase speed up when drive over ‘Speed Ups’</a:t>
            </a:r>
          </a:p>
          <a:p>
            <a:pPr marL="92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Decrease speed when bump into ‘Slow Downs’</a:t>
            </a:r>
          </a:p>
          <a:p>
            <a:pPr marL="46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Pick up packages when drive over them</a:t>
            </a:r>
          </a:p>
          <a:p>
            <a:pPr marL="46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Deliver package when drive over delivery spot</a:t>
            </a:r>
          </a:p>
          <a:p>
            <a:pPr marL="46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Change car color to show status</a:t>
            </a:r>
          </a:p>
          <a:p>
            <a:pPr marL="637200" lvl="1">
              <a:lnSpc>
                <a:spcPct val="150000"/>
              </a:lnSpc>
            </a:pPr>
            <a:endParaRPr lang="en-US" altLang="ko-KR" sz="1600" dirty="0"/>
          </a:p>
          <a:p>
            <a:pPr marL="92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26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7B5441-0349-4E60-ACCF-0668D37B2EDF}"/>
              </a:ext>
            </a:extLst>
          </p:cNvPr>
          <p:cNvSpPr txBox="1"/>
          <p:nvPr/>
        </p:nvSpPr>
        <p:spPr>
          <a:xfrm>
            <a:off x="880281" y="402609"/>
            <a:ext cx="31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Game Design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763BA-1E4A-4089-8DF3-27B44A86B9A1}"/>
              </a:ext>
            </a:extLst>
          </p:cNvPr>
          <p:cNvSpPr/>
          <p:nvPr/>
        </p:nvSpPr>
        <p:spPr>
          <a:xfrm>
            <a:off x="730156" y="975815"/>
            <a:ext cx="10536071" cy="532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80000" lvl="1">
              <a:lnSpc>
                <a:spcPct val="150000"/>
              </a:lnSpc>
            </a:pPr>
            <a:endParaRPr lang="en-US" altLang="ko-KR" dirty="0"/>
          </a:p>
          <a:p>
            <a:pPr marL="180000" lvl="1"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Player Experience:</a:t>
            </a:r>
          </a:p>
          <a:p>
            <a:pPr marL="180000" lvl="1">
              <a:lnSpc>
                <a:spcPct val="150000"/>
              </a:lnSpc>
            </a:pPr>
            <a:r>
              <a:rPr lang="en-US" altLang="ko-KR" dirty="0"/>
              <a:t>Relaxing(</a:t>
            </a:r>
            <a:r>
              <a:rPr lang="ko-KR" altLang="en-US" dirty="0"/>
              <a:t>편하게</a:t>
            </a:r>
            <a:r>
              <a:rPr lang="en-US" altLang="ko-KR" dirty="0"/>
              <a:t>)</a:t>
            </a:r>
          </a:p>
          <a:p>
            <a:pPr marL="180000" lvl="1"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Core Mechanic:</a:t>
            </a:r>
          </a:p>
          <a:p>
            <a:pPr marL="180000" lvl="1">
              <a:lnSpc>
                <a:spcPct val="150000"/>
              </a:lnSpc>
            </a:pPr>
            <a:r>
              <a:rPr lang="en-US" altLang="ko-KR" dirty="0"/>
              <a:t>Drive over pickups</a:t>
            </a:r>
          </a:p>
          <a:p>
            <a:pPr marL="180000" lvl="1"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Game Loop:</a:t>
            </a:r>
          </a:p>
          <a:p>
            <a:pPr marL="180000" lvl="1">
              <a:lnSpc>
                <a:spcPct val="150000"/>
              </a:lnSpc>
            </a:pPr>
            <a:r>
              <a:rPr lang="en-US" altLang="ko-KR" dirty="0"/>
              <a:t>Find and deliver all the packages to</a:t>
            </a:r>
            <a:r>
              <a:rPr lang="ko-KR" altLang="en-US" dirty="0"/>
              <a:t> </a:t>
            </a:r>
            <a:r>
              <a:rPr lang="en-US" altLang="ko-KR" dirty="0"/>
              <a:t>win</a:t>
            </a:r>
          </a:p>
          <a:p>
            <a:pPr marL="180000"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59E21-D1D8-4CD2-9140-5DD7D4B9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572C-6F10-4BB0-880F-E045F318E7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Delivery Driver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Driver</dc:title>
  <dc:creator>강 병남</dc:creator>
  <cp:lastModifiedBy>강 병남</cp:lastModifiedBy>
  <cp:revision>1</cp:revision>
  <dcterms:created xsi:type="dcterms:W3CDTF">2022-02-15T04:44:56Z</dcterms:created>
  <dcterms:modified xsi:type="dcterms:W3CDTF">2022-02-15T05:08:50Z</dcterms:modified>
</cp:coreProperties>
</file>