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D6A1-1653-421A-BDDB-118680BF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BCAF9-644D-46E1-BC9E-2F02BBF2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CEB1C-2F3A-462C-A4F9-A3B769F9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D5D0C-C262-4C81-8DA1-58FE04CF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D34B1-66F0-4ADA-9283-97AF5D67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7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80925-5A43-4AAA-AB81-821C8ED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84A8E-3358-49E0-BF2B-BB7764605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FA6E4-77E3-4359-A09F-69FDB2C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4E191-8AF2-4418-A048-FDBF2241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21FF3-965D-4D4C-89A1-6DAA0AFC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07772-72E0-4F18-826D-50A24919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229A2-23F5-4F29-8E44-48108DD0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F8C31-EECA-48B4-89C9-FA7E4261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17045-3FD8-4B7B-B722-89FEF699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7FC99-69BC-4E2A-9398-D4944D22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5134-FDB7-431B-8631-10D613DB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93BB-1047-46B5-B089-3A3DBCA7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83B10-35A0-4194-8AA6-0915DEB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24CD-1453-4BBA-B599-210A3C77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A913F-858A-453B-B10C-C653838A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4DBA-E8A3-42FC-AB54-17030DAF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BE6D2-802D-45EF-9096-493317C4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BF18-DEEF-41B6-8F90-AE913980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80766-2B27-42E5-824C-93F68588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0A72-529F-44E3-ABA3-897B9FF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66D0F-ED13-48B3-90B8-496731B1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DCE1B-DFF6-46B4-A532-550195C87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29527-65A4-4D68-B4A6-874617CD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F0BCE-BB74-4889-AD18-D0847CA3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847C6-19D8-4B46-BAEB-1A56D8CE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8A1F5-17F3-4EDB-9B3A-3F789CA1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AD483-18F9-4122-8E46-7D652AA4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080B6-0EE0-4D30-BB84-1AFFB568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E65FA-428F-40D3-AD58-FD938882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531A8-C9A3-4DCA-89F9-E0AAFD183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CADE6-BABD-4918-9708-42351B262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D6196-DEA1-471A-A443-766D85A2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86B12-A327-453A-86F3-73B5935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D2285-92DF-4D86-AEFA-BFE3E718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2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A70D-897A-4650-B3A4-89F2D45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18B07-2876-41EB-949C-5A59572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915087-85BC-42B3-ACEF-EAA048A1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7B01D-94CC-4E56-B253-A1CBD5F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38610-1768-42CB-B5F5-7A5EECF6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D81C8-8C3C-4F63-B639-28FE098B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AA614-A851-47EC-BDF2-0FCE98C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3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ECD09-CAAF-4800-9EA7-6B83EADF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FD4-7F09-405F-9CA3-638FCDCB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04AFA-D46A-4A76-9D93-FDE09748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B46F-217C-404D-98AE-BBAB5DD1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0AE59-B19E-44A8-83F1-9A7D42B5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1E446-D7CF-4CEE-9AFB-A25B14DC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142B9-2FFE-4C4F-BFC6-9FEE4137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30761E-1176-4331-B9FF-55D6C62D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CB4C8-5FDF-43C1-9026-4D31447D8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99854-FE57-4FA9-BCAB-74736AF6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17A7D-8FBE-4490-A501-32617FDF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05074-18AC-47F2-82A6-86E096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5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9795F-FD0C-4DF5-AFDF-93CD8C5B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F85A6-439F-4249-8CF3-1D08A77D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11EC8-B36B-4813-AE16-26FCE02E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6964-2294-4FA8-A0B8-0CE0E8772A7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2D7D7-945D-4758-96FC-AC67B0CE5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38F29-8294-40A1-A8EC-0D8F1917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A8CF-BBD0-4C73-90EF-723E2586F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2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7B75088-CEA2-4F59-A78E-2754DA5AAF9F}"/>
              </a:ext>
            </a:extLst>
          </p:cNvPr>
          <p:cNvSpPr/>
          <p:nvPr/>
        </p:nvSpPr>
        <p:spPr>
          <a:xfrm>
            <a:off x="1802674" y="1574073"/>
            <a:ext cx="2312126" cy="15479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State #1</a:t>
            </a:r>
            <a:endParaRPr lang="ko-KR" altLang="en-US" sz="2400" dirty="0"/>
          </a:p>
        </p:txBody>
      </p:sp>
      <p:sp>
        <p:nvSpPr>
          <p:cNvPr id="7" name="리본: 위로 기울어짐 6">
            <a:extLst>
              <a:ext uri="{FF2B5EF4-FFF2-40B4-BE49-F238E27FC236}">
                <a16:creationId xmlns:a16="http://schemas.microsoft.com/office/drawing/2014/main" id="{D731420B-9291-4B5A-85A4-E87937444CC8}"/>
              </a:ext>
            </a:extLst>
          </p:cNvPr>
          <p:cNvSpPr/>
          <p:nvPr/>
        </p:nvSpPr>
        <p:spPr>
          <a:xfrm>
            <a:off x="1485900" y="3592286"/>
            <a:ext cx="2945674" cy="986246"/>
          </a:xfrm>
          <a:prstGeom prst="ribbon2">
            <a:avLst>
              <a:gd name="adj1" fmla="val 24194"/>
              <a:gd name="adj2" fmla="val 673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Actions</a:t>
            </a:r>
            <a:endParaRPr lang="ko-KR" altLang="en-US" sz="2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D28D4B2-3399-4B10-AAA7-4B4C34F97F3D}"/>
              </a:ext>
            </a:extLst>
          </p:cNvPr>
          <p:cNvSpPr/>
          <p:nvPr/>
        </p:nvSpPr>
        <p:spPr>
          <a:xfrm>
            <a:off x="4814751" y="2648494"/>
            <a:ext cx="2083525" cy="11625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Update</a:t>
            </a:r>
            <a:endParaRPr lang="ko-KR" altLang="en-US" sz="2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4AB0D7-EB4B-4AD9-B615-736405F9079F}"/>
              </a:ext>
            </a:extLst>
          </p:cNvPr>
          <p:cNvSpPr/>
          <p:nvPr/>
        </p:nvSpPr>
        <p:spPr>
          <a:xfrm>
            <a:off x="7408816" y="2403565"/>
            <a:ext cx="2312126" cy="15479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State #2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05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6D9E80-D392-47AB-9551-5BF11ACF3B9F}"/>
              </a:ext>
            </a:extLst>
          </p:cNvPr>
          <p:cNvSpPr/>
          <p:nvPr/>
        </p:nvSpPr>
        <p:spPr>
          <a:xfrm>
            <a:off x="2041072" y="1332412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4278A-A8A4-40A2-873A-EBC36FD5D820}"/>
              </a:ext>
            </a:extLst>
          </p:cNvPr>
          <p:cNvSpPr txBox="1"/>
          <p:nvPr/>
        </p:nvSpPr>
        <p:spPr>
          <a:xfrm>
            <a:off x="698864" y="398417"/>
            <a:ext cx="268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Peer-To-Peer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6FC6F2-D014-4D40-B8AC-D39D06AB0A6F}"/>
              </a:ext>
            </a:extLst>
          </p:cNvPr>
          <p:cNvSpPr/>
          <p:nvPr/>
        </p:nvSpPr>
        <p:spPr>
          <a:xfrm>
            <a:off x="2041072" y="3692435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CCD572-3BDB-446B-B69E-C26257C6F8DE}"/>
              </a:ext>
            </a:extLst>
          </p:cNvPr>
          <p:cNvSpPr/>
          <p:nvPr/>
        </p:nvSpPr>
        <p:spPr>
          <a:xfrm>
            <a:off x="6580415" y="1332412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5FE9C4-5101-42D3-9521-AC809A8E76B8}"/>
              </a:ext>
            </a:extLst>
          </p:cNvPr>
          <p:cNvSpPr/>
          <p:nvPr/>
        </p:nvSpPr>
        <p:spPr>
          <a:xfrm>
            <a:off x="6580415" y="3692435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86B3C7-C82E-4BD8-9A5A-9F076B8DE36B}"/>
              </a:ext>
            </a:extLst>
          </p:cNvPr>
          <p:cNvCxnSpPr/>
          <p:nvPr/>
        </p:nvCxnSpPr>
        <p:spPr>
          <a:xfrm>
            <a:off x="3873137" y="1884318"/>
            <a:ext cx="2390503" cy="5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AC64EE-5057-403A-9755-57A719C36B7B}"/>
              </a:ext>
            </a:extLst>
          </p:cNvPr>
          <p:cNvCxnSpPr>
            <a:cxnSpLocks/>
          </p:cNvCxnSpPr>
          <p:nvPr/>
        </p:nvCxnSpPr>
        <p:spPr>
          <a:xfrm>
            <a:off x="3735977" y="2286000"/>
            <a:ext cx="2579914" cy="16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D5E1868-9F76-4AD9-8298-F8738566405F}"/>
              </a:ext>
            </a:extLst>
          </p:cNvPr>
          <p:cNvCxnSpPr>
            <a:cxnSpLocks/>
          </p:cNvCxnSpPr>
          <p:nvPr/>
        </p:nvCxnSpPr>
        <p:spPr>
          <a:xfrm>
            <a:off x="3579223" y="2436224"/>
            <a:ext cx="156754" cy="185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리본: 위로 기울어짐 17">
            <a:extLst>
              <a:ext uri="{FF2B5EF4-FFF2-40B4-BE49-F238E27FC236}">
                <a16:creationId xmlns:a16="http://schemas.microsoft.com/office/drawing/2014/main" id="{BD675752-E73A-40F0-81DB-D8937820F31D}"/>
              </a:ext>
            </a:extLst>
          </p:cNvPr>
          <p:cNvSpPr/>
          <p:nvPr/>
        </p:nvSpPr>
        <p:spPr>
          <a:xfrm rot="4796675">
            <a:off x="3167744" y="3108043"/>
            <a:ext cx="1665514" cy="461665"/>
          </a:xfrm>
          <a:prstGeom prst="ribbon2">
            <a:avLst>
              <a:gd name="adj1" fmla="val 24194"/>
              <a:gd name="adj2" fmla="val 673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Actions</a:t>
            </a:r>
            <a:endParaRPr lang="ko-KR" altLang="en-US" sz="1400" dirty="0"/>
          </a:p>
        </p:txBody>
      </p:sp>
      <p:sp>
        <p:nvSpPr>
          <p:cNvPr id="19" name="리본: 위로 기울어짐 18">
            <a:extLst>
              <a:ext uri="{FF2B5EF4-FFF2-40B4-BE49-F238E27FC236}">
                <a16:creationId xmlns:a16="http://schemas.microsoft.com/office/drawing/2014/main" id="{91E03CD5-38B4-4FB8-9512-F673E03CF475}"/>
              </a:ext>
            </a:extLst>
          </p:cNvPr>
          <p:cNvSpPr/>
          <p:nvPr/>
        </p:nvSpPr>
        <p:spPr>
          <a:xfrm rot="2032305">
            <a:off x="4168685" y="2440588"/>
            <a:ext cx="1665514" cy="461665"/>
          </a:xfrm>
          <a:prstGeom prst="ribbon2">
            <a:avLst>
              <a:gd name="adj1" fmla="val 24194"/>
              <a:gd name="adj2" fmla="val 673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Actions</a:t>
            </a:r>
            <a:endParaRPr lang="ko-KR" altLang="en-US" sz="1400" dirty="0"/>
          </a:p>
        </p:txBody>
      </p:sp>
      <p:sp>
        <p:nvSpPr>
          <p:cNvPr id="20" name="리본: 위로 기울어짐 19">
            <a:extLst>
              <a:ext uri="{FF2B5EF4-FFF2-40B4-BE49-F238E27FC236}">
                <a16:creationId xmlns:a16="http://schemas.microsoft.com/office/drawing/2014/main" id="{7FE6F7C4-F55D-48BC-9584-973BC638085D}"/>
              </a:ext>
            </a:extLst>
          </p:cNvPr>
          <p:cNvSpPr/>
          <p:nvPr/>
        </p:nvSpPr>
        <p:spPr>
          <a:xfrm>
            <a:off x="4247062" y="1323482"/>
            <a:ext cx="1665514" cy="461665"/>
          </a:xfrm>
          <a:prstGeom prst="ribbon2">
            <a:avLst>
              <a:gd name="adj1" fmla="val 24194"/>
              <a:gd name="adj2" fmla="val 673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Actions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69D951-849C-4631-8690-7A1658277728}"/>
              </a:ext>
            </a:extLst>
          </p:cNvPr>
          <p:cNvSpPr/>
          <p:nvPr/>
        </p:nvSpPr>
        <p:spPr>
          <a:xfrm>
            <a:off x="1049927" y="1546915"/>
            <a:ext cx="881743" cy="674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E7E080-B7A8-4108-AAA4-B3B5D499B332}"/>
              </a:ext>
            </a:extLst>
          </p:cNvPr>
          <p:cNvSpPr/>
          <p:nvPr/>
        </p:nvSpPr>
        <p:spPr>
          <a:xfrm>
            <a:off x="1053194" y="3944983"/>
            <a:ext cx="881743" cy="674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3FC9918-9964-46D2-BE5A-2BAFD5BA1AF0}"/>
              </a:ext>
            </a:extLst>
          </p:cNvPr>
          <p:cNvSpPr/>
          <p:nvPr/>
        </p:nvSpPr>
        <p:spPr>
          <a:xfrm>
            <a:off x="8273690" y="1546914"/>
            <a:ext cx="881743" cy="674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7EF38A-98B8-4DA9-BDA8-8817649644FB}"/>
              </a:ext>
            </a:extLst>
          </p:cNvPr>
          <p:cNvSpPr/>
          <p:nvPr/>
        </p:nvSpPr>
        <p:spPr>
          <a:xfrm>
            <a:off x="8273690" y="3906938"/>
            <a:ext cx="881743" cy="674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1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CDC799-4DC1-4A05-8F70-4616935D96F9}"/>
              </a:ext>
            </a:extLst>
          </p:cNvPr>
          <p:cNvSpPr/>
          <p:nvPr/>
        </p:nvSpPr>
        <p:spPr>
          <a:xfrm>
            <a:off x="2041072" y="1332412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A84A08-A0BB-478F-9F21-4C0889379470}"/>
              </a:ext>
            </a:extLst>
          </p:cNvPr>
          <p:cNvSpPr/>
          <p:nvPr/>
        </p:nvSpPr>
        <p:spPr>
          <a:xfrm>
            <a:off x="2041072" y="3692435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A1890-A8BF-4B38-BF1D-A6A12A5722BC}"/>
              </a:ext>
            </a:extLst>
          </p:cNvPr>
          <p:cNvSpPr/>
          <p:nvPr/>
        </p:nvSpPr>
        <p:spPr>
          <a:xfrm>
            <a:off x="8807632" y="1332412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6608A2-745C-4C1B-AC00-2856DDFA9A00}"/>
              </a:ext>
            </a:extLst>
          </p:cNvPr>
          <p:cNvSpPr/>
          <p:nvPr/>
        </p:nvSpPr>
        <p:spPr>
          <a:xfrm>
            <a:off x="8807632" y="3692435"/>
            <a:ext cx="1538151" cy="110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PC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89B6D-A5FB-41A1-B318-536776C5A94B}"/>
              </a:ext>
            </a:extLst>
          </p:cNvPr>
          <p:cNvSpPr txBox="1"/>
          <p:nvPr/>
        </p:nvSpPr>
        <p:spPr>
          <a:xfrm>
            <a:off x="698864" y="398417"/>
            <a:ext cx="268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Client-Server</a:t>
            </a:r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F3D790-BD39-43CC-9DFF-68396356CF0D}"/>
              </a:ext>
            </a:extLst>
          </p:cNvPr>
          <p:cNvSpPr/>
          <p:nvPr/>
        </p:nvSpPr>
        <p:spPr>
          <a:xfrm>
            <a:off x="5399126" y="1488078"/>
            <a:ext cx="1286691" cy="24623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Server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9735E0-FF6A-49FA-8989-AA19762B575E}"/>
              </a:ext>
            </a:extLst>
          </p:cNvPr>
          <p:cNvCxnSpPr>
            <a:cxnSpLocks/>
          </p:cNvCxnSpPr>
          <p:nvPr/>
        </p:nvCxnSpPr>
        <p:spPr>
          <a:xfrm>
            <a:off x="3735977" y="1979023"/>
            <a:ext cx="1516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리본: 위로 기울어짐 12">
            <a:extLst>
              <a:ext uri="{FF2B5EF4-FFF2-40B4-BE49-F238E27FC236}">
                <a16:creationId xmlns:a16="http://schemas.microsoft.com/office/drawing/2014/main" id="{005DCB1E-5548-493C-9D2F-D4CFEC340AAE}"/>
              </a:ext>
            </a:extLst>
          </p:cNvPr>
          <p:cNvSpPr/>
          <p:nvPr/>
        </p:nvSpPr>
        <p:spPr>
          <a:xfrm>
            <a:off x="3670548" y="1332412"/>
            <a:ext cx="1665514" cy="461665"/>
          </a:xfrm>
          <a:prstGeom prst="ribbon2">
            <a:avLst>
              <a:gd name="adj1" fmla="val 24194"/>
              <a:gd name="adj2" fmla="val 673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Actions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F168B-5833-4A34-9317-5815805F760F}"/>
              </a:ext>
            </a:extLst>
          </p:cNvPr>
          <p:cNvCxnSpPr>
            <a:cxnSpLocks/>
          </p:cNvCxnSpPr>
          <p:nvPr/>
        </p:nvCxnSpPr>
        <p:spPr>
          <a:xfrm flipH="1" flipV="1">
            <a:off x="3735977" y="2279469"/>
            <a:ext cx="1519645" cy="886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D0F9D8-F962-4527-B6AE-F0C5CD40E9B3}"/>
              </a:ext>
            </a:extLst>
          </p:cNvPr>
          <p:cNvCxnSpPr>
            <a:cxnSpLocks/>
          </p:cNvCxnSpPr>
          <p:nvPr/>
        </p:nvCxnSpPr>
        <p:spPr>
          <a:xfrm flipH="1">
            <a:off x="3768090" y="3429000"/>
            <a:ext cx="1463584" cy="529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F13176-3ECF-4494-B31C-02F322B890BE}"/>
              </a:ext>
            </a:extLst>
          </p:cNvPr>
          <p:cNvCxnSpPr>
            <a:cxnSpLocks/>
          </p:cNvCxnSpPr>
          <p:nvPr/>
        </p:nvCxnSpPr>
        <p:spPr>
          <a:xfrm flipV="1">
            <a:off x="6853269" y="1822269"/>
            <a:ext cx="1807405" cy="113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0B0457-DC31-48C8-A83D-5A52AB9941D2}"/>
              </a:ext>
            </a:extLst>
          </p:cNvPr>
          <p:cNvCxnSpPr>
            <a:cxnSpLocks/>
          </p:cNvCxnSpPr>
          <p:nvPr/>
        </p:nvCxnSpPr>
        <p:spPr>
          <a:xfrm>
            <a:off x="6853269" y="3429000"/>
            <a:ext cx="1759507" cy="73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C9427E7-5D1C-44E0-B4CE-4783A906D8A8}"/>
              </a:ext>
            </a:extLst>
          </p:cNvPr>
          <p:cNvSpPr/>
          <p:nvPr/>
        </p:nvSpPr>
        <p:spPr>
          <a:xfrm>
            <a:off x="4307457" y="2239578"/>
            <a:ext cx="611233" cy="449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State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D927EF-BCB7-40BC-8009-E033721F2318}"/>
              </a:ext>
            </a:extLst>
          </p:cNvPr>
          <p:cNvSpPr/>
          <p:nvPr/>
        </p:nvSpPr>
        <p:spPr>
          <a:xfrm>
            <a:off x="5656299" y="720634"/>
            <a:ext cx="772343" cy="6770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State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4DCCD5-CF84-423C-8CB8-07A3E36DB763}"/>
              </a:ext>
            </a:extLst>
          </p:cNvPr>
          <p:cNvSpPr/>
          <p:nvPr/>
        </p:nvSpPr>
        <p:spPr>
          <a:xfrm>
            <a:off x="4210321" y="3130044"/>
            <a:ext cx="611233" cy="449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State</a:t>
            </a:r>
            <a:endParaRPr lang="ko-KR" altLang="en-US" sz="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A37752F-E02F-4BF5-8F56-18C5B34577BB}"/>
              </a:ext>
            </a:extLst>
          </p:cNvPr>
          <p:cNvSpPr/>
          <p:nvPr/>
        </p:nvSpPr>
        <p:spPr>
          <a:xfrm>
            <a:off x="7484367" y="3242760"/>
            <a:ext cx="611233" cy="449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State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A430F4A-092C-4C6E-A345-5502C3CD4299}"/>
              </a:ext>
            </a:extLst>
          </p:cNvPr>
          <p:cNvSpPr/>
          <p:nvPr/>
        </p:nvSpPr>
        <p:spPr>
          <a:xfrm>
            <a:off x="7365085" y="1884318"/>
            <a:ext cx="611233" cy="449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State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6868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병남</dc:creator>
  <cp:lastModifiedBy>강 병남</cp:lastModifiedBy>
  <cp:revision>2</cp:revision>
  <dcterms:created xsi:type="dcterms:W3CDTF">2022-02-19T07:15:05Z</dcterms:created>
  <dcterms:modified xsi:type="dcterms:W3CDTF">2022-02-19T07:31:23Z</dcterms:modified>
</cp:coreProperties>
</file>