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2" r:id="rId3"/>
    <p:sldId id="283" r:id="rId4"/>
    <p:sldId id="285" r:id="rId5"/>
    <p:sldId id="287" r:id="rId6"/>
    <p:sldId id="262" r:id="rId7"/>
    <p:sldId id="281" r:id="rId8"/>
  </p:sldIdLst>
  <p:sldSz cx="9906000" cy="6858000" type="A4"/>
  <p:notesSz cx="6858000" cy="9144000"/>
  <p:defaultTextStyle>
    <a:defPPr>
      <a:defRPr lang="ko-KR"/>
    </a:defPPr>
    <a:lvl1pPr marL="0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E6700"/>
    <a:srgbClr val="1B265C"/>
    <a:srgbClr val="676A63"/>
    <a:srgbClr val="20391B"/>
    <a:srgbClr val="90AC38"/>
    <a:srgbClr val="14D038"/>
    <a:srgbClr val="5C3683"/>
    <a:srgbClr val="413D7E"/>
    <a:srgbClr val="DCD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12" y="82"/>
      </p:cViewPr>
      <p:guideLst>
        <p:guide orient="horz" pos="1139"/>
        <p:guide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J\Documents\Desktop\Icon\데벨롭먼트\3273 - Brainstorming.png">
            <a:extLst>
              <a:ext uri="{FF2B5EF4-FFF2-40B4-BE49-F238E27FC236}">
                <a16:creationId xmlns:a16="http://schemas.microsoft.com/office/drawing/2014/main" id="{0313E35D-FEFD-468F-A0E1-B532E249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3426" y="3506867"/>
            <a:ext cx="858237" cy="8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8613B996-AEF6-48D4-B18C-AE9DB191B299}"/>
              </a:ext>
            </a:extLst>
          </p:cNvPr>
          <p:cNvSpPr/>
          <p:nvPr/>
        </p:nvSpPr>
        <p:spPr>
          <a:xfrm>
            <a:off x="3868568" y="1952836"/>
            <a:ext cx="2168863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57626"/>
            <a:r>
              <a:rPr lang="en-US" altLang="ko-KR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AI, </a:t>
            </a:r>
            <a:r>
              <a:rPr lang="ko-KR" altLang="en-US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빅데이터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FA5907-90B7-46C9-8913-CAA81BBE1D36}"/>
              </a:ext>
            </a:extLst>
          </p:cNvPr>
          <p:cNvSpPr/>
          <p:nvPr/>
        </p:nvSpPr>
        <p:spPr>
          <a:xfrm>
            <a:off x="2568000" y="2384047"/>
            <a:ext cx="4800514" cy="191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EF579F-4256-4C07-931F-F250F482F343}"/>
              </a:ext>
            </a:extLst>
          </p:cNvPr>
          <p:cNvSpPr/>
          <p:nvPr/>
        </p:nvSpPr>
        <p:spPr>
          <a:xfrm>
            <a:off x="2568000" y="4240153"/>
            <a:ext cx="4800514" cy="191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B88EB-BE71-498B-A2D9-0AFE33BEA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3" y="6057292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DBD9E57E-AB4E-4EF2-8427-71111E86A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5" y="5989565"/>
            <a:ext cx="1270911" cy="5089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37973E0-E89B-4558-9CED-9336EF626185}"/>
              </a:ext>
            </a:extLst>
          </p:cNvPr>
          <p:cNvGrpSpPr/>
          <p:nvPr/>
        </p:nvGrpSpPr>
        <p:grpSpPr>
          <a:xfrm>
            <a:off x="0" y="1505"/>
            <a:ext cx="9906000" cy="6861376"/>
            <a:chOff x="0" y="1505"/>
            <a:chExt cx="9906000" cy="686137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7A3A058-AD62-41C6-9E64-635D9B03E086}"/>
                </a:ext>
              </a:extLst>
            </p:cNvPr>
            <p:cNvGrpSpPr/>
            <p:nvPr/>
          </p:nvGrpSpPr>
          <p:grpSpPr>
            <a:xfrm>
              <a:off x="0" y="1505"/>
              <a:ext cx="9906000" cy="6861376"/>
              <a:chOff x="0" y="1505"/>
              <a:chExt cx="9906000" cy="68613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24842B9-3F1E-4966-A9A6-24689B8B7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D1F0F8"/>
                  </a:clrFrom>
                  <a:clrTo>
                    <a:srgbClr val="D1F0F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1505"/>
                <a:ext cx="9906000" cy="6861376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AC83E27-2972-4641-9872-C1BF4C818D36}"/>
                  </a:ext>
                </a:extLst>
              </p:cNvPr>
              <p:cNvSpPr/>
              <p:nvPr/>
            </p:nvSpPr>
            <p:spPr>
              <a:xfrm>
                <a:off x="1566528" y="1232756"/>
                <a:ext cx="6734844" cy="4392467"/>
              </a:xfrm>
              <a:prstGeom prst="roundRect">
                <a:avLst>
                  <a:gd name="adj" fmla="val 4740"/>
                </a:avLst>
              </a:prstGeom>
              <a:solidFill>
                <a:srgbClr val="1C3E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8D336E3-12CF-4ECB-B1BC-63B517B9E5CC}"/>
                </a:ext>
              </a:extLst>
            </p:cNvPr>
            <p:cNvSpPr/>
            <p:nvPr/>
          </p:nvSpPr>
          <p:spPr>
            <a:xfrm>
              <a:off x="405725" y="6057292"/>
              <a:ext cx="1234907" cy="441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9AD1A12-2576-449C-9A25-2ADA843422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9" y="6088502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5E2EF1B-7810-44BB-AF72-0E5A1FEE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1738"/>
            <a:ext cx="9904408" cy="685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A1E14F02-A9C5-4DB5-8130-9776BA50B51A}"/>
              </a:ext>
            </a:extLst>
          </p:cNvPr>
          <p:cNvSpPr/>
          <p:nvPr/>
        </p:nvSpPr>
        <p:spPr>
          <a:xfrm>
            <a:off x="4713454" y="6502400"/>
            <a:ext cx="477505" cy="16256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B8B173-8FB1-4992-9AF1-20324AFAA8B9}"/>
              </a:ext>
            </a:extLst>
          </p:cNvPr>
          <p:cNvSpPr/>
          <p:nvPr/>
        </p:nvSpPr>
        <p:spPr>
          <a:xfrm>
            <a:off x="4787738" y="6468264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B03E20E-58E0-45E5-8E36-41B2B23FA031}" type="slidenum">
              <a:rPr lang="ko-KR" altLang="en-US" sz="900" kern="1200" smtClean="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pPr algn="ctr"/>
              <a:t>‹#›</a:t>
            </a:fld>
            <a:endParaRPr lang="ko-KR" altLang="en-US" sz="900" kern="1200">
              <a:solidFill>
                <a:schemeClr val="tx1">
                  <a:tint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771453-378F-46E6-A620-3668182558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3" y="332656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014"/>
            <a:ext cx="9905998" cy="68479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1" t="46306"/>
          <a:stretch/>
        </p:blipFill>
        <p:spPr>
          <a:xfrm flipH="1" flipV="1">
            <a:off x="0" y="21817"/>
            <a:ext cx="2988645" cy="3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18185B-B653-4B67-802F-3C3AB0C1FC11}"/>
              </a:ext>
            </a:extLst>
          </p:cNvPr>
          <p:cNvGrpSpPr/>
          <p:nvPr/>
        </p:nvGrpSpPr>
        <p:grpSpPr>
          <a:xfrm>
            <a:off x="1907" y="0"/>
            <a:ext cx="9904093" cy="6858000"/>
            <a:chOff x="1907" y="0"/>
            <a:chExt cx="9904093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920FE8-5D67-4423-974B-9BECAF091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07" y="0"/>
              <a:ext cx="990409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C0D00D7-BAAD-4A9C-A8C7-CD8D730525C8}"/>
                </a:ext>
              </a:extLst>
            </p:cNvPr>
            <p:cNvSpPr/>
            <p:nvPr/>
          </p:nvSpPr>
          <p:spPr>
            <a:xfrm>
              <a:off x="8265368" y="6057292"/>
              <a:ext cx="1404156" cy="648072"/>
            </a:xfrm>
            <a:prstGeom prst="rect">
              <a:avLst/>
            </a:prstGeom>
            <a:solidFill>
              <a:srgbClr val="1012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C21DEA-D890-4BBD-9910-1531424E0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3" y="6099690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A7437C-353F-4BEA-83FC-9DB7C2553E45}"/>
              </a:ext>
            </a:extLst>
          </p:cNvPr>
          <p:cNvSpPr/>
          <p:nvPr/>
        </p:nvSpPr>
        <p:spPr>
          <a:xfrm>
            <a:off x="1932282" y="2700242"/>
            <a:ext cx="6070896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kern="100" dirty="0">
                <a:solidFill>
                  <a:srgbClr val="1A6DBB"/>
                </a:solidFill>
                <a:latin typeface="+mn-ea"/>
                <a:cs typeface="Kokila" panose="020B0502040204020203" pitchFamily="34" charset="0"/>
              </a:rPr>
              <a:t>표준데이터셋 점검 서비스 </a:t>
            </a:r>
            <a:endParaRPr lang="en-US" altLang="ko-KR" sz="3200" kern="100" dirty="0">
              <a:solidFill>
                <a:srgbClr val="1A6DBB"/>
              </a:solidFill>
              <a:latin typeface="+mn-ea"/>
              <a:cs typeface="Kokil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kern="100" dirty="0">
                <a:solidFill>
                  <a:srgbClr val="1A6DBB"/>
                </a:solidFill>
                <a:latin typeface="+mn-ea"/>
                <a:cs typeface="Kokila" panose="020B0502040204020203" pitchFamily="34" charset="0"/>
              </a:rPr>
              <a:t>사용법 및 오류</a:t>
            </a:r>
            <a:endParaRPr lang="ko-KR" altLang="ko-KR" sz="3200" kern="100" dirty="0">
              <a:solidFill>
                <a:srgbClr val="1A6DBB"/>
              </a:solidFill>
              <a:latin typeface="+mn-ea"/>
              <a:cs typeface="Koki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9473D4-181F-49DF-9633-F960E6BA79FC}"/>
              </a:ext>
            </a:extLst>
          </p:cNvPr>
          <p:cNvSpPr/>
          <p:nvPr/>
        </p:nvSpPr>
        <p:spPr>
          <a:xfrm>
            <a:off x="985157" y="307536"/>
            <a:ext cx="4953000" cy="53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1.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 파일등록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21D263-BAD3-4D62-B8BB-CC6FC3444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120"/>
          <a:stretch/>
        </p:blipFill>
        <p:spPr>
          <a:xfrm>
            <a:off x="771786" y="1246636"/>
            <a:ext cx="5880683" cy="460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70CEC-0268-415F-8670-0A92BD051ABB}"/>
              </a:ext>
            </a:extLst>
          </p:cNvPr>
          <p:cNvSpPr txBox="1"/>
          <p:nvPr/>
        </p:nvSpPr>
        <p:spPr>
          <a:xfrm>
            <a:off x="6602135" y="1529737"/>
            <a:ext cx="31222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표준데이터셋은 제공시스템에 따라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목록등록관리시스템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새올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중앙행정관리시스템으로 나뉨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2.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사전조사 포함 시 시스템에서 위경도 데이터 점검 안함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파일명은 제공기관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데이터셋명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기준일자로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작성되어야하며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제공기관명은 아래 예시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목록등록관리시스템의 기관명과 동일하게 작성되어야 함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비밀번호는 연속되지 않는 숫자 문자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자리 이상 사용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9E7861-15DC-47F1-B1B2-0A4237684FDC}"/>
              </a:ext>
            </a:extLst>
          </p:cNvPr>
          <p:cNvSpPr/>
          <p:nvPr/>
        </p:nvSpPr>
        <p:spPr>
          <a:xfrm>
            <a:off x="897622" y="2580489"/>
            <a:ext cx="5721292" cy="243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F7498-43BE-42B4-A43D-FBB0DDCD59AA}"/>
              </a:ext>
            </a:extLst>
          </p:cNvPr>
          <p:cNvSpPr/>
          <p:nvPr/>
        </p:nvSpPr>
        <p:spPr>
          <a:xfrm>
            <a:off x="899020" y="2850336"/>
            <a:ext cx="5721292" cy="225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E222D-1083-49F7-9B44-5679A96D7AE3}"/>
              </a:ext>
            </a:extLst>
          </p:cNvPr>
          <p:cNvSpPr/>
          <p:nvPr/>
        </p:nvSpPr>
        <p:spPr>
          <a:xfrm>
            <a:off x="900418" y="3397017"/>
            <a:ext cx="5721292" cy="307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C4EA9-241B-4726-8C21-BBE9E530A91A}"/>
              </a:ext>
            </a:extLst>
          </p:cNvPr>
          <p:cNvSpPr txBox="1"/>
          <p:nvPr/>
        </p:nvSpPr>
        <p:spPr>
          <a:xfrm>
            <a:off x="6572165" y="3691877"/>
            <a:ext cx="495369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9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예시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1. </a:t>
            </a:r>
            <a:r>
              <a:rPr lang="ko-KR" altLang="en-US" sz="9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rPr>
              <a:t>공공데이터활용지원센터</a:t>
            </a:r>
            <a:r>
              <a:rPr lang="en-US" altLang="ko-KR" sz="9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9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rPr>
              <a:t>가로수길정보</a:t>
            </a:r>
            <a:r>
              <a:rPr lang="en-US" altLang="ko-KR" sz="9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rPr>
              <a:t>_20210503.csv</a:t>
            </a:r>
            <a:endParaRPr lang="ko-KR" altLang="en-US" sz="1800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E30B7B-9C42-4DB6-9F75-899C6EE5850B}"/>
              </a:ext>
            </a:extLst>
          </p:cNvPr>
          <p:cNvGrpSpPr/>
          <p:nvPr/>
        </p:nvGrpSpPr>
        <p:grpSpPr>
          <a:xfrm>
            <a:off x="6704741" y="3940822"/>
            <a:ext cx="1989662" cy="1498450"/>
            <a:chOff x="6676166" y="5102872"/>
            <a:chExt cx="1989662" cy="14984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DB736A7-EBEE-40AE-9C9E-06612B1A0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6707" b="79060"/>
            <a:stretch/>
          </p:blipFill>
          <p:spPr>
            <a:xfrm>
              <a:off x="6676166" y="5102872"/>
              <a:ext cx="1989662" cy="149845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606A92-B635-454F-8222-921F91ECB843}"/>
                </a:ext>
              </a:extLst>
            </p:cNvPr>
            <p:cNvSpPr/>
            <p:nvPr/>
          </p:nvSpPr>
          <p:spPr>
            <a:xfrm>
              <a:off x="7214531" y="5860935"/>
              <a:ext cx="914401" cy="17197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5C2F59C3-7483-404A-8FB5-21968AECB918}"/>
              </a:ext>
            </a:extLst>
          </p:cNvPr>
          <p:cNvSpPr/>
          <p:nvPr/>
        </p:nvSpPr>
        <p:spPr>
          <a:xfrm>
            <a:off x="764729" y="261596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D241C3-C975-4E58-BAD2-9BF70697DD18}"/>
              </a:ext>
            </a:extLst>
          </p:cNvPr>
          <p:cNvSpPr/>
          <p:nvPr/>
        </p:nvSpPr>
        <p:spPr>
          <a:xfrm>
            <a:off x="764729" y="28683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F9122F8-DE83-462A-BB7A-EC2F69803841}"/>
              </a:ext>
            </a:extLst>
          </p:cNvPr>
          <p:cNvSpPr/>
          <p:nvPr/>
        </p:nvSpPr>
        <p:spPr>
          <a:xfrm>
            <a:off x="764729" y="345892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132CCC-E32C-4176-AA3C-D4705C3E7D1C}"/>
              </a:ext>
            </a:extLst>
          </p:cNvPr>
          <p:cNvSpPr/>
          <p:nvPr/>
        </p:nvSpPr>
        <p:spPr>
          <a:xfrm>
            <a:off x="895655" y="3739918"/>
            <a:ext cx="5721292" cy="265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6B753C-EC57-4316-A83D-04D29B358191}"/>
              </a:ext>
            </a:extLst>
          </p:cNvPr>
          <p:cNvSpPr/>
          <p:nvPr/>
        </p:nvSpPr>
        <p:spPr>
          <a:xfrm>
            <a:off x="764729" y="377801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1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15FFACE-C0BB-44DD-A093-65F97E82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06286"/>
            <a:ext cx="6508749" cy="27894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9473D4-181F-49DF-9633-F960E6BA79FC}"/>
              </a:ext>
            </a:extLst>
          </p:cNvPr>
          <p:cNvSpPr/>
          <p:nvPr/>
        </p:nvSpPr>
        <p:spPr>
          <a:xfrm>
            <a:off x="985157" y="307536"/>
            <a:ext cx="4953000" cy="53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2.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 위경도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70CEC-0268-415F-8670-0A92BD051ABB}"/>
              </a:ext>
            </a:extLst>
          </p:cNvPr>
          <p:cNvSpPr txBox="1"/>
          <p:nvPr/>
        </p:nvSpPr>
        <p:spPr>
          <a:xfrm>
            <a:off x="6621185" y="1767862"/>
            <a:ext cx="312221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위경도 변환 서비스는 데이터의 주소는 알지만 위경도를 모르는 경우 사용합니다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사용법은 아래와 같습니다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샘플 다운로드를 클릭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위경도 샘플데이터를 다운 받습니다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*explore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html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로 다운되는 오류가 가끔 발생하기 때문에 다운이 안된다고 문의 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chrome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사용 요청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파일 선택을 클릭하여 해당 파일을 등록합니다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변환 요청을 클릭하여 변환 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생성된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변환본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다운로드를 클릭하여 다운 받습니다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5.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샘플 파일 변환 전 변환 후 모습입니다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9E7861-15DC-47F1-B1B2-0A4237684FDC}"/>
              </a:ext>
            </a:extLst>
          </p:cNvPr>
          <p:cNvSpPr/>
          <p:nvPr/>
        </p:nvSpPr>
        <p:spPr>
          <a:xfrm>
            <a:off x="5876925" y="1904214"/>
            <a:ext cx="609600" cy="243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F7498-43BE-42B4-A43D-FBB0DDCD59AA}"/>
              </a:ext>
            </a:extLst>
          </p:cNvPr>
          <p:cNvSpPr/>
          <p:nvPr/>
        </p:nvSpPr>
        <p:spPr>
          <a:xfrm>
            <a:off x="1270495" y="1907361"/>
            <a:ext cx="3063380" cy="1881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E222D-1083-49F7-9B44-5679A96D7AE3}"/>
              </a:ext>
            </a:extLst>
          </p:cNvPr>
          <p:cNvSpPr/>
          <p:nvPr/>
        </p:nvSpPr>
        <p:spPr>
          <a:xfrm>
            <a:off x="309867" y="4120917"/>
            <a:ext cx="5167008" cy="1536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D241C3-C975-4E58-BAD2-9BF70697DD18}"/>
              </a:ext>
            </a:extLst>
          </p:cNvPr>
          <p:cNvSpPr/>
          <p:nvPr/>
        </p:nvSpPr>
        <p:spPr>
          <a:xfrm>
            <a:off x="1193354" y="178252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F9122F8-DE83-462A-BB7A-EC2F69803841}"/>
              </a:ext>
            </a:extLst>
          </p:cNvPr>
          <p:cNvSpPr/>
          <p:nvPr/>
        </p:nvSpPr>
        <p:spPr>
          <a:xfrm>
            <a:off x="202754" y="46971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662916-399B-4A55-B0C7-E5049D66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143375"/>
            <a:ext cx="5128804" cy="5143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462DAE-9CAB-4C13-92AA-B455F2E19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4" y="4938712"/>
            <a:ext cx="5084146" cy="69056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91089A-E0DD-42F2-8B04-EF9A11F8B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75" y="1928812"/>
            <a:ext cx="695325" cy="23377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D1EDF-8384-41DB-9B0D-8977FE209FBD}"/>
              </a:ext>
            </a:extLst>
          </p:cNvPr>
          <p:cNvSpPr/>
          <p:nvPr/>
        </p:nvSpPr>
        <p:spPr>
          <a:xfrm>
            <a:off x="5362575" y="1904214"/>
            <a:ext cx="514350" cy="243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1021F-1C21-426C-86DB-26ED85D77649}"/>
              </a:ext>
            </a:extLst>
          </p:cNvPr>
          <p:cNvSpPr/>
          <p:nvPr/>
        </p:nvSpPr>
        <p:spPr>
          <a:xfrm>
            <a:off x="5270054" y="179681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2F59C3-7483-404A-8FB5-21968AECB918}"/>
              </a:ext>
            </a:extLst>
          </p:cNvPr>
          <p:cNvSpPr/>
          <p:nvPr/>
        </p:nvSpPr>
        <p:spPr>
          <a:xfrm>
            <a:off x="5784404" y="17872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20AFF5-AAD8-46D7-BCCE-54D6402E7C34}"/>
              </a:ext>
            </a:extLst>
          </p:cNvPr>
          <p:cNvSpPr/>
          <p:nvPr/>
        </p:nvSpPr>
        <p:spPr>
          <a:xfrm>
            <a:off x="4591049" y="1904214"/>
            <a:ext cx="695325" cy="243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D3D794-0FEF-41D0-B811-47B916A31759}"/>
              </a:ext>
            </a:extLst>
          </p:cNvPr>
          <p:cNvSpPr/>
          <p:nvPr/>
        </p:nvSpPr>
        <p:spPr>
          <a:xfrm>
            <a:off x="4517579" y="179681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1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9473D4-181F-49DF-9633-F960E6BA79FC}"/>
              </a:ext>
            </a:extLst>
          </p:cNvPr>
          <p:cNvSpPr/>
          <p:nvPr/>
        </p:nvSpPr>
        <p:spPr>
          <a:xfrm>
            <a:off x="985157" y="307536"/>
            <a:ext cx="4953000" cy="53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3.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 표준데이터 진단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70CEC-0268-415F-8670-0A92BD051ABB}"/>
              </a:ext>
            </a:extLst>
          </p:cNvPr>
          <p:cNvSpPr txBox="1"/>
          <p:nvPr/>
        </p:nvSpPr>
        <p:spPr>
          <a:xfrm>
            <a:off x="687896" y="1200906"/>
            <a:ext cx="864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적합이 뜬 표준데이터 파일 </a:t>
            </a:r>
            <a:endParaRPr lang="en-US" altLang="ko-KR" sz="16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600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표준데이터셋파일다운로드</a:t>
            </a: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버튼을 클릭하여 다운로드 후 목록등록관리시스템</a:t>
            </a: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(all.data.go.kr)</a:t>
            </a: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에 등록</a:t>
            </a:r>
            <a:endParaRPr lang="en-US" altLang="ko-KR" sz="16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82FBF-C8FF-4EE1-8DF4-5BEB4307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6" y="2031903"/>
            <a:ext cx="7143750" cy="43757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2A8C43-145C-4893-9F3D-51D0769F866A}"/>
              </a:ext>
            </a:extLst>
          </p:cNvPr>
          <p:cNvSpPr/>
          <p:nvPr/>
        </p:nvSpPr>
        <p:spPr>
          <a:xfrm>
            <a:off x="2562225" y="3790164"/>
            <a:ext cx="1181100" cy="243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6136BE-0510-4F15-8D19-4BA663D1C665}"/>
              </a:ext>
            </a:extLst>
          </p:cNvPr>
          <p:cNvSpPr/>
          <p:nvPr/>
        </p:nvSpPr>
        <p:spPr>
          <a:xfrm>
            <a:off x="2469704" y="367324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9473D4-181F-49DF-9633-F960E6BA79FC}"/>
              </a:ext>
            </a:extLst>
          </p:cNvPr>
          <p:cNvSpPr/>
          <p:nvPr/>
        </p:nvSpPr>
        <p:spPr>
          <a:xfrm>
            <a:off x="985157" y="307536"/>
            <a:ext cx="4953000" cy="53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3.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 표준데이터 진단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70CEC-0268-415F-8670-0A92BD051ABB}"/>
              </a:ext>
            </a:extLst>
          </p:cNvPr>
          <p:cNvSpPr txBox="1"/>
          <p:nvPr/>
        </p:nvSpPr>
        <p:spPr>
          <a:xfrm>
            <a:off x="687896" y="1200906"/>
            <a:ext cx="8640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부적합이 뜬 표준데이터 파일은 적합을 받기 위해 수정이 필요</a:t>
            </a:r>
            <a:endParaRPr lang="en-US" altLang="ko-KR" sz="16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상세내용 조회를 클릭하여 해당 오류 내역을 확인 후 수정</a:t>
            </a:r>
            <a:endParaRPr lang="en-US" altLang="ko-KR" sz="16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오류데이터 자동 수정 요청 버튼을 클릭 시 자동으로 수정 가능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Ex) </a:t>
            </a: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가로수 수량 </a:t>
            </a: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72</a:t>
            </a: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개 </a:t>
            </a: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&gt; 72,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시각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9:00 &gt; 09:00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으로 수정 </a:t>
            </a:r>
            <a:endParaRPr lang="en-US" altLang="ko-KR" sz="16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7966CA-EB09-4DAE-9979-7817281EED6C}"/>
              </a:ext>
            </a:extLst>
          </p:cNvPr>
          <p:cNvGrpSpPr/>
          <p:nvPr/>
        </p:nvGrpSpPr>
        <p:grpSpPr>
          <a:xfrm>
            <a:off x="803275" y="2644775"/>
            <a:ext cx="6115050" cy="3162301"/>
            <a:chOff x="762000" y="2430134"/>
            <a:chExt cx="7143750" cy="38024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682FBF-C8FF-4EE1-8DF4-5BEB4307E6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79" b="19679"/>
            <a:stretch/>
          </p:blipFill>
          <p:spPr>
            <a:xfrm>
              <a:off x="762000" y="2430134"/>
              <a:ext cx="7143750" cy="380241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2A8C43-145C-4893-9F3D-51D0769F866A}"/>
                </a:ext>
              </a:extLst>
            </p:cNvPr>
            <p:cNvSpPr/>
            <p:nvPr/>
          </p:nvSpPr>
          <p:spPr>
            <a:xfrm>
              <a:off x="7123127" y="3171529"/>
              <a:ext cx="765561" cy="76964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B6136BE-0510-4F15-8D19-4BA663D1C665}"/>
                </a:ext>
              </a:extLst>
            </p:cNvPr>
            <p:cNvSpPr/>
            <p:nvPr/>
          </p:nvSpPr>
          <p:spPr>
            <a:xfrm>
              <a:off x="7000756" y="345334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" rIns="0" bIns="0" rtlCol="0" anchor="ctr">
              <a:normAutofit fontScale="32500" lnSpcReduction="20000"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762A9D-E832-40A2-A87F-625EAFD8ED29}"/>
              </a:ext>
            </a:extLst>
          </p:cNvPr>
          <p:cNvSpPr/>
          <p:nvPr/>
        </p:nvSpPr>
        <p:spPr>
          <a:xfrm>
            <a:off x="5872328" y="4027313"/>
            <a:ext cx="1011022" cy="1738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741808-0F3C-4448-85DD-E36E099A15BC}"/>
              </a:ext>
            </a:extLst>
          </p:cNvPr>
          <p:cNvSpPr/>
          <p:nvPr/>
        </p:nvSpPr>
        <p:spPr>
          <a:xfrm>
            <a:off x="5793130" y="3930073"/>
            <a:ext cx="154080" cy="1496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32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9473D4-181F-49DF-9633-F960E6BA79FC}"/>
              </a:ext>
            </a:extLst>
          </p:cNvPr>
          <p:cNvSpPr/>
          <p:nvPr/>
        </p:nvSpPr>
        <p:spPr>
          <a:xfrm>
            <a:off x="985157" y="307536"/>
            <a:ext cx="4953000" cy="53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3-1.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 파일형식</a:t>
            </a: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/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항목명 오류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21D263-BAD3-4D62-B8BB-CC6FC3444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7" r="8443"/>
          <a:stretch/>
        </p:blipFill>
        <p:spPr>
          <a:xfrm>
            <a:off x="771786" y="1837186"/>
            <a:ext cx="5880683" cy="460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70CEC-0268-415F-8670-0A92BD051ABB}"/>
              </a:ext>
            </a:extLst>
          </p:cNvPr>
          <p:cNvSpPr txBox="1"/>
          <p:nvPr/>
        </p:nvSpPr>
        <p:spPr>
          <a:xfrm>
            <a:off x="687896" y="1200906"/>
            <a:ext cx="864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항목명이 점검서비스와 업로드 파일이 일치하지 않는 경우 발생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주로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이전에 작성된 파일을 사용하여 발생하며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게시판의 작성양식 파일을 다운받아 작성하라고 안내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9E7861-15DC-47F1-B1B2-0A4237684FDC}"/>
              </a:ext>
            </a:extLst>
          </p:cNvPr>
          <p:cNvSpPr/>
          <p:nvPr/>
        </p:nvSpPr>
        <p:spPr>
          <a:xfrm>
            <a:off x="696286" y="4823670"/>
            <a:ext cx="6056852" cy="931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4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9473D4-181F-49DF-9633-F960E6BA79FC}"/>
              </a:ext>
            </a:extLst>
          </p:cNvPr>
          <p:cNvSpPr/>
          <p:nvPr/>
        </p:nvSpPr>
        <p:spPr>
          <a:xfrm>
            <a:off x="985157" y="307536"/>
            <a:ext cx="4953000" cy="53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3-2. </a:t>
            </a:r>
            <a:r>
              <a:rPr lang="ko-KR" altLang="en-US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항목별 오류 사항 예시</a:t>
            </a:r>
            <a:r>
              <a:rPr lang="en-US" altLang="ko-KR" sz="2800" kern="100" dirty="0">
                <a:solidFill>
                  <a:schemeClr val="bg1"/>
                </a:solidFill>
                <a:latin typeface="+mn-ea"/>
                <a:cs typeface="Kokila" panose="020B0502040204020203" pitchFamily="34" charset="0"/>
              </a:rPr>
              <a:t> </a:t>
            </a:r>
            <a:endParaRPr lang="ko-KR" altLang="en-US" sz="2800" kern="100" dirty="0">
              <a:solidFill>
                <a:schemeClr val="bg1"/>
              </a:solidFill>
              <a:latin typeface="+mn-ea"/>
              <a:cs typeface="Kokil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70CEC-0268-415F-8670-0A92BD051ABB}"/>
              </a:ext>
            </a:extLst>
          </p:cNvPr>
          <p:cNvSpPr txBox="1"/>
          <p:nvPr/>
        </p:nvSpPr>
        <p:spPr>
          <a:xfrm>
            <a:off x="687896" y="1200906"/>
            <a:ext cx="864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상세내용 조회를 클릭하여 하단 오류데이터를 확인 및 수정 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적용 버튼 클릭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ex)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가로수길시작위도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37.3959 &gt;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소수점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6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자리 이하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10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자리 이상 허용으로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37.395912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로 수정 필요</a:t>
            </a:r>
            <a:endParaRPr lang="ko-KR" altLang="en-US" sz="16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07DBFF-B06C-4D32-98E4-D8B4A206024F}"/>
              </a:ext>
            </a:extLst>
          </p:cNvPr>
          <p:cNvGrpSpPr/>
          <p:nvPr/>
        </p:nvGrpSpPr>
        <p:grpSpPr>
          <a:xfrm>
            <a:off x="1314867" y="2031903"/>
            <a:ext cx="6056852" cy="4448174"/>
            <a:chOff x="496261" y="1876426"/>
            <a:chExt cx="6056852" cy="44481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0026DA-9394-411B-AC67-B74BAD2A0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791"/>
            <a:stretch/>
          </p:blipFill>
          <p:spPr>
            <a:xfrm>
              <a:off x="664845" y="1914524"/>
              <a:ext cx="5759336" cy="44100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9E7861-15DC-47F1-B1B2-0A4237684FDC}"/>
                </a:ext>
              </a:extLst>
            </p:cNvPr>
            <p:cNvSpPr/>
            <p:nvPr/>
          </p:nvSpPr>
          <p:spPr>
            <a:xfrm>
              <a:off x="496261" y="1876426"/>
              <a:ext cx="6056852" cy="44481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499BC0-0D0A-4B22-960E-D7D74CAD7912}"/>
              </a:ext>
            </a:extLst>
          </p:cNvPr>
          <p:cNvSpPr/>
          <p:nvPr/>
        </p:nvSpPr>
        <p:spPr>
          <a:xfrm>
            <a:off x="3486150" y="6076164"/>
            <a:ext cx="371475" cy="243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E932C5-C10D-4AD2-BDF0-9BB5416B2561}"/>
              </a:ext>
            </a:extLst>
          </p:cNvPr>
          <p:cNvSpPr/>
          <p:nvPr/>
        </p:nvSpPr>
        <p:spPr>
          <a:xfrm>
            <a:off x="3403154" y="599734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AAC976-0C95-4A1A-81C6-7F364BA740BC}"/>
              </a:ext>
            </a:extLst>
          </p:cNvPr>
          <p:cNvSpPr/>
          <p:nvPr/>
        </p:nvSpPr>
        <p:spPr>
          <a:xfrm>
            <a:off x="5774879" y="128246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" rIns="0" bIns="0" rtlCol="0" anchor="ctr">
            <a:normAutofit fontScale="47500" lnSpcReduction="20000"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5290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3EF11DC-840E-4C6B-B8BD-62071CCE619D}" vid="{1085593D-318D-4096-A736-512A032C1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2237</TotalTime>
  <Words>306</Words>
  <Application>Microsoft Office PowerPoint</Application>
  <PresentationFormat>A4 용지(210x297mm)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Kokila</vt:lpstr>
      <vt:lpstr>KoPub돋움체 Bold</vt:lpstr>
      <vt:lpstr>KoPub돋움체 Medium</vt:lpstr>
      <vt:lpstr>맑은 고딕</vt:lpstr>
      <vt:lpstr>Arial</vt:lpstr>
      <vt:lpstr>Calibri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127</cp:revision>
  <dcterms:created xsi:type="dcterms:W3CDTF">2020-11-06T04:54:42Z</dcterms:created>
  <dcterms:modified xsi:type="dcterms:W3CDTF">2021-05-06T06:06:57Z</dcterms:modified>
</cp:coreProperties>
</file>