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70" r:id="rId5"/>
    <p:sldId id="262" r:id="rId6"/>
    <p:sldId id="263" r:id="rId7"/>
    <p:sldId id="264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성별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F76-4009-B5B9-505388279A2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F76-4009-B5B9-505388279A2B}"/>
              </c:ext>
            </c:extLst>
          </c:dPt>
          <c:cat>
            <c:strRef>
              <c:f>Sheet1!$A$2:$A$3</c:f>
              <c:strCache>
                <c:ptCount val="2"/>
                <c:pt idx="0">
                  <c:v>남</c:v>
                </c:pt>
                <c:pt idx="1">
                  <c:v>여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47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D8-4638-BC1C-2D379BC52B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나이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71-4837-93A5-CE5C195C955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71-4837-93A5-CE5C195C955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71-4837-93A5-CE5C195C955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71-4837-93A5-CE5C195C9550}"/>
              </c:ext>
            </c:extLst>
          </c:dPt>
          <c:cat>
            <c:strRef>
              <c:f>Sheet1!$A$2:$A$5</c:f>
              <c:strCache>
                <c:ptCount val="4"/>
                <c:pt idx="0">
                  <c:v>10대</c:v>
                </c:pt>
                <c:pt idx="1">
                  <c:v>20대</c:v>
                </c:pt>
                <c:pt idx="2">
                  <c:v>30대</c:v>
                </c:pt>
                <c:pt idx="3">
                  <c:v>40대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66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16-4BF3-9225-28DC0EE1F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사용 여부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DA9-4B24-BBFB-E0CC4B493DF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DA9-4B24-BBFB-E0CC4B493DFE}"/>
              </c:ext>
            </c:extLst>
          </c:dPt>
          <c:cat>
            <c:strRef>
              <c:f>Sheet1!$A$2:$A$3</c:f>
              <c:strCache>
                <c:ptCount val="2"/>
                <c:pt idx="0">
                  <c:v>사용</c:v>
                </c:pt>
                <c:pt idx="1">
                  <c:v>미사용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58</c:v>
                </c:pt>
                <c:pt idx="1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3D-43D8-997D-D76B2F0ED7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사용 의향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754-4845-8336-6303ADF35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754-4845-8336-6303ADF351A5}"/>
              </c:ext>
            </c:extLst>
          </c:dPt>
          <c:cat>
            <c:strRef>
              <c:f>Sheet1!$A$2:$A$3</c:f>
              <c:strCache>
                <c:ptCount val="2"/>
                <c:pt idx="0">
                  <c:v>있음</c:v>
                </c:pt>
                <c:pt idx="1">
                  <c:v>없음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52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3A-4993-867E-D4B3749381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78B6F-1369-4475-B5FB-C3D7E9447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876BDA-FBC7-4404-AED3-D75071361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2E0FEC-E7A4-440A-9E18-CFDBC7CC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2F60-8E00-4762-8EBF-202B9EA576EC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A2BF6E-6DBD-4117-A690-49D1D4047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FE8D2-3E6C-462B-A4EC-3AAC0DF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2CAE-F71E-4CB6-BDE6-B01057E8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21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0A017-0A56-408E-86F8-D6D035264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BC10F6-8985-4337-AE77-2F1BC9B0F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167A1-D4FA-480D-9EA1-8EC1DE1A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2F60-8E00-4762-8EBF-202B9EA576EC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4458E8-3DD0-4895-B8AA-9CC9C5F24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81FFAC-C0F5-4261-94C1-B8E19709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2CAE-F71E-4CB6-BDE6-B01057E8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44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2F3CF2-D5E8-4C2E-9090-461666746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027C86-2ACC-4901-A8A7-B53C587BC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FB77F2-C177-4D45-B45D-E860A1BFD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2F60-8E00-4762-8EBF-202B9EA576EC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9EFED9-20B9-4432-A0B6-4418B8D5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E9B93D-FAB5-4935-AAB2-CC3107B9B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2CAE-F71E-4CB6-BDE6-B01057E8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27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5C8CB-C586-477A-B6CD-4E805978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695D40-1EA8-492E-9F8C-7F86DD988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A0B6B4-BB7A-4A97-9CED-8027DC16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2F60-8E00-4762-8EBF-202B9EA576EC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4DDFC7-C84E-4AB9-BC96-85FEF6BD7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F16D9-F5A0-42F5-9FC3-8C7A2BE3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2CAE-F71E-4CB6-BDE6-B01057E8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31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2FD70-C43F-49D2-AF69-1FA3C0209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79F241-44FC-427B-908C-93A21001B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874594-4993-49A8-B161-A822CD7E3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2F60-8E00-4762-8EBF-202B9EA576EC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BE65E2-1EA8-49B6-BE88-6EE6E36A6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DF9499-465B-4EA4-BBC0-7A2136C5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2CAE-F71E-4CB6-BDE6-B01057E8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86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E52CB-BD09-4551-A02A-E9395920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D58593-AB7F-44B3-9A69-442796B99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9F5666-213E-4F24-8DFB-AB0293B8A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D56A67-F7F4-4B84-BA12-F6445CA8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2F60-8E00-4762-8EBF-202B9EA576EC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7C563A-E6C4-4752-AF85-9BE092C9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067565-A648-45D2-9545-711A02D86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2CAE-F71E-4CB6-BDE6-B01057E8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31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22818-F49F-4E1F-8298-0629B4CA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59028A-12DC-4E72-B5E8-34E4264CF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9D9660-D63E-48B9-BF78-BF1753C50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46343E-8442-4DC7-AFA4-2E8873B93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FAF71B-0E6C-4533-B4BE-34F07222B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B43BE8-1AEF-420D-89A5-7389CC61A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2F60-8E00-4762-8EBF-202B9EA576EC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45B4F8-DF22-4364-973E-148A191AA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388B25-82D2-4C6E-84F5-ED5B1DAE0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2CAE-F71E-4CB6-BDE6-B01057E8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84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3A1E3-2926-4609-8419-04E8E1DE8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2484AE-3D90-44D0-9A0F-4E6FD488D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2F60-8E00-4762-8EBF-202B9EA576EC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27CA07-8DC2-429E-A8B4-02301058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0E53F4-E93C-4059-ACA2-B943E1FD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2CAE-F71E-4CB6-BDE6-B01057E8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15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4B00E6-5AFE-40C5-94CF-E6276888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2F60-8E00-4762-8EBF-202B9EA576EC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0013AF-C82F-4E71-963B-3C30A2A49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7888EF-BC4D-4044-9F9A-E5BDFF73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2CAE-F71E-4CB6-BDE6-B01057E8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91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2C78-5014-4F12-8E80-2D193217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9223DA-95B8-4F50-BF54-6E44D16E9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3F1955-D5A5-4382-A55B-DA081F2DE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3A177E-C54E-41C3-A9C0-48B28B4D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2F60-8E00-4762-8EBF-202B9EA576EC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3F2DE0-46F2-4A7F-8AA2-1506AC48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E440F7-3F16-4C4D-9E1E-45E889ADE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2CAE-F71E-4CB6-BDE6-B01057E8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41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E14C5-FC62-49DB-96A0-A8E8A6658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089349-B4E7-42F2-9A21-F0A23237B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1B2805-598C-4331-B570-E9005F874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487AD2-975D-488F-821F-165D9530B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2F60-8E00-4762-8EBF-202B9EA576EC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1ED9F2-2DC2-44A3-9AD3-8B6FB0FB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4E0250-C647-41F9-A6C5-E1C197038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2CAE-F71E-4CB6-BDE6-B01057E8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312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ADCA4C-F110-40F3-8906-7BC7E4061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613906-D8E4-4ABE-A379-6A9BB7794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37A4C-B892-4244-9738-BE2F0F706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B2F60-8E00-4762-8EBF-202B9EA576EC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4FE8C-0306-4FED-A106-0792726762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C006F0-C005-4240-8A1A-74FE87E97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A2CAE-F71E-4CB6-BDE6-B01057E8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66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체스판 - 바닥 - 흰색 스톡 일러스트 296270489">
            <a:extLst>
              <a:ext uri="{FF2B5EF4-FFF2-40B4-BE49-F238E27FC236}">
                <a16:creationId xmlns:a16="http://schemas.microsoft.com/office/drawing/2014/main" id="{403E4470-46CB-4733-A515-45C112DD0F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8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6F8F097-D7B1-4F59-A0C7-21FCBAAA0A22}"/>
              </a:ext>
            </a:extLst>
          </p:cNvPr>
          <p:cNvSpPr/>
          <p:nvPr/>
        </p:nvSpPr>
        <p:spPr>
          <a:xfrm>
            <a:off x="-1" y="-1"/>
            <a:ext cx="12191999" cy="4410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9DC69-C282-4811-A67D-17F1218E5A68}"/>
              </a:ext>
            </a:extLst>
          </p:cNvPr>
          <p:cNvSpPr txBox="1"/>
          <p:nvPr/>
        </p:nvSpPr>
        <p:spPr>
          <a:xfrm>
            <a:off x="2219323" y="1004707"/>
            <a:ext cx="775335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DTN</a:t>
            </a:r>
            <a:endParaRPr lang="ko-KR" altLang="en-US" sz="15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DE7DF3-3F7C-4A44-81F8-89C3426D5CD8}"/>
              </a:ext>
            </a:extLst>
          </p:cNvPr>
          <p:cNvSpPr txBox="1"/>
          <p:nvPr/>
        </p:nvSpPr>
        <p:spPr>
          <a:xfrm>
            <a:off x="3300410" y="3331156"/>
            <a:ext cx="559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권원식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김정훈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송인서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안병하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이창렬</a:t>
            </a:r>
          </a:p>
        </p:txBody>
      </p:sp>
    </p:spTree>
    <p:extLst>
      <p:ext uri="{BB962C8B-B14F-4D97-AF65-F5344CB8AC3E}">
        <p14:creationId xmlns:p14="http://schemas.microsoft.com/office/powerpoint/2010/main" val="3696561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F2AFE4-BB4F-4C1A-AA6D-DE5311C6DCE4}"/>
              </a:ext>
            </a:extLst>
          </p:cNvPr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22FD69-1870-46F8-898A-DB56253331D5}"/>
              </a:ext>
            </a:extLst>
          </p:cNvPr>
          <p:cNvSpPr/>
          <p:nvPr/>
        </p:nvSpPr>
        <p:spPr>
          <a:xfrm>
            <a:off x="0" y="18288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9CF1BE-17D3-4094-8B18-A6197AD5A7B1}"/>
              </a:ext>
            </a:extLst>
          </p:cNvPr>
          <p:cNvSpPr/>
          <p:nvPr/>
        </p:nvSpPr>
        <p:spPr>
          <a:xfrm>
            <a:off x="0" y="36576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634DBA-EFA7-450A-B2B3-679A49590C81}"/>
              </a:ext>
            </a:extLst>
          </p:cNvPr>
          <p:cNvSpPr/>
          <p:nvPr/>
        </p:nvSpPr>
        <p:spPr>
          <a:xfrm>
            <a:off x="0" y="54864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FA2386-803C-49B0-9D6D-503BD9B9AE14}"/>
              </a:ext>
            </a:extLst>
          </p:cNvPr>
          <p:cNvSpPr txBox="1"/>
          <p:nvPr/>
        </p:nvSpPr>
        <p:spPr>
          <a:xfrm>
            <a:off x="1075189" y="1351746"/>
            <a:ext cx="39582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커뮤니티를 사용하시나요</a:t>
            </a:r>
            <a:r>
              <a:rPr lang="en-US" altLang="ko-KR" sz="25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  <a:endParaRPr lang="ko-KR" altLang="en-US" sz="25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FC0A25-FF27-429F-A724-2D66590E3292}"/>
              </a:ext>
            </a:extLst>
          </p:cNvPr>
          <p:cNvSpPr txBox="1"/>
          <p:nvPr/>
        </p:nvSpPr>
        <p:spPr>
          <a:xfrm>
            <a:off x="1075188" y="3180546"/>
            <a:ext cx="50208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저희의 앱을 평가해주세요</a:t>
            </a:r>
            <a:r>
              <a:rPr lang="en-US" altLang="ko-KR" sz="25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  <a:endParaRPr lang="ko-KR" altLang="en-US" sz="25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3FB17F-A597-4B93-8798-B8EC3C045FC4}"/>
              </a:ext>
            </a:extLst>
          </p:cNvPr>
          <p:cNvSpPr txBox="1"/>
          <p:nvPr/>
        </p:nvSpPr>
        <p:spPr>
          <a:xfrm>
            <a:off x="1075188" y="5006550"/>
            <a:ext cx="93103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커뮤니티 앱을 만들 때의 유의할 점이나 추천하는 프로그램이 있을까요</a:t>
            </a:r>
            <a:r>
              <a:rPr lang="en-US" altLang="ko-KR" sz="25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  <a:endParaRPr lang="ko-KR" altLang="en-US" sz="25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F5F3B4-774F-4145-A8CB-615359B06576}"/>
              </a:ext>
            </a:extLst>
          </p:cNvPr>
          <p:cNvSpPr txBox="1"/>
          <p:nvPr/>
        </p:nvSpPr>
        <p:spPr>
          <a:xfrm>
            <a:off x="1242969" y="180201"/>
            <a:ext cx="5396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인터뷰 </a:t>
            </a:r>
            <a:r>
              <a:rPr lang="en-US" altLang="ko-KR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– </a:t>
            </a:r>
            <a:r>
              <a:rPr lang="ko-KR" altLang="en-US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개발자 </a:t>
            </a:r>
            <a:r>
              <a:rPr lang="en-US" altLang="ko-KR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 </a:t>
            </a:r>
            <a:r>
              <a:rPr lang="ko-KR" altLang="en-US" sz="30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소융</a:t>
            </a:r>
            <a:r>
              <a:rPr lang="ko-KR" altLang="en-US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18</a:t>
            </a:r>
            <a:r>
              <a:rPr lang="ko-KR" altLang="en-US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학번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BFAA00-FF13-4DE5-9AC1-F77EBC071A31}"/>
              </a:ext>
            </a:extLst>
          </p:cNvPr>
          <p:cNvSpPr txBox="1"/>
          <p:nvPr/>
        </p:nvSpPr>
        <p:spPr>
          <a:xfrm>
            <a:off x="1075188" y="2083149"/>
            <a:ext cx="4537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네이버 카페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0F375E-4C2E-4417-84BA-0A7726A891C9}"/>
              </a:ext>
            </a:extLst>
          </p:cNvPr>
          <p:cNvSpPr txBox="1"/>
          <p:nvPr/>
        </p:nvSpPr>
        <p:spPr>
          <a:xfrm>
            <a:off x="1075188" y="3914745"/>
            <a:ext cx="8270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컨셉은 좋으나 기존의 커뮤니티가 많기 때문에 사업적으로는 힘들어 보인다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  <a:endParaRPr lang="ko-KR" altLang="en-US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262071-18F2-4DEF-82AE-CD7F71653372}"/>
              </a:ext>
            </a:extLst>
          </p:cNvPr>
          <p:cNvSpPr txBox="1"/>
          <p:nvPr/>
        </p:nvSpPr>
        <p:spPr>
          <a:xfrm>
            <a:off x="1075187" y="5743545"/>
            <a:ext cx="7875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트래픽 비용의 발생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커뮤니티 모니터링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등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 NodeJS, </a:t>
            </a:r>
            <a:r>
              <a:rPr lang="ko-KR" altLang="en-US" sz="20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라라벨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등을 추천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  <a:endParaRPr lang="ko-KR" altLang="en-US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4481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체스판 - 바닥 - 흰색 스톡 일러스트 296270489">
            <a:extLst>
              <a:ext uri="{FF2B5EF4-FFF2-40B4-BE49-F238E27FC236}">
                <a16:creationId xmlns:a16="http://schemas.microsoft.com/office/drawing/2014/main" id="{69E4C41F-E7A4-45E8-8B96-8887D63AF6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8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856DEC4-8698-47E7-852B-BECD93459200}"/>
              </a:ext>
            </a:extLst>
          </p:cNvPr>
          <p:cNvSpPr/>
          <p:nvPr/>
        </p:nvSpPr>
        <p:spPr>
          <a:xfrm>
            <a:off x="-1" y="-1"/>
            <a:ext cx="12191999" cy="4410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461CBA-F5C5-48EA-9A8F-537E077EC792}"/>
              </a:ext>
            </a:extLst>
          </p:cNvPr>
          <p:cNvSpPr txBox="1"/>
          <p:nvPr/>
        </p:nvSpPr>
        <p:spPr>
          <a:xfrm>
            <a:off x="2219323" y="1004707"/>
            <a:ext cx="775335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03367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482B3F-D34C-4E14-8DDF-F0FBF7DEA239}"/>
              </a:ext>
            </a:extLst>
          </p:cNvPr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8A4B71-7CC4-4CBC-88DB-45B756F01706}"/>
              </a:ext>
            </a:extLst>
          </p:cNvPr>
          <p:cNvSpPr/>
          <p:nvPr/>
        </p:nvSpPr>
        <p:spPr>
          <a:xfrm>
            <a:off x="0" y="18288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297FC4-3319-45E0-B6DB-F6032E3C491A}"/>
              </a:ext>
            </a:extLst>
          </p:cNvPr>
          <p:cNvSpPr/>
          <p:nvPr/>
        </p:nvSpPr>
        <p:spPr>
          <a:xfrm>
            <a:off x="0" y="36576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56A1DD-04CD-445E-B02D-7CA3FB4E25BE}"/>
              </a:ext>
            </a:extLst>
          </p:cNvPr>
          <p:cNvSpPr/>
          <p:nvPr/>
        </p:nvSpPr>
        <p:spPr>
          <a:xfrm>
            <a:off x="0" y="54864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B878E8-6E14-45AA-B396-118A68D2F61B}"/>
              </a:ext>
            </a:extLst>
          </p:cNvPr>
          <p:cNvSpPr txBox="1"/>
          <p:nvPr/>
        </p:nvSpPr>
        <p:spPr>
          <a:xfrm>
            <a:off x="1066800" y="272534"/>
            <a:ext cx="260985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축 설정</a:t>
            </a:r>
          </a:p>
        </p:txBody>
      </p:sp>
      <p:sp>
        <p:nvSpPr>
          <p:cNvPr id="9" name="십자형 8">
            <a:extLst>
              <a:ext uri="{FF2B5EF4-FFF2-40B4-BE49-F238E27FC236}">
                <a16:creationId xmlns:a16="http://schemas.microsoft.com/office/drawing/2014/main" id="{F3B57E49-A8DD-41CE-9B9C-9811F0FAD08C}"/>
              </a:ext>
            </a:extLst>
          </p:cNvPr>
          <p:cNvSpPr/>
          <p:nvPr/>
        </p:nvSpPr>
        <p:spPr>
          <a:xfrm>
            <a:off x="3305175" y="172141"/>
            <a:ext cx="6480000" cy="6480000"/>
          </a:xfrm>
          <a:prstGeom prst="plus">
            <a:avLst>
              <a:gd name="adj" fmla="val 4969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677180-6CD5-4980-9D39-E71AF5A70F07}"/>
              </a:ext>
            </a:extLst>
          </p:cNvPr>
          <p:cNvSpPr txBox="1"/>
          <p:nvPr/>
        </p:nvSpPr>
        <p:spPr>
          <a:xfrm>
            <a:off x="6592800" y="205859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오프라인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D509D-ED6A-405A-A67D-041622504E8C}"/>
              </a:ext>
            </a:extLst>
          </p:cNvPr>
          <p:cNvSpPr txBox="1"/>
          <p:nvPr/>
        </p:nvSpPr>
        <p:spPr>
          <a:xfrm>
            <a:off x="5716500" y="6282809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온라인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8E6A5F-C37A-4102-B726-07950378BECE}"/>
              </a:ext>
            </a:extLst>
          </p:cNvPr>
          <p:cNvSpPr txBox="1"/>
          <p:nvPr/>
        </p:nvSpPr>
        <p:spPr>
          <a:xfrm>
            <a:off x="9774150" y="3227475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비전문가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A7E141-56D6-4F4B-AD7D-4737E9FC4776}"/>
              </a:ext>
            </a:extLst>
          </p:cNvPr>
          <p:cNvSpPr txBox="1"/>
          <p:nvPr/>
        </p:nvSpPr>
        <p:spPr>
          <a:xfrm>
            <a:off x="2506575" y="3227475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전문가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195016-3A19-45C8-AB5F-57CD7612CB9E}"/>
              </a:ext>
            </a:extLst>
          </p:cNvPr>
          <p:cNvSpPr/>
          <p:nvPr/>
        </p:nvSpPr>
        <p:spPr>
          <a:xfrm>
            <a:off x="7602449" y="4667274"/>
            <a:ext cx="3094125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인터넷 플랫폼 </a:t>
            </a:r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 </a:t>
            </a:r>
            <a:r>
              <a:rPr lang="ko-KR" altLang="en-US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커뮤니티</a:t>
            </a:r>
            <a:endParaRPr lang="en-US" altLang="ko-KR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이용자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CBE275-3456-4316-8383-2DB6CF8788C7}"/>
              </a:ext>
            </a:extLst>
          </p:cNvPr>
          <p:cNvSpPr/>
          <p:nvPr/>
        </p:nvSpPr>
        <p:spPr>
          <a:xfrm>
            <a:off x="7602449" y="1242608"/>
            <a:ext cx="3094125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영화관 애호가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190C79-430F-46C1-B3BC-C69237413CE3}"/>
              </a:ext>
            </a:extLst>
          </p:cNvPr>
          <p:cNvSpPr/>
          <p:nvPr/>
        </p:nvSpPr>
        <p:spPr>
          <a:xfrm>
            <a:off x="2735174" y="4667274"/>
            <a:ext cx="3094125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평론가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9BFA09-F7C7-431C-BBA7-B8036E2438FE}"/>
              </a:ext>
            </a:extLst>
          </p:cNvPr>
          <p:cNvSpPr/>
          <p:nvPr/>
        </p:nvSpPr>
        <p:spPr>
          <a:xfrm>
            <a:off x="2735174" y="1242608"/>
            <a:ext cx="3094125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영화 제작자 </a:t>
            </a:r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 </a:t>
            </a:r>
            <a:r>
              <a:rPr lang="ko-KR" altLang="en-US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작곡작사가</a:t>
            </a:r>
          </a:p>
        </p:txBody>
      </p:sp>
    </p:spTree>
    <p:extLst>
      <p:ext uri="{BB962C8B-B14F-4D97-AF65-F5344CB8AC3E}">
        <p14:creationId xmlns:p14="http://schemas.microsoft.com/office/powerpoint/2010/main" val="193547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59BC1A7-AB17-4C3B-B773-831431CF88BB}"/>
              </a:ext>
            </a:extLst>
          </p:cNvPr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75AA2C-0A25-4766-B25E-AED70ADAC267}"/>
              </a:ext>
            </a:extLst>
          </p:cNvPr>
          <p:cNvSpPr/>
          <p:nvPr/>
        </p:nvSpPr>
        <p:spPr>
          <a:xfrm>
            <a:off x="0" y="18288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57EF41-B2E2-4480-A329-172442F2C77F}"/>
              </a:ext>
            </a:extLst>
          </p:cNvPr>
          <p:cNvSpPr/>
          <p:nvPr/>
        </p:nvSpPr>
        <p:spPr>
          <a:xfrm>
            <a:off x="0" y="36576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7769D9-F394-475C-9445-F545F253D3E3}"/>
              </a:ext>
            </a:extLst>
          </p:cNvPr>
          <p:cNvSpPr/>
          <p:nvPr/>
        </p:nvSpPr>
        <p:spPr>
          <a:xfrm>
            <a:off x="0" y="54864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D80F27-D81E-4636-9EAD-23CA1EB715A1}"/>
              </a:ext>
            </a:extLst>
          </p:cNvPr>
          <p:cNvSpPr txBox="1"/>
          <p:nvPr/>
        </p:nvSpPr>
        <p:spPr>
          <a:xfrm>
            <a:off x="1066800" y="272534"/>
            <a:ext cx="260985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설문 조사 내용 정리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ABEDAE-4BCE-4F84-B162-B898194FF40F}"/>
              </a:ext>
            </a:extLst>
          </p:cNvPr>
          <p:cNvSpPr txBox="1"/>
          <p:nvPr/>
        </p:nvSpPr>
        <p:spPr>
          <a:xfrm>
            <a:off x="1047750" y="1459468"/>
            <a:ext cx="888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성별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나이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커뮤니티 앱 사용 여부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불편한 점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앱 개발 시 사용 의향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앱 개선점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id="{67D0CE32-CA98-43BC-BE94-DA9387400D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7983029"/>
              </p:ext>
            </p:extLst>
          </p:nvPr>
        </p:nvGraphicFramePr>
        <p:xfrm>
          <a:off x="809624" y="2190750"/>
          <a:ext cx="3400425" cy="293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차트 20">
            <a:extLst>
              <a:ext uri="{FF2B5EF4-FFF2-40B4-BE49-F238E27FC236}">
                <a16:creationId xmlns:a16="http://schemas.microsoft.com/office/drawing/2014/main" id="{47670E03-CECC-4CA2-9E17-4DB5584B9D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2447638"/>
              </p:ext>
            </p:extLst>
          </p:nvPr>
        </p:nvGraphicFramePr>
        <p:xfrm>
          <a:off x="3385607" y="2190750"/>
          <a:ext cx="3032128" cy="293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" name="차트 23">
            <a:extLst>
              <a:ext uri="{FF2B5EF4-FFF2-40B4-BE49-F238E27FC236}">
                <a16:creationId xmlns:a16="http://schemas.microsoft.com/office/drawing/2014/main" id="{36129C13-3FB6-43AB-B5C4-52887DB731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4133405"/>
              </p:ext>
            </p:extLst>
          </p:nvPr>
        </p:nvGraphicFramePr>
        <p:xfrm>
          <a:off x="5602818" y="2186517"/>
          <a:ext cx="3568700" cy="2937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7" name="차트 26">
            <a:extLst>
              <a:ext uri="{FF2B5EF4-FFF2-40B4-BE49-F238E27FC236}">
                <a16:creationId xmlns:a16="http://schemas.microsoft.com/office/drawing/2014/main" id="{96F4A902-20A6-4C9E-A131-CB46C8D091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8483051"/>
              </p:ext>
            </p:extLst>
          </p:nvPr>
        </p:nvGraphicFramePr>
        <p:xfrm>
          <a:off x="8080376" y="2190750"/>
          <a:ext cx="3568700" cy="2937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76788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41E7B8-85D0-44F1-9A60-69DE1902200F}"/>
              </a:ext>
            </a:extLst>
          </p:cNvPr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AC35EC-3D2B-47F6-8AF9-C95E36D894B9}"/>
              </a:ext>
            </a:extLst>
          </p:cNvPr>
          <p:cNvSpPr/>
          <p:nvPr/>
        </p:nvSpPr>
        <p:spPr>
          <a:xfrm>
            <a:off x="0" y="18288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12A6D1-7FD3-42E1-AB99-C2286CE42023}"/>
              </a:ext>
            </a:extLst>
          </p:cNvPr>
          <p:cNvSpPr/>
          <p:nvPr/>
        </p:nvSpPr>
        <p:spPr>
          <a:xfrm>
            <a:off x="0" y="36576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9734FF-0A50-4BD8-9F4C-7811E98B5C9E}"/>
              </a:ext>
            </a:extLst>
          </p:cNvPr>
          <p:cNvSpPr/>
          <p:nvPr/>
        </p:nvSpPr>
        <p:spPr>
          <a:xfrm>
            <a:off x="0" y="54864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45DC07-99C9-452C-82B7-53F6ACF8B537}"/>
              </a:ext>
            </a:extLst>
          </p:cNvPr>
          <p:cNvSpPr txBox="1"/>
          <p:nvPr/>
        </p:nvSpPr>
        <p:spPr>
          <a:xfrm>
            <a:off x="1066800" y="272534"/>
            <a:ext cx="260985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설문 조사 내용 정리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F69B41-4523-4E85-B005-BA28FD55BEFB}"/>
              </a:ext>
            </a:extLst>
          </p:cNvPr>
          <p:cNvSpPr txBox="1"/>
          <p:nvPr/>
        </p:nvSpPr>
        <p:spPr>
          <a:xfrm>
            <a:off x="1075189" y="1351746"/>
            <a:ext cx="39582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기존 커뮤니티 불편한 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6FD328-67C0-497C-B159-BB0D6072D302}"/>
              </a:ext>
            </a:extLst>
          </p:cNvPr>
          <p:cNvSpPr txBox="1"/>
          <p:nvPr/>
        </p:nvSpPr>
        <p:spPr>
          <a:xfrm>
            <a:off x="1075188" y="3180546"/>
            <a:ext cx="50208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개선점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38C5A3-791B-44E4-84FD-3E83152013A2}"/>
              </a:ext>
            </a:extLst>
          </p:cNvPr>
          <p:cNvSpPr txBox="1"/>
          <p:nvPr/>
        </p:nvSpPr>
        <p:spPr>
          <a:xfrm>
            <a:off x="1075188" y="2083149"/>
            <a:ext cx="4537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익명성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UI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문제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커뮤니티 관리 문제 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C26E86-8024-4985-A455-EACB762112B9}"/>
              </a:ext>
            </a:extLst>
          </p:cNvPr>
          <p:cNvSpPr txBox="1"/>
          <p:nvPr/>
        </p:nvSpPr>
        <p:spPr>
          <a:xfrm>
            <a:off x="1075188" y="3914745"/>
            <a:ext cx="7506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광고 지양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익명성과 커뮤니티 관리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의사소통 기능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세부 검색 기능 등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FC5866E-2B99-476E-9442-F8B2299F2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645" y="4418905"/>
            <a:ext cx="6040074" cy="23003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E034E9-E262-4E31-B9C9-B9CAB941538E}"/>
              </a:ext>
            </a:extLst>
          </p:cNvPr>
          <p:cNvSpPr txBox="1"/>
          <p:nvPr/>
        </p:nvSpPr>
        <p:spPr>
          <a:xfrm>
            <a:off x="8959443" y="6442275"/>
            <a:ext cx="2114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설문 결과의 일부</a:t>
            </a:r>
          </a:p>
        </p:txBody>
      </p:sp>
    </p:spTree>
    <p:extLst>
      <p:ext uri="{BB962C8B-B14F-4D97-AF65-F5344CB8AC3E}">
        <p14:creationId xmlns:p14="http://schemas.microsoft.com/office/powerpoint/2010/main" val="253312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6BA3B81-5D10-4F75-BD8A-51C9C9BF2A9D}"/>
              </a:ext>
            </a:extLst>
          </p:cNvPr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0A31C9-5F1C-4026-8293-CAF3CA3C0522}"/>
              </a:ext>
            </a:extLst>
          </p:cNvPr>
          <p:cNvSpPr/>
          <p:nvPr/>
        </p:nvSpPr>
        <p:spPr>
          <a:xfrm>
            <a:off x="0" y="18288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37BE52-8CFB-488D-A381-5D9909B5FD4F}"/>
              </a:ext>
            </a:extLst>
          </p:cNvPr>
          <p:cNvSpPr/>
          <p:nvPr/>
        </p:nvSpPr>
        <p:spPr>
          <a:xfrm>
            <a:off x="0" y="36576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D16B57-2482-40EB-B5EC-978057237702}"/>
              </a:ext>
            </a:extLst>
          </p:cNvPr>
          <p:cNvSpPr/>
          <p:nvPr/>
        </p:nvSpPr>
        <p:spPr>
          <a:xfrm>
            <a:off x="0" y="54864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1B9BD9-9DE4-41C6-BF1D-9CE7E8632258}"/>
              </a:ext>
            </a:extLst>
          </p:cNvPr>
          <p:cNvSpPr txBox="1"/>
          <p:nvPr/>
        </p:nvSpPr>
        <p:spPr>
          <a:xfrm>
            <a:off x="1242969" y="180201"/>
            <a:ext cx="5396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인터뷰 </a:t>
            </a:r>
            <a:r>
              <a:rPr lang="en-US" altLang="ko-KR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– </a:t>
            </a:r>
            <a:r>
              <a:rPr lang="ko-KR" altLang="en-US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전은진 교수님 </a:t>
            </a:r>
            <a:r>
              <a:rPr lang="en-US" altLang="ko-KR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 </a:t>
            </a:r>
            <a:r>
              <a:rPr lang="ko-KR" altLang="en-US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전문가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83BE216-9341-4ABD-AB6A-064876310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524" y="1381082"/>
            <a:ext cx="7281486" cy="40958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0CA304-4415-4311-97F4-C9FDCC4DFA4D}"/>
              </a:ext>
            </a:extLst>
          </p:cNvPr>
          <p:cNvSpPr txBox="1"/>
          <p:nvPr/>
        </p:nvSpPr>
        <p:spPr>
          <a:xfrm>
            <a:off x="5104650" y="5754468"/>
            <a:ext cx="274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첼리스트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작평가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대학교수</a:t>
            </a:r>
          </a:p>
        </p:txBody>
      </p:sp>
    </p:spTree>
    <p:extLst>
      <p:ext uri="{BB962C8B-B14F-4D97-AF65-F5344CB8AC3E}">
        <p14:creationId xmlns:p14="http://schemas.microsoft.com/office/powerpoint/2010/main" val="36772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F2AFE4-BB4F-4C1A-AA6D-DE5311C6DCE4}"/>
              </a:ext>
            </a:extLst>
          </p:cNvPr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22FD69-1870-46F8-898A-DB56253331D5}"/>
              </a:ext>
            </a:extLst>
          </p:cNvPr>
          <p:cNvSpPr/>
          <p:nvPr/>
        </p:nvSpPr>
        <p:spPr>
          <a:xfrm>
            <a:off x="0" y="18288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9CF1BE-17D3-4094-8B18-A6197AD5A7B1}"/>
              </a:ext>
            </a:extLst>
          </p:cNvPr>
          <p:cNvSpPr/>
          <p:nvPr/>
        </p:nvSpPr>
        <p:spPr>
          <a:xfrm>
            <a:off x="0" y="36576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634DBA-EFA7-450A-B2B3-679A49590C81}"/>
              </a:ext>
            </a:extLst>
          </p:cNvPr>
          <p:cNvSpPr/>
          <p:nvPr/>
        </p:nvSpPr>
        <p:spPr>
          <a:xfrm>
            <a:off x="0" y="54864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FA2386-803C-49B0-9D6D-503BD9B9AE14}"/>
              </a:ext>
            </a:extLst>
          </p:cNvPr>
          <p:cNvSpPr txBox="1"/>
          <p:nvPr/>
        </p:nvSpPr>
        <p:spPr>
          <a:xfrm>
            <a:off x="1075189" y="1351746"/>
            <a:ext cx="39582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직업과 나이가 어떻게 되나요</a:t>
            </a:r>
            <a:r>
              <a:rPr lang="en-US" altLang="ko-KR" sz="25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  <a:endParaRPr lang="ko-KR" altLang="en-US" sz="25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A53800-D2D3-42C8-A6CF-346B576F8082}"/>
              </a:ext>
            </a:extLst>
          </p:cNvPr>
          <p:cNvSpPr txBox="1"/>
          <p:nvPr/>
        </p:nvSpPr>
        <p:spPr>
          <a:xfrm>
            <a:off x="1242969" y="180201"/>
            <a:ext cx="5396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인터뷰 </a:t>
            </a:r>
            <a:r>
              <a:rPr lang="en-US" altLang="ko-KR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– </a:t>
            </a:r>
            <a:r>
              <a:rPr lang="ko-KR" altLang="en-US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전은진 교수님 </a:t>
            </a:r>
            <a:r>
              <a:rPr lang="en-US" altLang="ko-KR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 </a:t>
            </a:r>
            <a:r>
              <a:rPr lang="ko-KR" altLang="en-US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전문가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FC0A25-FF27-429F-A724-2D66590E3292}"/>
              </a:ext>
            </a:extLst>
          </p:cNvPr>
          <p:cNvSpPr txBox="1"/>
          <p:nvPr/>
        </p:nvSpPr>
        <p:spPr>
          <a:xfrm>
            <a:off x="1075188" y="3180546"/>
            <a:ext cx="50208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경력과 활동에 대해 이야기 해 주세요</a:t>
            </a:r>
            <a:r>
              <a:rPr lang="en-US" altLang="ko-KR" sz="25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  <a:endParaRPr lang="ko-KR" altLang="en-US" sz="25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3FB17F-A597-4B93-8798-B8EC3C045FC4}"/>
              </a:ext>
            </a:extLst>
          </p:cNvPr>
          <p:cNvSpPr txBox="1"/>
          <p:nvPr/>
        </p:nvSpPr>
        <p:spPr>
          <a:xfrm>
            <a:off x="1075188" y="5006550"/>
            <a:ext cx="39582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인맥은 어떻게 쌓으셨나요</a:t>
            </a:r>
            <a:r>
              <a:rPr lang="en-US" altLang="ko-KR" sz="25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  <a:endParaRPr lang="ko-KR" altLang="en-US" sz="25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36C2A1-9091-4EAC-8540-485C81E88FA7}"/>
              </a:ext>
            </a:extLst>
          </p:cNvPr>
          <p:cNvSpPr txBox="1"/>
          <p:nvPr/>
        </p:nvSpPr>
        <p:spPr>
          <a:xfrm>
            <a:off x="1075188" y="2083149"/>
            <a:ext cx="4537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34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세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첼리스트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0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작평가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대학교수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20AD73-D23A-4686-92D1-FAC1033A893D}"/>
              </a:ext>
            </a:extLst>
          </p:cNvPr>
          <p:cNvSpPr txBox="1"/>
          <p:nvPr/>
        </p:nvSpPr>
        <p:spPr>
          <a:xfrm>
            <a:off x="1075189" y="3914745"/>
            <a:ext cx="662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첼로 전공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포스트모던음악학과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0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석박사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공연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팀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개인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  <a:endParaRPr lang="ko-KR" altLang="en-US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266D36-39C5-4B3A-8E20-8ACBFF32C1A2}"/>
              </a:ext>
            </a:extLst>
          </p:cNvPr>
          <p:cNvSpPr txBox="1"/>
          <p:nvPr/>
        </p:nvSpPr>
        <p:spPr>
          <a:xfrm>
            <a:off x="1075188" y="5743545"/>
            <a:ext cx="4537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학교 동문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en-US" altLang="ko-KR" sz="20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sns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비즈니스 모임 등</a:t>
            </a:r>
          </a:p>
        </p:txBody>
      </p:sp>
    </p:spTree>
    <p:extLst>
      <p:ext uri="{BB962C8B-B14F-4D97-AF65-F5344CB8AC3E}">
        <p14:creationId xmlns:p14="http://schemas.microsoft.com/office/powerpoint/2010/main" val="113992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F2AFE4-BB4F-4C1A-AA6D-DE5311C6DCE4}"/>
              </a:ext>
            </a:extLst>
          </p:cNvPr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22FD69-1870-46F8-898A-DB56253331D5}"/>
              </a:ext>
            </a:extLst>
          </p:cNvPr>
          <p:cNvSpPr/>
          <p:nvPr/>
        </p:nvSpPr>
        <p:spPr>
          <a:xfrm>
            <a:off x="0" y="18288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9CF1BE-17D3-4094-8B18-A6197AD5A7B1}"/>
              </a:ext>
            </a:extLst>
          </p:cNvPr>
          <p:cNvSpPr/>
          <p:nvPr/>
        </p:nvSpPr>
        <p:spPr>
          <a:xfrm>
            <a:off x="0" y="36576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634DBA-EFA7-450A-B2B3-679A49590C81}"/>
              </a:ext>
            </a:extLst>
          </p:cNvPr>
          <p:cNvSpPr/>
          <p:nvPr/>
        </p:nvSpPr>
        <p:spPr>
          <a:xfrm>
            <a:off x="0" y="54864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FA2386-803C-49B0-9D6D-503BD9B9AE14}"/>
              </a:ext>
            </a:extLst>
          </p:cNvPr>
          <p:cNvSpPr txBox="1"/>
          <p:nvPr/>
        </p:nvSpPr>
        <p:spPr>
          <a:xfrm>
            <a:off x="1075188" y="1351746"/>
            <a:ext cx="97885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전문가와 대중의 시선이 다를 때가 있는데</a:t>
            </a:r>
            <a:r>
              <a:rPr lang="en-US" altLang="ko-KR" sz="25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5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이에 대해 어떻게 생각하나요</a:t>
            </a:r>
            <a:r>
              <a:rPr lang="en-US" altLang="ko-KR" sz="25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  <a:endParaRPr lang="ko-KR" altLang="en-US" sz="25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A53800-D2D3-42C8-A6CF-346B576F8082}"/>
              </a:ext>
            </a:extLst>
          </p:cNvPr>
          <p:cNvSpPr txBox="1"/>
          <p:nvPr/>
        </p:nvSpPr>
        <p:spPr>
          <a:xfrm>
            <a:off x="1242969" y="180201"/>
            <a:ext cx="5396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인터뷰 </a:t>
            </a:r>
            <a:r>
              <a:rPr lang="en-US" altLang="ko-KR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– </a:t>
            </a:r>
            <a:r>
              <a:rPr lang="ko-KR" altLang="en-US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전은진 교수님 </a:t>
            </a:r>
            <a:r>
              <a:rPr lang="en-US" altLang="ko-KR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 </a:t>
            </a:r>
            <a:r>
              <a:rPr lang="ko-KR" altLang="en-US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전문가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FC0A25-FF27-429F-A724-2D66590E3292}"/>
              </a:ext>
            </a:extLst>
          </p:cNvPr>
          <p:cNvSpPr txBox="1"/>
          <p:nvPr/>
        </p:nvSpPr>
        <p:spPr>
          <a:xfrm>
            <a:off x="1075188" y="3180546"/>
            <a:ext cx="50208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이러한 앱이 있으면 어떨까요</a:t>
            </a:r>
            <a:r>
              <a:rPr lang="en-US" altLang="ko-KR" sz="25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  <a:endParaRPr lang="ko-KR" altLang="en-US" sz="25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3FB17F-A597-4B93-8798-B8EC3C045FC4}"/>
              </a:ext>
            </a:extLst>
          </p:cNvPr>
          <p:cNvSpPr txBox="1"/>
          <p:nvPr/>
        </p:nvSpPr>
        <p:spPr>
          <a:xfrm>
            <a:off x="1075188" y="5006550"/>
            <a:ext cx="53088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앱에 넣을 만한 색다른 요소가 있을까요</a:t>
            </a:r>
            <a:r>
              <a:rPr lang="en-US" altLang="ko-KR" sz="25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  <a:endParaRPr lang="ko-KR" altLang="en-US" sz="25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816479-C30F-4560-B9D8-A34BEB98F635}"/>
              </a:ext>
            </a:extLst>
          </p:cNvPr>
          <p:cNvSpPr txBox="1"/>
          <p:nvPr/>
        </p:nvSpPr>
        <p:spPr>
          <a:xfrm>
            <a:off x="1075188" y="2083149"/>
            <a:ext cx="7959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문화 예술은 주관적인 분야라 정답 오답이 명확하지 않다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 </a:t>
            </a:r>
            <a:endParaRPr lang="ko-KR" altLang="en-US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0082D8-2C43-41EE-8BC8-5CF23A8A1C99}"/>
              </a:ext>
            </a:extLst>
          </p:cNvPr>
          <p:cNvSpPr txBox="1"/>
          <p:nvPr/>
        </p:nvSpPr>
        <p:spPr>
          <a:xfrm>
            <a:off x="1075189" y="3914745"/>
            <a:ext cx="662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좋을 것 같다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  <a:endParaRPr lang="ko-KR" altLang="en-US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A037EA-541B-4F59-9AEF-55ACF60134AB}"/>
              </a:ext>
            </a:extLst>
          </p:cNvPr>
          <p:cNvSpPr txBox="1"/>
          <p:nvPr/>
        </p:nvSpPr>
        <p:spPr>
          <a:xfrm>
            <a:off x="1075188" y="5743545"/>
            <a:ext cx="966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MBTI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에 따른 분류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음악 장르 같은 것이 아닌 다른 것을 이용한 분류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색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음악 외 취향 등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등</a:t>
            </a:r>
          </a:p>
        </p:txBody>
      </p:sp>
    </p:spTree>
    <p:extLst>
      <p:ext uri="{BB962C8B-B14F-4D97-AF65-F5344CB8AC3E}">
        <p14:creationId xmlns:p14="http://schemas.microsoft.com/office/powerpoint/2010/main" val="2679701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6BA3B81-5D10-4F75-BD8A-51C9C9BF2A9D}"/>
              </a:ext>
            </a:extLst>
          </p:cNvPr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0A31C9-5F1C-4026-8293-CAF3CA3C0522}"/>
              </a:ext>
            </a:extLst>
          </p:cNvPr>
          <p:cNvSpPr/>
          <p:nvPr/>
        </p:nvSpPr>
        <p:spPr>
          <a:xfrm>
            <a:off x="0" y="18288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37BE52-8CFB-488D-A381-5D9909B5FD4F}"/>
              </a:ext>
            </a:extLst>
          </p:cNvPr>
          <p:cNvSpPr/>
          <p:nvPr/>
        </p:nvSpPr>
        <p:spPr>
          <a:xfrm>
            <a:off x="0" y="36576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D16B57-2482-40EB-B5EC-978057237702}"/>
              </a:ext>
            </a:extLst>
          </p:cNvPr>
          <p:cNvSpPr/>
          <p:nvPr/>
        </p:nvSpPr>
        <p:spPr>
          <a:xfrm>
            <a:off x="0" y="54864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1B9BD9-9DE4-41C6-BF1D-9CE7E8632258}"/>
              </a:ext>
            </a:extLst>
          </p:cNvPr>
          <p:cNvSpPr txBox="1"/>
          <p:nvPr/>
        </p:nvSpPr>
        <p:spPr>
          <a:xfrm>
            <a:off x="1242969" y="180201"/>
            <a:ext cx="5396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인터뷰 </a:t>
            </a:r>
            <a:r>
              <a:rPr lang="en-US" altLang="ko-KR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– </a:t>
            </a:r>
            <a:r>
              <a:rPr lang="ko-KR" altLang="en-US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개발자 </a:t>
            </a:r>
            <a:r>
              <a:rPr lang="en-US" altLang="ko-KR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 </a:t>
            </a:r>
            <a:r>
              <a:rPr lang="ko-KR" altLang="en-US" sz="30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소융</a:t>
            </a:r>
            <a:r>
              <a:rPr lang="ko-KR" altLang="en-US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18</a:t>
            </a:r>
            <a:r>
              <a:rPr lang="ko-KR" altLang="en-US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학번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0CA304-4415-4311-97F4-C9FDCC4DFA4D}"/>
              </a:ext>
            </a:extLst>
          </p:cNvPr>
          <p:cNvSpPr txBox="1"/>
          <p:nvPr/>
        </p:nvSpPr>
        <p:spPr>
          <a:xfrm>
            <a:off x="5104650" y="5754469"/>
            <a:ext cx="344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풀스택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엔지니어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서버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백앤드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개발</a:t>
            </a:r>
          </a:p>
        </p:txBody>
      </p:sp>
      <p:pic>
        <p:nvPicPr>
          <p:cNvPr id="1028" name="Picture 4" descr="사용자 컴퓨터 아이콘 익명, 머리, 기타, 얼굴, 서비스 png | PNGWing">
            <a:extLst>
              <a:ext uri="{FF2B5EF4-FFF2-40B4-BE49-F238E27FC236}">
                <a16:creationId xmlns:a16="http://schemas.microsoft.com/office/drawing/2014/main" id="{68B97032-0084-4CF0-BE3F-0B7CA4551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24" b="97492" l="2935" r="96522">
                        <a14:foregroundMark x1="20978" y1="86260" x2="28261" y2="90403"/>
                        <a14:foregroundMark x1="28261" y1="90403" x2="41522" y2="91276"/>
                        <a14:foregroundMark x1="41522" y1="91276" x2="72174" y2="90403"/>
                        <a14:foregroundMark x1="72174" y1="90403" x2="78804" y2="87350"/>
                        <a14:foregroundMark x1="78804" y1="87350" x2="89457" y2="90076"/>
                        <a14:foregroundMark x1="89457" y1="90076" x2="95870" y2="93784"/>
                        <a14:foregroundMark x1="95870" y1="93784" x2="90761" y2="99782"/>
                        <a14:foregroundMark x1="90761" y1="99782" x2="6848" y2="99782"/>
                        <a14:foregroundMark x1="6848" y1="99782" x2="22609" y2="98473"/>
                        <a14:foregroundMark x1="22609" y1="98473" x2="30000" y2="99564"/>
                        <a14:foregroundMark x1="30000" y1="99564" x2="4348" y2="99237"/>
                        <a14:foregroundMark x1="4348" y1="99237" x2="8478" y2="92366"/>
                        <a14:foregroundMark x1="8478" y1="92366" x2="20761" y2="86478"/>
                        <a14:foregroundMark x1="5543" y1="93457" x2="217" y2="99673"/>
                        <a14:foregroundMark x1="217" y1="99673" x2="12935" y2="98582"/>
                        <a14:foregroundMark x1="12935" y1="98582" x2="6087" y2="94002"/>
                        <a14:foregroundMark x1="6087" y1="94002" x2="6196" y2="93348"/>
                        <a14:foregroundMark x1="3370" y1="94329" x2="3152" y2="95311"/>
                        <a14:foregroundMark x1="86413" y1="90076" x2="92717" y2="93130"/>
                        <a14:foregroundMark x1="92717" y1="93130" x2="80543" y2="97710"/>
                        <a14:foregroundMark x1="80543" y1="97710" x2="71739" y2="96183"/>
                        <a14:foregroundMark x1="71739" y1="96183" x2="82717" y2="93784"/>
                        <a14:foregroundMark x1="82717" y1="93784" x2="86957" y2="90294"/>
                        <a14:foregroundMark x1="93370" y1="93021" x2="99674" y2="96728"/>
                        <a14:foregroundMark x1="99674" y1="96728" x2="92391" y2="97492"/>
                        <a14:foregroundMark x1="92391" y1="97492" x2="93370" y2="94766"/>
                        <a14:foregroundMark x1="96087" y1="94766" x2="96522" y2="954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640" y="1259156"/>
            <a:ext cx="4353752" cy="433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956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F2AFE4-BB4F-4C1A-AA6D-DE5311C6DCE4}"/>
              </a:ext>
            </a:extLst>
          </p:cNvPr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22FD69-1870-46F8-898A-DB56253331D5}"/>
              </a:ext>
            </a:extLst>
          </p:cNvPr>
          <p:cNvSpPr/>
          <p:nvPr/>
        </p:nvSpPr>
        <p:spPr>
          <a:xfrm>
            <a:off x="0" y="18288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9CF1BE-17D3-4094-8B18-A6197AD5A7B1}"/>
              </a:ext>
            </a:extLst>
          </p:cNvPr>
          <p:cNvSpPr/>
          <p:nvPr/>
        </p:nvSpPr>
        <p:spPr>
          <a:xfrm>
            <a:off x="0" y="36576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634DBA-EFA7-450A-B2B3-679A49590C81}"/>
              </a:ext>
            </a:extLst>
          </p:cNvPr>
          <p:cNvSpPr/>
          <p:nvPr/>
        </p:nvSpPr>
        <p:spPr>
          <a:xfrm>
            <a:off x="0" y="548640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FA2386-803C-49B0-9D6D-503BD9B9AE14}"/>
              </a:ext>
            </a:extLst>
          </p:cNvPr>
          <p:cNvSpPr txBox="1"/>
          <p:nvPr/>
        </p:nvSpPr>
        <p:spPr>
          <a:xfrm>
            <a:off x="1075189" y="1351746"/>
            <a:ext cx="39582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직업과 나이가 </a:t>
            </a:r>
            <a:r>
              <a:rPr lang="ko-KR" altLang="en-US" sz="25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어떻게 되나요</a:t>
            </a:r>
            <a:r>
              <a:rPr lang="en-US" altLang="ko-KR" sz="25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  <a:endParaRPr lang="ko-KR" altLang="en-US" sz="25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FC0A25-FF27-429F-A724-2D66590E3292}"/>
              </a:ext>
            </a:extLst>
          </p:cNvPr>
          <p:cNvSpPr txBox="1"/>
          <p:nvPr/>
        </p:nvSpPr>
        <p:spPr>
          <a:xfrm>
            <a:off x="1075188" y="3180546"/>
            <a:ext cx="50208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평소 생활 패턴이 어떻게 될까요</a:t>
            </a:r>
            <a:r>
              <a:rPr lang="en-US" altLang="ko-KR" sz="25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  <a:endParaRPr lang="ko-KR" altLang="en-US" sz="25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3FB17F-A597-4B93-8798-B8EC3C045FC4}"/>
              </a:ext>
            </a:extLst>
          </p:cNvPr>
          <p:cNvSpPr txBox="1"/>
          <p:nvPr/>
        </p:nvSpPr>
        <p:spPr>
          <a:xfrm>
            <a:off x="1075188" y="5006550"/>
            <a:ext cx="39582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경력에 대해 말씀해 주세요</a:t>
            </a:r>
            <a:r>
              <a:rPr lang="en-US" altLang="ko-KR" sz="25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  <a:endParaRPr lang="ko-KR" altLang="en-US" sz="25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F5F3B4-774F-4145-A8CB-615359B06576}"/>
              </a:ext>
            </a:extLst>
          </p:cNvPr>
          <p:cNvSpPr txBox="1"/>
          <p:nvPr/>
        </p:nvSpPr>
        <p:spPr>
          <a:xfrm>
            <a:off x="1242969" y="180201"/>
            <a:ext cx="5396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인터뷰 </a:t>
            </a:r>
            <a:r>
              <a:rPr lang="en-US" altLang="ko-KR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– </a:t>
            </a:r>
            <a:r>
              <a:rPr lang="ko-KR" altLang="en-US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개발자 </a:t>
            </a:r>
            <a:r>
              <a:rPr lang="en-US" altLang="ko-KR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 </a:t>
            </a:r>
            <a:r>
              <a:rPr lang="ko-KR" altLang="en-US" sz="30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소융</a:t>
            </a:r>
            <a:r>
              <a:rPr lang="ko-KR" altLang="en-US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18</a:t>
            </a:r>
            <a:r>
              <a:rPr lang="ko-KR" altLang="en-US" sz="3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학번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61BCD2-AA41-4370-8F7F-C1ABD34ADFF1}"/>
              </a:ext>
            </a:extLst>
          </p:cNvPr>
          <p:cNvSpPr txBox="1"/>
          <p:nvPr/>
        </p:nvSpPr>
        <p:spPr>
          <a:xfrm>
            <a:off x="1075188" y="2083149"/>
            <a:ext cx="5468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23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세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스타트업 </a:t>
            </a:r>
            <a:r>
              <a:rPr lang="ko-KR" altLang="en-US" sz="20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풀스택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엔지니어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서버 </a:t>
            </a:r>
            <a:r>
              <a:rPr lang="ko-KR" altLang="en-US" sz="20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백앤드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개발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3C77BE-5946-42D7-8E85-888DA9FBEE17}"/>
              </a:ext>
            </a:extLst>
          </p:cNvPr>
          <p:cNvSpPr txBox="1"/>
          <p:nvPr/>
        </p:nvSpPr>
        <p:spPr>
          <a:xfrm>
            <a:off x="1075189" y="3914745"/>
            <a:ext cx="790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9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시 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45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분 출근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10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시 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30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분 업무 공유 미팅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1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시 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30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분 점심 식사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8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시 퇴근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B9281C-BC16-4529-ABBD-84629399C0D3}"/>
              </a:ext>
            </a:extLst>
          </p:cNvPr>
          <p:cNvSpPr txBox="1"/>
          <p:nvPr/>
        </p:nvSpPr>
        <p:spPr>
          <a:xfrm>
            <a:off x="1075188" y="5743545"/>
            <a:ext cx="5563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외주 </a:t>
            </a:r>
            <a:r>
              <a:rPr lang="ko-KR" altLang="en-US" sz="20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풀스택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웹페이지 개발 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6</a:t>
            </a:r>
            <a:r>
              <a:rPr lang="ko-KR" altLang="en-US" sz="20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년차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스타트업 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</a:t>
            </a:r>
            <a:r>
              <a:rPr lang="ko-KR" altLang="en-US" sz="20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년차</a:t>
            </a:r>
            <a:endParaRPr lang="ko-KR" altLang="en-US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3323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348</Words>
  <Application>Microsoft Office PowerPoint</Application>
  <PresentationFormat>와이드스크린</PresentationFormat>
  <Paragraphs>57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12롯데마트드림Bold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 wonsik</dc:creator>
  <cp:lastModifiedBy>kwon wonsik</cp:lastModifiedBy>
  <cp:revision>19</cp:revision>
  <dcterms:created xsi:type="dcterms:W3CDTF">2021-10-11T01:27:42Z</dcterms:created>
  <dcterms:modified xsi:type="dcterms:W3CDTF">2021-10-12T07:59:25Z</dcterms:modified>
</cp:coreProperties>
</file>