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35BA-E118-44F1-A171-2F4CCFE1F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054B09-BD4C-4F75-BE98-369C7B3A7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3C256-A63D-45B8-B08A-E5472D79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F67A-AD65-4E4B-AC9D-7FCE1C24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3E911-E61D-4C3D-B921-B5B2570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6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46183-0CE6-480B-82EE-A331895F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0F2E3-9852-485F-9F6F-9EA9E8D0E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19670-7455-483E-B8F3-DA71621E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41EF5-FC5D-4121-8B3F-0BA67535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6E9B1-4BA5-412C-9C81-E8D3573F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DB9EC-2728-4DAA-92A1-FD71CFAFA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02DC5-ECC7-456C-BA3A-93F654879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6A5D6-409A-4D26-BD0D-D77EC2BD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F213C-598F-41B2-B9B2-31D4D5A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2C480-3528-4422-8AB3-5AFE2FBE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4DEE-C546-4303-9FA1-5A5BADAB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220B5-9CC8-4AFA-960D-8B1C2328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AC78C-9417-48F9-80CD-45B10F65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3C408-AC6B-4822-B104-381C645E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9605F-F051-4D02-9FBD-BECCB779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C8FE2-5284-4F1A-B4E2-22C57DD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F1623-D613-430A-9D86-06C654FA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B57A0-4CAD-4552-ACA4-AE98AC11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D1D72-644A-4C21-A733-B797DA12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002F7-499E-4F24-A7AF-5AE143A7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9071-7953-47EB-AAAF-20281DD0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ECA00-54A5-4216-A9B9-03555CEF5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AA0D9-06E8-4DD9-BDDC-1F1B6E65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0846B-93AC-4F1C-ABE7-19E257B3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97F50-2724-4DC6-8C00-FDD55CF7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77E9A-A67A-4315-8C55-E841D82C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E66A-0CBA-470D-B952-4B0EA4A0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FE639-BD72-48CA-AA4E-AAFA861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5115C-546E-4266-88B4-6D560B3C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E1BBF2-128A-448A-80EF-9BF5757A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F4BFF5-1F89-4785-89F5-E7287E3E0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423F89-6195-4ADA-8CA1-0E4A58AB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8AC91D-57F8-413B-ACCD-5A4786D3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4945E1-2F8B-4581-8885-4D83AFF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A58B6-2C7C-4561-AFDE-E242E66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043B8-A60C-424A-BDB5-DE9FCA81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74C80-4EB1-4FFE-B94A-B77B02C8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58585C-254D-47E0-9D0C-FDA2303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01C0A4-4C23-48C2-AED0-E3593DB7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479A89-A478-4B16-824F-746C92FF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E185E-57F5-4B32-AC98-1173F80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6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7B30E-E0D1-4338-9D3E-AD5BF803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EE484-A27C-4200-AC08-B858D20E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8871F-A139-411B-9D92-2251BE47A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A94E1-5E70-4604-9B40-0B5FCFDA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EF7E5-3B73-43D1-A1D0-19AC62AC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4B03D-3456-4CBB-937F-2826B76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0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4D51-7E1E-4344-A9FD-38C2FC96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CF340-CD7C-4693-9290-CB10752D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E5328-5F15-4602-BCDE-1D49E85F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F18A7-8A76-49F3-8EB1-A8DDA24D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80E50-EB79-4C4E-95D2-295D0322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F1DDC-472E-4D37-9376-2934EB90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B67C3D-71C3-4382-925A-EA857614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110C-60D1-46B7-A7A6-C155A1E5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A0882-23FB-48B4-8538-B7A3503D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1CE2-538A-4BB4-9DBA-432EA579129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399B3-644F-4F0D-ABF4-727E291C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12854-7C11-423D-B167-DF4A7001A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336C-489E-4FAF-8536-8D14C77C5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78588E2-1EF4-4EFF-8863-1BA67346C56F}"/>
              </a:ext>
            </a:extLst>
          </p:cNvPr>
          <p:cNvSpPr/>
          <p:nvPr/>
        </p:nvSpPr>
        <p:spPr>
          <a:xfrm>
            <a:off x="-1" y="1510018"/>
            <a:ext cx="6610525" cy="5347982"/>
          </a:xfrm>
          <a:prstGeom prst="rtTriangle">
            <a:avLst/>
          </a:prstGeom>
          <a:solidFill>
            <a:schemeClr val="bg2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0986C69-31BA-42EA-AD83-A9207E0BF225}"/>
              </a:ext>
            </a:extLst>
          </p:cNvPr>
          <p:cNvSpPr/>
          <p:nvPr/>
        </p:nvSpPr>
        <p:spPr>
          <a:xfrm rot="5400000">
            <a:off x="919065" y="-919067"/>
            <a:ext cx="5868956" cy="7707089"/>
          </a:xfrm>
          <a:prstGeom prst="rtTriangle">
            <a:avLst/>
          </a:prstGeom>
          <a:solidFill>
            <a:schemeClr val="bg2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BC4C77-6F34-4722-8DF0-51FC853393B6}"/>
              </a:ext>
            </a:extLst>
          </p:cNvPr>
          <p:cNvSpPr/>
          <p:nvPr/>
        </p:nvSpPr>
        <p:spPr>
          <a:xfrm>
            <a:off x="3412350" y="3429000"/>
            <a:ext cx="6396348" cy="79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F10E4-F1CB-48BA-B55C-FE0D921EE908}"/>
              </a:ext>
            </a:extLst>
          </p:cNvPr>
          <p:cNvSpPr txBox="1"/>
          <p:nvPr/>
        </p:nvSpPr>
        <p:spPr>
          <a:xfrm>
            <a:off x="5723904" y="1959429"/>
            <a:ext cx="177324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DTN</a:t>
            </a:r>
            <a:endParaRPr lang="ko-KR" altLang="en-US" sz="7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D67C1-25D8-4862-9323-53DFFC5A1442}"/>
              </a:ext>
            </a:extLst>
          </p:cNvPr>
          <p:cNvSpPr txBox="1"/>
          <p:nvPr/>
        </p:nvSpPr>
        <p:spPr>
          <a:xfrm>
            <a:off x="4633059" y="3731386"/>
            <a:ext cx="395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권원식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김정훈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송인서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안병하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이창렬</a:t>
            </a:r>
          </a:p>
        </p:txBody>
      </p:sp>
    </p:spTree>
    <p:extLst>
      <p:ext uri="{BB962C8B-B14F-4D97-AF65-F5344CB8AC3E}">
        <p14:creationId xmlns:p14="http://schemas.microsoft.com/office/powerpoint/2010/main" val="370068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BA50B1-70A3-4751-88BE-815F4B82A8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– </a:t>
            </a:r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DB4F4-87C2-496D-B427-45A93602A894}"/>
              </a:ext>
            </a:extLst>
          </p:cNvPr>
          <p:cNvSpPr txBox="1"/>
          <p:nvPr/>
        </p:nvSpPr>
        <p:spPr>
          <a:xfrm>
            <a:off x="1524340" y="6034902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86C54-7DF8-4BC6-96CA-17DFDDFDA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" t="2360" r="3948" b="2083"/>
          <a:stretch/>
        </p:blipFill>
        <p:spPr>
          <a:xfrm>
            <a:off x="705696" y="1596252"/>
            <a:ext cx="2488802" cy="44386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99EA0D-5F62-407A-9AF5-4A4FB0E06612}"/>
              </a:ext>
            </a:extLst>
          </p:cNvPr>
          <p:cNvCxnSpPr>
            <a:cxnSpLocks/>
          </p:cNvCxnSpPr>
          <p:nvPr/>
        </p:nvCxnSpPr>
        <p:spPr>
          <a:xfrm flipH="1">
            <a:off x="2538291" y="2164207"/>
            <a:ext cx="293319" cy="28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0DF86A-7D6C-4BAF-BD03-9EA9363D38E1}"/>
              </a:ext>
            </a:extLst>
          </p:cNvPr>
          <p:cNvCxnSpPr>
            <a:cxnSpLocks/>
          </p:cNvCxnSpPr>
          <p:nvPr/>
        </p:nvCxnSpPr>
        <p:spPr>
          <a:xfrm flipH="1">
            <a:off x="2822281" y="2173538"/>
            <a:ext cx="662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009910-5367-4111-ACD2-707A5B10EC3D}"/>
              </a:ext>
            </a:extLst>
          </p:cNvPr>
          <p:cNvSpPr txBox="1"/>
          <p:nvPr/>
        </p:nvSpPr>
        <p:spPr>
          <a:xfrm>
            <a:off x="3471352" y="1988872"/>
            <a:ext cx="24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콘서트 정보 알림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D6B882-EBB4-4B68-8FB9-0A97786E3FE8}"/>
              </a:ext>
            </a:extLst>
          </p:cNvPr>
          <p:cNvGrpSpPr/>
          <p:nvPr/>
        </p:nvGrpSpPr>
        <p:grpSpPr>
          <a:xfrm>
            <a:off x="2214161" y="3767703"/>
            <a:ext cx="3213428" cy="458503"/>
            <a:chOff x="8729384" y="2838453"/>
            <a:chExt cx="3213428" cy="45850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9499DAF-B152-4721-8059-911B93D3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888AEF-6CA2-4321-80BD-69A31EA3F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5407F1-6286-4156-AD8C-3591F1996C21}"/>
                </a:ext>
              </a:extLst>
            </p:cNvPr>
            <p:cNvSpPr txBox="1"/>
            <p:nvPr/>
          </p:nvSpPr>
          <p:spPr>
            <a:xfrm>
              <a:off x="9675845" y="2838453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콘서트 관련 검색 기능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FFC7F-55ED-4183-818A-36296E39F43D}"/>
              </a:ext>
            </a:extLst>
          </p:cNvPr>
          <p:cNvGrpSpPr/>
          <p:nvPr/>
        </p:nvGrpSpPr>
        <p:grpSpPr>
          <a:xfrm>
            <a:off x="2683556" y="4978578"/>
            <a:ext cx="3905926" cy="458503"/>
            <a:chOff x="8729384" y="2838453"/>
            <a:chExt cx="3905926" cy="45850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677CA98-BCDF-4E98-81FB-DEAC032F0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2C5879E-A007-4302-B200-5918211B6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40DCEC-4096-499E-BAFE-6360E184A7B7}"/>
                </a:ext>
              </a:extLst>
            </p:cNvPr>
            <p:cNvSpPr txBox="1"/>
            <p:nvPr/>
          </p:nvSpPr>
          <p:spPr>
            <a:xfrm>
              <a:off x="9675845" y="2838453"/>
              <a:ext cx="2959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선호하는 장르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/</a:t>
              </a:r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아티스트 설정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DF7061-1004-4073-8829-A51D05452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0" t="1497" r="5498" b="1905"/>
          <a:stretch/>
        </p:blipFill>
        <p:spPr>
          <a:xfrm>
            <a:off x="8592458" y="1002731"/>
            <a:ext cx="2996367" cy="539309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E05036-2874-413D-8B07-08D00864CD1E}"/>
              </a:ext>
            </a:extLst>
          </p:cNvPr>
          <p:cNvGrpSpPr/>
          <p:nvPr/>
        </p:nvGrpSpPr>
        <p:grpSpPr>
          <a:xfrm flipH="1">
            <a:off x="8464640" y="2921438"/>
            <a:ext cx="946461" cy="283168"/>
            <a:chOff x="6595149" y="2992147"/>
            <a:chExt cx="946461" cy="28316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AD4B22-E01D-4AE4-9231-7221F0B30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5149" y="2992147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958BF86-13FD-4436-980F-28CA6C8A1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139" y="3001478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0784C1-B6D0-43A8-A0A2-5D63F0A858A8}"/>
              </a:ext>
            </a:extLst>
          </p:cNvPr>
          <p:cNvSpPr txBox="1"/>
          <p:nvPr/>
        </p:nvSpPr>
        <p:spPr>
          <a:xfrm>
            <a:off x="5109749" y="274391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게시글을 </a:t>
            </a:r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통해 콘서트 동행자 모집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49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C8119-10F0-4ABB-8AF6-ECDDDCE570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개선 사항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3AC2DE-3C1C-4EA8-8189-7D6497DEB4E3}"/>
              </a:ext>
            </a:extLst>
          </p:cNvPr>
          <p:cNvGrpSpPr/>
          <p:nvPr/>
        </p:nvGrpSpPr>
        <p:grpSpPr>
          <a:xfrm>
            <a:off x="1149086" y="1766599"/>
            <a:ext cx="2719014" cy="1742191"/>
            <a:chOff x="432180" y="1663960"/>
            <a:chExt cx="2719014" cy="17421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E49A56-D3A4-47C2-9142-7F8B0ACA136B}"/>
                </a:ext>
              </a:extLst>
            </p:cNvPr>
            <p:cNvSpPr txBox="1"/>
            <p:nvPr/>
          </p:nvSpPr>
          <p:spPr>
            <a:xfrm>
              <a:off x="432180" y="1663960"/>
              <a:ext cx="27190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u="sng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탑재 하지 못했던 기능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BEC3B9-0010-490E-9DE3-07C336855BBF}"/>
                </a:ext>
              </a:extLst>
            </p:cNvPr>
            <p:cNvSpPr txBox="1"/>
            <p:nvPr/>
          </p:nvSpPr>
          <p:spPr>
            <a:xfrm>
              <a:off x="690464" y="2094847"/>
              <a:ext cx="2068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음악 플랫폼과의 연동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942EB3-58E4-48D1-84DB-9CD907603914}"/>
                </a:ext>
              </a:extLst>
            </p:cNvPr>
            <p:cNvSpPr txBox="1"/>
            <p:nvPr/>
          </p:nvSpPr>
          <p:spPr>
            <a:xfrm>
              <a:off x="690464" y="2581222"/>
              <a:ext cx="1269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실시간 채팅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992662-E239-4C5B-A5E0-24D230B470B5}"/>
                </a:ext>
              </a:extLst>
            </p:cNvPr>
            <p:cNvSpPr txBox="1"/>
            <p:nvPr/>
          </p:nvSpPr>
          <p:spPr>
            <a:xfrm>
              <a:off x="690464" y="3067597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웹 </a:t>
              </a:r>
              <a:r>
                <a:rPr lang="ko-KR" altLang="en-US" sz="1600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크롤링</a:t>
              </a:r>
              <a:endPara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CD1EB6-9DB3-4AA9-AEEB-F92E719ABF05}"/>
              </a:ext>
            </a:extLst>
          </p:cNvPr>
          <p:cNvGrpSpPr/>
          <p:nvPr/>
        </p:nvGrpSpPr>
        <p:grpSpPr>
          <a:xfrm>
            <a:off x="1149086" y="4186338"/>
            <a:ext cx="1789272" cy="1742191"/>
            <a:chOff x="509935" y="4083699"/>
            <a:chExt cx="1789272" cy="17421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F93839-EC06-4208-9B79-9D3D2C5E64BC}"/>
                </a:ext>
              </a:extLst>
            </p:cNvPr>
            <p:cNvSpPr txBox="1"/>
            <p:nvPr/>
          </p:nvSpPr>
          <p:spPr>
            <a:xfrm>
              <a:off x="509935" y="4083699"/>
              <a:ext cx="178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u="sng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예상되는 문제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718407-B59F-4DED-AD46-B6D92E6CE6B9}"/>
                </a:ext>
              </a:extLst>
            </p:cNvPr>
            <p:cNvSpPr txBox="1"/>
            <p:nvPr/>
          </p:nvSpPr>
          <p:spPr>
            <a:xfrm>
              <a:off x="768219" y="4514586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정보 확보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EE812-639A-4AF3-BEFC-97EE2692DCB0}"/>
                </a:ext>
              </a:extLst>
            </p:cNvPr>
            <p:cNvSpPr txBox="1"/>
            <p:nvPr/>
          </p:nvSpPr>
          <p:spPr>
            <a:xfrm>
              <a:off x="768219" y="5000961"/>
              <a:ext cx="1454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부정적인 유저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1FD06D-219E-488A-9994-5A2AD0D506F0}"/>
                </a:ext>
              </a:extLst>
            </p:cNvPr>
            <p:cNvSpPr txBox="1"/>
            <p:nvPr/>
          </p:nvSpPr>
          <p:spPr>
            <a:xfrm>
              <a:off x="768219" y="5487336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수익성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1AF882-9F4E-4676-A332-D61AF68EC690}"/>
              </a:ext>
            </a:extLst>
          </p:cNvPr>
          <p:cNvGrpSpPr/>
          <p:nvPr/>
        </p:nvGrpSpPr>
        <p:grpSpPr>
          <a:xfrm>
            <a:off x="7458271" y="1766599"/>
            <a:ext cx="2372965" cy="1742191"/>
            <a:chOff x="509935" y="4083699"/>
            <a:chExt cx="2372965" cy="17421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906C9-2357-4B62-B7FB-7A0631D29B2B}"/>
                </a:ext>
              </a:extLst>
            </p:cNvPr>
            <p:cNvSpPr txBox="1"/>
            <p:nvPr/>
          </p:nvSpPr>
          <p:spPr>
            <a:xfrm>
              <a:off x="509935" y="4083699"/>
              <a:ext cx="18742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u="sng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향후 개선 사항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AEC9F0-37E1-435C-851E-440F724E46E7}"/>
                </a:ext>
              </a:extLst>
            </p:cNvPr>
            <p:cNvSpPr txBox="1"/>
            <p:nvPr/>
          </p:nvSpPr>
          <p:spPr>
            <a:xfrm>
              <a:off x="768219" y="4514586"/>
              <a:ext cx="211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게시글 관리 </a:t>
              </a:r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/ UI 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개선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F7D8D-7BAC-4657-8460-EC01CD49F600}"/>
                </a:ext>
              </a:extLst>
            </p:cNvPr>
            <p:cNvSpPr txBox="1"/>
            <p:nvPr/>
          </p:nvSpPr>
          <p:spPr>
            <a:xfrm>
              <a:off x="768219" y="5000961"/>
              <a:ext cx="1822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어플리케이션 호환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37DED6-8DA6-42BD-AF45-1A259F9E0C9F}"/>
                </a:ext>
              </a:extLst>
            </p:cNvPr>
            <p:cNvSpPr txBox="1"/>
            <p:nvPr/>
          </p:nvSpPr>
          <p:spPr>
            <a:xfrm>
              <a:off x="768219" y="5487336"/>
              <a:ext cx="1269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-</a:t>
              </a:r>
              <a:r>
                <a: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서버 트래픽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4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6FB333C-B99D-471A-BED0-8D6CC37F120D}"/>
              </a:ext>
            </a:extLst>
          </p:cNvPr>
          <p:cNvSpPr/>
          <p:nvPr/>
        </p:nvSpPr>
        <p:spPr>
          <a:xfrm>
            <a:off x="-1" y="1510018"/>
            <a:ext cx="6610525" cy="5347982"/>
          </a:xfrm>
          <a:prstGeom prst="rtTriangle">
            <a:avLst/>
          </a:prstGeom>
          <a:solidFill>
            <a:schemeClr val="bg2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44D041C9-5D5A-4B26-ACFC-493AA332180F}"/>
              </a:ext>
            </a:extLst>
          </p:cNvPr>
          <p:cNvSpPr/>
          <p:nvPr/>
        </p:nvSpPr>
        <p:spPr>
          <a:xfrm rot="5400000">
            <a:off x="919065" y="-919067"/>
            <a:ext cx="5868956" cy="7707089"/>
          </a:xfrm>
          <a:prstGeom prst="rtTriangle">
            <a:avLst/>
          </a:prstGeom>
          <a:solidFill>
            <a:schemeClr val="bg2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F47ECA-0A21-4BC4-A8A7-A11988D31AFF}"/>
              </a:ext>
            </a:extLst>
          </p:cNvPr>
          <p:cNvSpPr/>
          <p:nvPr/>
        </p:nvSpPr>
        <p:spPr>
          <a:xfrm>
            <a:off x="3412350" y="3755572"/>
            <a:ext cx="6396348" cy="79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6DA02-8269-4167-8DC8-3B3500BEED42}"/>
              </a:ext>
            </a:extLst>
          </p:cNvPr>
          <p:cNvSpPr txBox="1"/>
          <p:nvPr/>
        </p:nvSpPr>
        <p:spPr>
          <a:xfrm>
            <a:off x="4354137" y="2377315"/>
            <a:ext cx="451277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endParaRPr lang="ko-KR" altLang="en-US" sz="7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4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CA1811-9D6F-4D02-86D7-747561CBF8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7B6FE5-A94B-4DB6-8F37-B9E2BD3DE8F4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A57F77-E2F4-4332-8F7B-328453B04F9D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Contents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E8E36-047B-41CA-8EE1-A0B67FD6408B}"/>
              </a:ext>
            </a:extLst>
          </p:cNvPr>
          <p:cNvSpPr/>
          <p:nvPr/>
        </p:nvSpPr>
        <p:spPr>
          <a:xfrm rot="5400000">
            <a:off x="1483562" y="3555897"/>
            <a:ext cx="59715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80D8-6C99-441C-9D1F-F80560895CF2}"/>
              </a:ext>
            </a:extLst>
          </p:cNvPr>
          <p:cNvSpPr txBox="1"/>
          <p:nvPr/>
        </p:nvSpPr>
        <p:spPr>
          <a:xfrm>
            <a:off x="5010536" y="2108718"/>
            <a:ext cx="4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의도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777BF-7731-403F-B5AA-E38BEE91E512}"/>
              </a:ext>
            </a:extLst>
          </p:cNvPr>
          <p:cNvSpPr txBox="1"/>
          <p:nvPr/>
        </p:nvSpPr>
        <p:spPr>
          <a:xfrm>
            <a:off x="5010536" y="5013955"/>
            <a:ext cx="4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개선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42248-6112-4A1D-A140-B7FB25AB97C8}"/>
              </a:ext>
            </a:extLst>
          </p:cNvPr>
          <p:cNvSpPr txBox="1"/>
          <p:nvPr/>
        </p:nvSpPr>
        <p:spPr>
          <a:xfrm>
            <a:off x="5010536" y="3077130"/>
            <a:ext cx="4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App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09170-642A-47AE-A345-1611BBCC1A33}"/>
              </a:ext>
            </a:extLst>
          </p:cNvPr>
          <p:cNvSpPr txBox="1"/>
          <p:nvPr/>
        </p:nvSpPr>
        <p:spPr>
          <a:xfrm>
            <a:off x="5010536" y="4045542"/>
            <a:ext cx="44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App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구상</a:t>
            </a:r>
          </a:p>
        </p:txBody>
      </p:sp>
    </p:spTree>
    <p:extLst>
      <p:ext uri="{BB962C8B-B14F-4D97-AF65-F5344CB8AC3E}">
        <p14:creationId xmlns:p14="http://schemas.microsoft.com/office/powerpoint/2010/main" val="254259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FAA80A-43E5-4257-9317-2275F5EAC9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EF8954-D0C9-4552-AEEC-C4291F707482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063EC9-895A-4D41-B2B7-42778ECDA189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의도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9488E1-5025-439B-A706-3C15FC76DDC3}"/>
              </a:ext>
            </a:extLst>
          </p:cNvPr>
          <p:cNvSpPr/>
          <p:nvPr/>
        </p:nvSpPr>
        <p:spPr>
          <a:xfrm rot="5400000" flipV="1">
            <a:off x="-1264220" y="3985649"/>
            <a:ext cx="46890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74B1E-78E0-4E57-BE42-63EF9FE83B83}"/>
              </a:ext>
            </a:extLst>
          </p:cNvPr>
          <p:cNvSpPr txBox="1"/>
          <p:nvPr/>
        </p:nvSpPr>
        <p:spPr>
          <a:xfrm>
            <a:off x="1473027" y="2547257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코로나로 인해 좁아진 만남의 장 넓히기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ECEB0-F469-45AD-BD34-8970615AAC73}"/>
              </a:ext>
            </a:extLst>
          </p:cNvPr>
          <p:cNvSpPr txBox="1"/>
          <p:nvPr/>
        </p:nvSpPr>
        <p:spPr>
          <a:xfrm>
            <a:off x="1473027" y="3740803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비슷한 음악 장르를 공유하고자 하는 사람들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650CA-FBB8-462C-8001-8242925319F5}"/>
              </a:ext>
            </a:extLst>
          </p:cNvPr>
          <p:cNvSpPr txBox="1"/>
          <p:nvPr/>
        </p:nvSpPr>
        <p:spPr>
          <a:xfrm>
            <a:off x="1473027" y="4934350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궁금증을 해결하기 위한 정보처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09D80-8035-49BC-8A12-739D8A845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2137" r="3003" b="1226"/>
          <a:stretch/>
        </p:blipFill>
        <p:spPr bwMode="auto">
          <a:xfrm>
            <a:off x="6285155" y="247261"/>
            <a:ext cx="5489202" cy="32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BE9AE0-9A3F-41BA-917E-5CA2C877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87" y="3636622"/>
            <a:ext cx="5182538" cy="30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B98BA6-9342-4688-B168-8FCA691A22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0679D9-3566-4C72-AD9B-86EE6BE2A637}"/>
              </a:ext>
            </a:extLst>
          </p:cNvPr>
          <p:cNvSpPr/>
          <p:nvPr/>
        </p:nvSpPr>
        <p:spPr>
          <a:xfrm>
            <a:off x="143069" y="1555242"/>
            <a:ext cx="5576596" cy="48797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</a:t>
            </a:r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86DF-0131-4579-B910-C7376FE8591B}"/>
              </a:ext>
            </a:extLst>
          </p:cNvPr>
          <p:cNvSpPr txBox="1"/>
          <p:nvPr/>
        </p:nvSpPr>
        <p:spPr>
          <a:xfrm>
            <a:off x="8998378" y="64731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화면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CFD8D62-DFCF-48F1-BDB1-4F5D3C91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5" y="1827117"/>
            <a:ext cx="1460796" cy="13806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3C8999-5713-4D09-9690-D7BC01F025DF}"/>
              </a:ext>
            </a:extLst>
          </p:cNvPr>
          <p:cNvSpPr txBox="1"/>
          <p:nvPr/>
        </p:nvSpPr>
        <p:spPr>
          <a:xfrm>
            <a:off x="4332514" y="6435012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App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개요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3650A6-89E0-429F-9B4B-9D5A25B1B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1" t="1225" r="2591" b="1633"/>
          <a:stretch/>
        </p:blipFill>
        <p:spPr>
          <a:xfrm>
            <a:off x="712025" y="3507786"/>
            <a:ext cx="1460796" cy="26272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711E14D-564F-4BB4-A077-CCA81C625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4" t="2360" r="3948" b="2083"/>
          <a:stretch/>
        </p:blipFill>
        <p:spPr>
          <a:xfrm>
            <a:off x="2889060" y="1824531"/>
            <a:ext cx="2488802" cy="4438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11866F-39B8-4338-AD37-D348827B14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5" t="1346" r="3944"/>
          <a:stretch/>
        </p:blipFill>
        <p:spPr>
          <a:xfrm>
            <a:off x="8123853" y="1655477"/>
            <a:ext cx="2527556" cy="45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B50DA5-AA0B-4709-BF8C-C5DC34B2F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</a:t>
            </a:r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3BC61-EBE5-467B-A358-4AC523FB7190}"/>
              </a:ext>
            </a:extLst>
          </p:cNvPr>
          <p:cNvSpPr txBox="1"/>
          <p:nvPr/>
        </p:nvSpPr>
        <p:spPr>
          <a:xfrm>
            <a:off x="1275524" y="1663960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초기 화면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78323-BE31-4F46-A53B-55CADE7DA9FB}"/>
              </a:ext>
            </a:extLst>
          </p:cNvPr>
          <p:cNvSpPr txBox="1"/>
          <p:nvPr/>
        </p:nvSpPr>
        <p:spPr>
          <a:xfrm>
            <a:off x="4000151" y="166396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만남의 광장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0C0DA-2CFE-43D2-AAC5-1132F04B45B8}"/>
              </a:ext>
            </a:extLst>
          </p:cNvPr>
          <p:cNvSpPr txBox="1"/>
          <p:nvPr/>
        </p:nvSpPr>
        <p:spPr>
          <a:xfrm>
            <a:off x="7196062" y="166396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[Chat]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F64E6-B2F7-491F-838C-21378E7A83D1}"/>
              </a:ext>
            </a:extLst>
          </p:cNvPr>
          <p:cNvSpPr txBox="1"/>
          <p:nvPr/>
        </p:nvSpPr>
        <p:spPr>
          <a:xfrm>
            <a:off x="10064961" y="166396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정보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D9A4F2-52C7-4F1C-8446-26C9C4155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" t="1225" r="2591" b="1633"/>
          <a:stretch/>
        </p:blipFill>
        <p:spPr>
          <a:xfrm>
            <a:off x="890586" y="2362916"/>
            <a:ext cx="2160000" cy="38847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614309-552F-4A78-A2B1-341B21833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9" t="1529" r="5485" b="2361"/>
          <a:stretch/>
        </p:blipFill>
        <p:spPr>
          <a:xfrm>
            <a:off x="6570674" y="2395280"/>
            <a:ext cx="2160000" cy="3852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98AC3E-6127-4901-9527-308F4F0CA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4" t="2360" r="3948" b="2083"/>
          <a:stretch/>
        </p:blipFill>
        <p:spPr>
          <a:xfrm>
            <a:off x="9410717" y="2395402"/>
            <a:ext cx="2160000" cy="38522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1AD276-470A-4E2F-9387-1A073F8B04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5" t="1346" r="3944"/>
          <a:stretch/>
        </p:blipFill>
        <p:spPr>
          <a:xfrm>
            <a:off x="3730631" y="2395280"/>
            <a:ext cx="2160000" cy="38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9D0B34-B07E-4CEF-BCA7-43DF72D11A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– </a:t>
            </a:r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초기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3FD94-ED4C-49F2-9650-50B2EF1444E8}"/>
              </a:ext>
            </a:extLst>
          </p:cNvPr>
          <p:cNvSpPr txBox="1"/>
          <p:nvPr/>
        </p:nvSpPr>
        <p:spPr>
          <a:xfrm>
            <a:off x="5400938" y="586273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초기 화면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E41B22-6216-4D60-8322-19237960F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" t="1225" r="2591" b="1633"/>
          <a:stretch/>
        </p:blipFill>
        <p:spPr>
          <a:xfrm>
            <a:off x="4904789" y="1286622"/>
            <a:ext cx="2382421" cy="42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176D65-455E-4086-B2D1-B3ED5ED52064}"/>
              </a:ext>
            </a:extLst>
          </p:cNvPr>
          <p:cNvSpPr/>
          <p:nvPr/>
        </p:nvSpPr>
        <p:spPr>
          <a:xfrm>
            <a:off x="11196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32A34A5-2A7B-4D10-89E2-A0715E41A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5" t="1346" r="3944"/>
          <a:stretch/>
        </p:blipFill>
        <p:spPr>
          <a:xfrm>
            <a:off x="712418" y="1554261"/>
            <a:ext cx="2475358" cy="44611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– </a:t>
            </a:r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만남의 광장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03DDD-E426-4869-939E-57FF8D2196FE}"/>
              </a:ext>
            </a:extLst>
          </p:cNvPr>
          <p:cNvSpPr txBox="1"/>
          <p:nvPr/>
        </p:nvSpPr>
        <p:spPr>
          <a:xfrm>
            <a:off x="1139619" y="603490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만남의 광장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346F80-0CBA-49D2-AC1C-2B149C4FC07C}"/>
              </a:ext>
            </a:extLst>
          </p:cNvPr>
          <p:cNvGrpSpPr/>
          <p:nvPr/>
        </p:nvGrpSpPr>
        <p:grpSpPr>
          <a:xfrm>
            <a:off x="2760576" y="4360355"/>
            <a:ext cx="3838599" cy="458503"/>
            <a:chOff x="8729384" y="2838453"/>
            <a:chExt cx="3838599" cy="4585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4274921-B8BE-482C-B031-04E1C16C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1F8518A-D342-4B7E-A485-946DB9BB3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425C0-D3A4-4811-8E5B-43A3EA203648}"/>
                </a:ext>
              </a:extLst>
            </p:cNvPr>
            <p:cNvSpPr txBox="1"/>
            <p:nvPr/>
          </p:nvSpPr>
          <p:spPr>
            <a:xfrm>
              <a:off x="9675845" y="2838453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게시글을 통해 자유로운 만남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01BC7E-0810-47D7-8052-23430949E0AB}"/>
              </a:ext>
            </a:extLst>
          </p:cNvPr>
          <p:cNvCxnSpPr>
            <a:cxnSpLocks/>
          </p:cNvCxnSpPr>
          <p:nvPr/>
        </p:nvCxnSpPr>
        <p:spPr>
          <a:xfrm flipH="1">
            <a:off x="2162703" y="5285209"/>
            <a:ext cx="293319" cy="28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618065-1FEA-407D-996B-EC8857F0F3A9}"/>
              </a:ext>
            </a:extLst>
          </p:cNvPr>
          <p:cNvCxnSpPr>
            <a:cxnSpLocks/>
          </p:cNvCxnSpPr>
          <p:nvPr/>
        </p:nvCxnSpPr>
        <p:spPr>
          <a:xfrm flipH="1">
            <a:off x="2446693" y="5294540"/>
            <a:ext cx="662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E738F1-FA8B-4F25-830E-8BD9CEDC66C3}"/>
              </a:ext>
            </a:extLst>
          </p:cNvPr>
          <p:cNvSpPr txBox="1"/>
          <p:nvPr/>
        </p:nvSpPr>
        <p:spPr>
          <a:xfrm>
            <a:off x="3095764" y="510987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제약 없는 글쓰기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FC183A-0936-49A3-8CCE-448CEB2D708A}"/>
              </a:ext>
            </a:extLst>
          </p:cNvPr>
          <p:cNvCxnSpPr>
            <a:cxnSpLocks/>
          </p:cNvCxnSpPr>
          <p:nvPr/>
        </p:nvCxnSpPr>
        <p:spPr>
          <a:xfrm flipH="1">
            <a:off x="2149303" y="2278782"/>
            <a:ext cx="293319" cy="28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FB68B6-4060-4D16-AC9A-2AD7D8B2294F}"/>
              </a:ext>
            </a:extLst>
          </p:cNvPr>
          <p:cNvCxnSpPr>
            <a:cxnSpLocks/>
          </p:cNvCxnSpPr>
          <p:nvPr/>
        </p:nvCxnSpPr>
        <p:spPr>
          <a:xfrm flipH="1">
            <a:off x="2433293" y="2288113"/>
            <a:ext cx="662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DCE5ED-083C-45B3-8847-45BC303C3DF2}"/>
              </a:ext>
            </a:extLst>
          </p:cNvPr>
          <p:cNvSpPr txBox="1"/>
          <p:nvPr/>
        </p:nvSpPr>
        <p:spPr>
          <a:xfrm>
            <a:off x="3082364" y="2103447"/>
            <a:ext cx="24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다양한 게시판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3AB834-6F34-4F31-9E29-41059E03A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9" t="2053" r="4139" b="1697"/>
          <a:stretch/>
        </p:blipFill>
        <p:spPr>
          <a:xfrm>
            <a:off x="8744341" y="831980"/>
            <a:ext cx="3075992" cy="555120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F4EEA7-9172-49CD-AD2B-255E5B5E334A}"/>
              </a:ext>
            </a:extLst>
          </p:cNvPr>
          <p:cNvGrpSpPr/>
          <p:nvPr/>
        </p:nvGrpSpPr>
        <p:grpSpPr>
          <a:xfrm flipH="1">
            <a:off x="8143198" y="1492923"/>
            <a:ext cx="946461" cy="283168"/>
            <a:chOff x="6595149" y="2992147"/>
            <a:chExt cx="946461" cy="28316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D43C8C-B405-4C89-8CA7-66373C363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5149" y="2992147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C9A35CA-BCC3-49D6-A22F-571643B0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139" y="3001478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B01CDEB-6B76-40A0-838A-3AE96F28BE40}"/>
              </a:ext>
            </a:extLst>
          </p:cNvPr>
          <p:cNvSpPr txBox="1"/>
          <p:nvPr/>
        </p:nvSpPr>
        <p:spPr>
          <a:xfrm>
            <a:off x="5251753" y="130825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게시글 작성을 통해 의견 공유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1ADAD2-066C-4315-8948-E7B14FFA0181}"/>
              </a:ext>
            </a:extLst>
          </p:cNvPr>
          <p:cNvGrpSpPr/>
          <p:nvPr/>
        </p:nvGrpSpPr>
        <p:grpSpPr>
          <a:xfrm flipH="1" flipV="1">
            <a:off x="8115875" y="2347863"/>
            <a:ext cx="946461" cy="283168"/>
            <a:chOff x="6595149" y="2992147"/>
            <a:chExt cx="946461" cy="283168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F215440-109E-48DB-B31F-0429A7907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5149" y="2992147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1939837-C873-4E1B-A732-3091B0C1C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139" y="3001478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FE3391-846A-47FF-B007-370740242000}"/>
              </a:ext>
            </a:extLst>
          </p:cNvPr>
          <p:cNvSpPr txBox="1"/>
          <p:nvPr/>
        </p:nvSpPr>
        <p:spPr>
          <a:xfrm>
            <a:off x="5781641" y="243703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음악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작품을 태그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287688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7C8D5B-8CF0-4324-A2B4-406D98A9C6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– </a:t>
            </a:r>
            <a:r>
              <a:rPr lang="ko-KR" altLang="en-US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만남의 광장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03DDD-E426-4869-939E-57FF8D2196FE}"/>
              </a:ext>
            </a:extLst>
          </p:cNvPr>
          <p:cNvSpPr txBox="1"/>
          <p:nvPr/>
        </p:nvSpPr>
        <p:spPr>
          <a:xfrm>
            <a:off x="1524340" y="6034902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평가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ED58E-6FDC-4F4B-B55E-153A91C4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810" y="1352267"/>
            <a:ext cx="3075992" cy="4904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954C9C-DDEC-470A-9EED-F67DB20F9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4" t="1945" r="4947" b="1528"/>
          <a:stretch/>
        </p:blipFill>
        <p:spPr>
          <a:xfrm>
            <a:off x="720572" y="1514670"/>
            <a:ext cx="2459049" cy="437094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B1BF39-2A0F-4097-A232-FF77A09BDCF8}"/>
              </a:ext>
            </a:extLst>
          </p:cNvPr>
          <p:cNvGrpSpPr/>
          <p:nvPr/>
        </p:nvGrpSpPr>
        <p:grpSpPr>
          <a:xfrm>
            <a:off x="2722476" y="2676732"/>
            <a:ext cx="2936108" cy="458503"/>
            <a:chOff x="8729384" y="2838453"/>
            <a:chExt cx="2936108" cy="45850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48C724F-C6B4-4EEC-92AA-051755A8A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700EBE8-E933-42B4-A5A8-2DD94D0B0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E4ADA5-479E-4C5B-AE67-EDA51D1FEC24}"/>
                </a:ext>
              </a:extLst>
            </p:cNvPr>
            <p:cNvSpPr txBox="1"/>
            <p:nvPr/>
          </p:nvSpPr>
          <p:spPr>
            <a:xfrm>
              <a:off x="9675845" y="2838453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별점으로 평가 가능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529CB1-D29A-4B8A-8E73-EEABBFE9623E}"/>
              </a:ext>
            </a:extLst>
          </p:cNvPr>
          <p:cNvGrpSpPr/>
          <p:nvPr/>
        </p:nvGrpSpPr>
        <p:grpSpPr>
          <a:xfrm>
            <a:off x="2869135" y="3558223"/>
            <a:ext cx="2727718" cy="458503"/>
            <a:chOff x="8729384" y="2838453"/>
            <a:chExt cx="2727718" cy="45850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20FE22A-2599-4C7C-AE73-615336CBC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12F7CD-554C-4CEE-8DF2-6DBEE66B3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A3951C-A181-480E-970D-9745E9A12DBD}"/>
                </a:ext>
              </a:extLst>
            </p:cNvPr>
            <p:cNvSpPr txBox="1"/>
            <p:nvPr/>
          </p:nvSpPr>
          <p:spPr>
            <a:xfrm>
              <a:off x="9675845" y="2838453"/>
              <a:ext cx="178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작품의 장르 설정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53354A-9026-4110-AD86-EF729ACCF59E}"/>
              </a:ext>
            </a:extLst>
          </p:cNvPr>
          <p:cNvGrpSpPr/>
          <p:nvPr/>
        </p:nvGrpSpPr>
        <p:grpSpPr>
          <a:xfrm flipH="1">
            <a:off x="8428948" y="3407448"/>
            <a:ext cx="946461" cy="283168"/>
            <a:chOff x="6595149" y="2992147"/>
            <a:chExt cx="946461" cy="28316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E9654B3-CA5A-4AEE-9D01-872959AB8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5149" y="2992147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CC01157-4A6D-47B2-ACEA-C04376A0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139" y="3001478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0CE8C35-A545-448B-90A4-A1D47DFEB6C3}"/>
              </a:ext>
            </a:extLst>
          </p:cNvPr>
          <p:cNvSpPr txBox="1"/>
          <p:nvPr/>
        </p:nvSpPr>
        <p:spPr>
          <a:xfrm>
            <a:off x="6137578" y="322278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평가에 대한 의견 작성</a:t>
            </a:r>
          </a:p>
        </p:txBody>
      </p:sp>
    </p:spTree>
    <p:extLst>
      <p:ext uri="{BB962C8B-B14F-4D97-AF65-F5344CB8AC3E}">
        <p14:creationId xmlns:p14="http://schemas.microsoft.com/office/powerpoint/2010/main" val="386132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DAA33E-3CB6-4BD9-AE09-4E12C5DDF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FD5252-8417-43C7-BBB8-4C9441A0D167}"/>
              </a:ext>
            </a:extLst>
          </p:cNvPr>
          <p:cNvSpPr/>
          <p:nvPr/>
        </p:nvSpPr>
        <p:spPr>
          <a:xfrm>
            <a:off x="1057469" y="422988"/>
            <a:ext cx="3075992" cy="817984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0A9D2E-4D44-4D46-8041-85B8A75234BF}"/>
              </a:ext>
            </a:extLst>
          </p:cNvPr>
          <p:cNvSpPr/>
          <p:nvPr/>
        </p:nvSpPr>
        <p:spPr>
          <a:xfrm>
            <a:off x="0" y="0"/>
            <a:ext cx="3900196" cy="1091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– 1:1 chat</a:t>
            </a:r>
            <a:endParaRPr lang="ko-KR" altLang="en-US" sz="3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68E9-5573-4966-8BBD-E3940418B8D5}"/>
              </a:ext>
            </a:extLst>
          </p:cNvPr>
          <p:cNvSpPr txBox="1"/>
          <p:nvPr/>
        </p:nvSpPr>
        <p:spPr>
          <a:xfrm>
            <a:off x="1291103" y="614920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[Chat]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778EDF-9781-4453-979D-4044207D9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" t="1529" r="5485" b="2361"/>
          <a:stretch/>
        </p:blipFill>
        <p:spPr>
          <a:xfrm>
            <a:off x="566308" y="1792960"/>
            <a:ext cx="2358811" cy="420695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E36359-FD4B-4B53-8998-EEEE71D2740F}"/>
              </a:ext>
            </a:extLst>
          </p:cNvPr>
          <p:cNvGrpSpPr/>
          <p:nvPr/>
        </p:nvGrpSpPr>
        <p:grpSpPr>
          <a:xfrm>
            <a:off x="2693901" y="2112455"/>
            <a:ext cx="3144499" cy="458503"/>
            <a:chOff x="8729384" y="2838453"/>
            <a:chExt cx="3144499" cy="45850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288F3A4-C060-46D5-A7B4-AF1D8F495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5472222-7EED-44E3-A32A-7052C795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E9D176-13ED-4C93-95FD-E80D4E3BBA2C}"/>
                </a:ext>
              </a:extLst>
            </p:cNvPr>
            <p:cNvSpPr txBox="1"/>
            <p:nvPr/>
          </p:nvSpPr>
          <p:spPr>
            <a:xfrm>
              <a:off x="9675845" y="2838453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원하는 사람들과 채팅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928807D-31FE-41F7-92FA-F78E81056B44}"/>
              </a:ext>
            </a:extLst>
          </p:cNvPr>
          <p:cNvGrpSpPr/>
          <p:nvPr/>
        </p:nvGrpSpPr>
        <p:grpSpPr>
          <a:xfrm>
            <a:off x="2693901" y="5265230"/>
            <a:ext cx="3213428" cy="458503"/>
            <a:chOff x="8729384" y="2838453"/>
            <a:chExt cx="3213428" cy="458503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2A3470-D879-4076-B184-FEE8F5572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9384" y="3013788"/>
              <a:ext cx="293319" cy="283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F1171CA-D92E-4D73-9225-F0B8B9DEC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374" y="3023119"/>
              <a:ext cx="662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759FB-594B-41FC-91A1-4322687A6B49}"/>
                </a:ext>
              </a:extLst>
            </p:cNvPr>
            <p:cNvSpPr txBox="1"/>
            <p:nvPr/>
          </p:nvSpPr>
          <p:spPr>
            <a:xfrm>
              <a:off x="9675845" y="2838453"/>
              <a:ext cx="226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여러 </a:t>
              </a:r>
              <a:r>
                <a:rPr lang="ko-KR" altLang="en-US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채팅방</a:t>
              </a:r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설정 가능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48A78A-0A25-4C1D-BE59-D1280B8D0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" t="1361" r="5448" b="2041"/>
          <a:stretch/>
        </p:blipFill>
        <p:spPr>
          <a:xfrm>
            <a:off x="9351440" y="1322092"/>
            <a:ext cx="2692303" cy="4827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1836D5-F431-45A0-8297-7C65D56DD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1" t="2585" r="5118" b="3537"/>
          <a:stretch/>
        </p:blipFill>
        <p:spPr>
          <a:xfrm>
            <a:off x="6449859" y="1322092"/>
            <a:ext cx="2706314" cy="48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197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wonsik</dc:creator>
  <cp:lastModifiedBy>kwon wonsik</cp:lastModifiedBy>
  <cp:revision>43</cp:revision>
  <dcterms:created xsi:type="dcterms:W3CDTF">2021-12-12T14:10:31Z</dcterms:created>
  <dcterms:modified xsi:type="dcterms:W3CDTF">2021-12-12T18:41:34Z</dcterms:modified>
</cp:coreProperties>
</file>