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0"/>
  </p:notesMasterIdLst>
  <p:sldIdLst>
    <p:sldId id="256" r:id="rId2"/>
    <p:sldId id="257" r:id="rId3"/>
    <p:sldId id="263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78" d="100"/>
          <a:sy n="78" d="100"/>
        </p:scale>
        <p:origin x="826" y="67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6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목적 </a:t>
            </a:r>
            <a:r>
              <a:rPr lang="en-US" altLang="ko-KR"/>
              <a:t>-&gt;</a:t>
            </a:r>
            <a:r>
              <a:rPr lang="ko-KR" altLang="en-US"/>
              <a:t> 이론 </a:t>
            </a:r>
            <a:r>
              <a:rPr lang="en-US" altLang="ko-KR"/>
              <a:t>-&gt;</a:t>
            </a:r>
            <a:r>
              <a:rPr lang="ko-KR" altLang="en-US"/>
              <a:t> 방법 </a:t>
            </a:r>
            <a:r>
              <a:rPr lang="en-US" altLang="ko-KR"/>
              <a:t>-&gt;</a:t>
            </a:r>
            <a:r>
              <a:rPr lang="ko-KR" altLang="en-US"/>
              <a:t> 결과 </a:t>
            </a:r>
            <a:r>
              <a:rPr lang="en-US" altLang="ko-KR"/>
              <a:t>-&gt;</a:t>
            </a:r>
            <a:r>
              <a:rPr lang="ko-KR" altLang="en-US"/>
              <a:t> 분석 </a:t>
            </a:r>
            <a:r>
              <a:rPr lang="en-US" altLang="ko-KR"/>
              <a:t>-&gt;</a:t>
            </a:r>
            <a:r>
              <a:rPr lang="ko-KR" altLang="en-US"/>
              <a:t> 예시 </a:t>
            </a:r>
            <a:r>
              <a:rPr lang="en-US" altLang="ko-KR"/>
              <a:t>-&gt;</a:t>
            </a:r>
            <a:r>
              <a:rPr lang="ko-KR" altLang="en-US"/>
              <a:t> 요약 </a:t>
            </a:r>
            <a:r>
              <a:rPr lang="en-US" altLang="ko-KR"/>
              <a:t>-&gt;</a:t>
            </a:r>
            <a:r>
              <a:rPr lang="ko-KR" altLang="en-US"/>
              <a:t> 역할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71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25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92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5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941189"/>
            <a:ext cx="12192000" cy="1916811"/>
          </a:xfrm>
          <a:prstGeom prst="rect">
            <a:avLst/>
          </a:prstGeom>
          <a:solidFill>
            <a:srgbClr val="6182D6"/>
          </a:solidFill>
          <a:ln>
            <a:solidFill>
              <a:srgbClr val="6182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881253"/>
            <a:ext cx="6477781" cy="3051810"/>
          </a:xfrm>
          <a:ln>
            <a:noFill/>
          </a:ln>
        </p:spPr>
        <p:txBody>
          <a:bodyPr/>
          <a:lstStyle/>
          <a:p>
            <a:pPr>
              <a:defRPr/>
            </a:pPr>
            <a:r>
              <a:rPr lang="en-US" altLang="ko-KR" sz="6000" b="1" dirty="0">
                <a:ln w="1905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</a:rPr>
              <a:t>TINY</a:t>
            </a:r>
            <a:r>
              <a:rPr lang="ko-KR" altLang="en-US" sz="6000" b="1" dirty="0">
                <a:ln w="1905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</a:rPr>
              <a:t> </a:t>
            </a:r>
            <a:r>
              <a:rPr lang="en-US" altLang="ko-KR" sz="6000" b="1" dirty="0">
                <a:ln w="1905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</a:ln>
                <a:solidFill>
                  <a:schemeClr val="accent1"/>
                </a:solidFill>
              </a:rPr>
              <a:t>DEFENCE</a:t>
            </a:r>
            <a:endParaRPr lang="ko-KR" altLang="en-US" sz="6000" b="1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1" y="4941189"/>
            <a:ext cx="8534399" cy="17526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4400" b="1" dirty="0">
                <a:solidFill>
                  <a:schemeClr val="lt1"/>
                </a:solidFill>
              </a:rPr>
              <a:t>소프트웨어융합학과</a:t>
            </a:r>
            <a:endParaRPr lang="en-US" altLang="ko-KR" sz="4400" b="1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4400" b="1" dirty="0">
                <a:solidFill>
                  <a:schemeClr val="lt1"/>
                </a:solidFill>
              </a:rPr>
              <a:t>2021105707</a:t>
            </a:r>
          </a:p>
          <a:p>
            <a:pPr>
              <a:defRPr/>
            </a:pPr>
            <a:r>
              <a:rPr lang="ko-KR" altLang="en-US" sz="4400" b="1" dirty="0" err="1">
                <a:solidFill>
                  <a:schemeClr val="lt1"/>
                </a:solidFill>
              </a:rPr>
              <a:t>안병하</a:t>
            </a:r>
            <a:endParaRPr lang="ko-KR" altLang="en-US" sz="44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제목 1"/>
          <p:cNvSpPr/>
          <p:nvPr/>
        </p:nvSpPr>
        <p:spPr>
          <a:xfrm>
            <a:off x="479298" y="476632"/>
            <a:ext cx="2232232" cy="12102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6000" b="1" i="0" u="none" strike="noStrike" kern="1200" cap="none" spc="0" normalizeH="0" baseline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차례</a:t>
            </a:r>
          </a:p>
        </p:txBody>
      </p:sp>
      <p:sp>
        <p:nvSpPr>
          <p:cNvPr id="12" name="타원 11"/>
          <p:cNvSpPr/>
          <p:nvPr/>
        </p:nvSpPr>
        <p:spPr>
          <a:xfrm>
            <a:off x="2927574" y="1740026"/>
            <a:ext cx="792099" cy="7920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cs typeface="함초롬돋움"/>
              </a:rPr>
              <a:t>01</a:t>
            </a:r>
          </a:p>
        </p:txBody>
      </p:sp>
      <p:sp>
        <p:nvSpPr>
          <p:cNvPr id="16" name="타원 15"/>
          <p:cNvSpPr/>
          <p:nvPr/>
        </p:nvSpPr>
        <p:spPr>
          <a:xfrm>
            <a:off x="2927574" y="3166490"/>
            <a:ext cx="792099" cy="79209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>
                <a:cs typeface="함초롬돋움"/>
              </a:rPr>
              <a:t>02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35700" y="1880663"/>
            <a:ext cx="5328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3A3C84"/>
                </a:solidFill>
              </a:rPr>
              <a:t>- </a:t>
            </a:r>
            <a:r>
              <a:rPr lang="ko-KR" altLang="en-US" sz="2800" b="1" dirty="0">
                <a:solidFill>
                  <a:srgbClr val="3A3C84"/>
                </a:solidFill>
              </a:rPr>
              <a:t>게임 기획 동기</a:t>
            </a:r>
            <a:endParaRPr lang="en-US" altLang="ko-KR" sz="2800" b="1" dirty="0">
              <a:solidFill>
                <a:srgbClr val="3A3C8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5700" y="3303579"/>
            <a:ext cx="5328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3A3C84"/>
                </a:solidFill>
              </a:rPr>
              <a:t>- </a:t>
            </a:r>
            <a:r>
              <a:rPr lang="ko-KR" altLang="en-US" sz="2800" b="1" dirty="0">
                <a:solidFill>
                  <a:srgbClr val="3A3C84"/>
                </a:solidFill>
              </a:rPr>
              <a:t>최종 게임 동작 </a:t>
            </a:r>
            <a:r>
              <a:rPr lang="en-US" altLang="ko-KR" sz="2800" b="1" dirty="0">
                <a:solidFill>
                  <a:srgbClr val="3A3C84"/>
                </a:solidFill>
              </a:rPr>
              <a:t>(</a:t>
            </a:r>
            <a:r>
              <a:rPr lang="ko-KR" altLang="en-US" sz="2800" b="1" dirty="0">
                <a:solidFill>
                  <a:srgbClr val="3A3C84"/>
                </a:solidFill>
              </a:rPr>
              <a:t>계획</a:t>
            </a:r>
            <a:r>
              <a:rPr lang="en-US" altLang="ko-KR" sz="2800" b="1" dirty="0">
                <a:solidFill>
                  <a:srgbClr val="3A3C84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7264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11351" y="2852928"/>
            <a:ext cx="1152144" cy="11521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>
                <a:cs typeface="함초롬돋움"/>
              </a:rPr>
              <a:t>1</a:t>
            </a:r>
          </a:p>
        </p:txBody>
      </p:sp>
      <p:sp>
        <p:nvSpPr>
          <p:cNvPr id="12" name="제목 1"/>
          <p:cNvSpPr/>
          <p:nvPr/>
        </p:nvSpPr>
        <p:spPr>
          <a:xfrm>
            <a:off x="2207460" y="2662415"/>
            <a:ext cx="7417030" cy="1525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3A3C84"/>
                </a:solidFill>
              </a:rPr>
              <a:t>게임 기획 동기</a:t>
            </a:r>
            <a:endParaRPr kumimoji="0" lang="ko-KR" altLang="en-US" sz="6000" b="1" i="0" u="none" strike="noStrike" kern="1200" cap="none" spc="0" normalizeH="0" baseline="0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401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6718" y="2060829"/>
            <a:ext cx="7308913" cy="16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모바일 디펜스 게임을 하다가 </a:t>
            </a:r>
            <a:r>
              <a:rPr lang="en-US" altLang="ko-KR" sz="2800" dirty="0"/>
              <a:t>2D </a:t>
            </a:r>
            <a:r>
              <a:rPr lang="ko-KR" altLang="en-US" sz="2800" dirty="0"/>
              <a:t>디펜스 게임을 직접 만들어보고 싶다고 생각하였음</a:t>
            </a:r>
            <a:r>
              <a:rPr lang="en-US" altLang="ko-KR" sz="2800" dirty="0"/>
              <a:t>.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2800" dirty="0"/>
              <a:t>(+ </a:t>
            </a:r>
            <a:r>
              <a:rPr lang="ko-KR" altLang="en-US" sz="2800" dirty="0"/>
              <a:t>액션 게임 요소 추가</a:t>
            </a:r>
            <a:r>
              <a:rPr lang="en-US" altLang="ko-KR" sz="28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1E4FCE-156E-1FA5-822A-5DC809E4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80" y="3831373"/>
            <a:ext cx="4214240" cy="18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DAFC53-0F8F-4436-8E86-337F42BB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30" y="3831373"/>
            <a:ext cx="3858062" cy="18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7264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911351" y="2852928"/>
            <a:ext cx="1152144" cy="115214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b="1" dirty="0">
                <a:cs typeface="함초롬돋움"/>
              </a:rPr>
              <a:t>2</a:t>
            </a:r>
          </a:p>
        </p:txBody>
      </p:sp>
      <p:sp>
        <p:nvSpPr>
          <p:cNvPr id="12" name="제목 1"/>
          <p:cNvSpPr/>
          <p:nvPr/>
        </p:nvSpPr>
        <p:spPr>
          <a:xfrm>
            <a:off x="2279470" y="2662415"/>
            <a:ext cx="7417030" cy="1525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6000" b="1" dirty="0">
                <a:solidFill>
                  <a:srgbClr val="3A3C84"/>
                </a:solidFill>
              </a:rPr>
              <a:t>최종 게임 동작 </a:t>
            </a:r>
            <a:r>
              <a:rPr lang="en-US" altLang="ko-KR" sz="6000" b="1" dirty="0">
                <a:solidFill>
                  <a:srgbClr val="3A3C84"/>
                </a:solidFill>
              </a:rPr>
              <a:t>(</a:t>
            </a:r>
            <a:r>
              <a:rPr lang="ko-KR" altLang="en-US" sz="6000" b="1" dirty="0">
                <a:solidFill>
                  <a:srgbClr val="3A3C84"/>
                </a:solidFill>
              </a:rPr>
              <a:t>계획</a:t>
            </a:r>
            <a:r>
              <a:rPr lang="en-US" altLang="ko-KR" sz="6000" b="1" dirty="0">
                <a:solidFill>
                  <a:srgbClr val="3A3C84"/>
                </a:solidFill>
              </a:rPr>
              <a:t>)</a:t>
            </a:r>
            <a:endParaRPr kumimoji="0" lang="ko-KR" altLang="en-US" sz="6000" b="1" i="0" u="none" strike="noStrike" kern="1200" cap="none" spc="0" normalizeH="0" baseline="0" dirty="0">
              <a:ln w="19050" cap="flat" cmpd="sng" algn="ctr">
                <a:solidFill>
                  <a:schemeClr val="accent1">
                    <a:shade val="20000"/>
                  </a:schemeClr>
                </a:solidFill>
                <a:prstDash val="solid"/>
                <a:round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18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6718" y="1596478"/>
            <a:ext cx="7431842" cy="380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플레이어는 매초마다 골드를 얻고 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골드를 소비해서 유닛을 소환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적은 랜덤 시간마다 유닛을 소환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en-US" altLang="ko-KR" sz="2800" dirty="0"/>
              <a:t>Level(</a:t>
            </a:r>
            <a:r>
              <a:rPr lang="ko-KR" altLang="en-US" sz="2800" dirty="0"/>
              <a:t>난이도</a:t>
            </a:r>
            <a:r>
              <a:rPr lang="en-US" altLang="ko-KR" sz="2800" dirty="0"/>
              <a:t>)</a:t>
            </a:r>
            <a:r>
              <a:rPr lang="ko-KR" altLang="en-US" sz="2800" dirty="0"/>
              <a:t>이 높을 수록 소환시간이 짧음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유닛은 자신의 사정거리 안에 들어온 적을 공격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4951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6718" y="1596478"/>
            <a:ext cx="7431842" cy="434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양쪽 끝에 플레이어와 적의 기지가 존재함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 기지의 </a:t>
            </a:r>
            <a:r>
              <a:rPr lang="en-US" altLang="ko-KR" sz="2800" dirty="0"/>
              <a:t>HP</a:t>
            </a:r>
            <a:r>
              <a:rPr lang="ko-KR" altLang="en-US" sz="2800" dirty="0"/>
              <a:t>가 </a:t>
            </a:r>
            <a:r>
              <a:rPr lang="en-US" altLang="ko-KR" sz="2800" dirty="0"/>
              <a:t>0</a:t>
            </a:r>
            <a:r>
              <a:rPr lang="ko-KR" altLang="en-US" sz="2800" dirty="0"/>
              <a:t>이 되면 패배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적 기지의 </a:t>
            </a:r>
            <a:r>
              <a:rPr lang="en-US" altLang="ko-KR" sz="2800" dirty="0"/>
              <a:t>HP</a:t>
            </a:r>
            <a:r>
              <a:rPr lang="ko-KR" altLang="en-US" sz="2800" dirty="0"/>
              <a:t>가 </a:t>
            </a:r>
            <a:r>
              <a:rPr lang="en-US" altLang="ko-KR" sz="2800" dirty="0"/>
              <a:t>0</a:t>
            </a:r>
            <a:r>
              <a:rPr lang="ko-KR" altLang="en-US" sz="2800" dirty="0"/>
              <a:t>이 되면 승리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 캐릭터는 방향키로 조종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사정거리 안에 적이 있을 경우 자동 공격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플레이어 캐릭터는 적 기지를 공격할 수 없음</a:t>
            </a:r>
            <a:endParaRPr lang="en-US" altLang="ko-KR" sz="2800" dirty="0"/>
          </a:p>
          <a:p>
            <a:pPr>
              <a:lnSpc>
                <a:spcPct val="125000"/>
              </a:lnSpc>
              <a:defRPr/>
            </a:pPr>
            <a:r>
              <a:rPr lang="ko-KR" altLang="en-US" sz="2800" dirty="0"/>
              <a:t>사망할 경우 </a:t>
            </a:r>
            <a:r>
              <a:rPr lang="en-US" altLang="ko-KR" sz="2800" dirty="0"/>
              <a:t>1</a:t>
            </a:r>
            <a:r>
              <a:rPr lang="ko-KR" altLang="en-US" sz="2800" dirty="0"/>
              <a:t>분 후 부활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442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712702" y="0"/>
            <a:ext cx="479298" cy="6858000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381369"/>
            <a:ext cx="12192000" cy="476631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9298" y="1124712"/>
            <a:ext cx="648081" cy="390715"/>
          </a:xfrm>
          <a:prstGeom prst="rect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03338" y="607647"/>
            <a:ext cx="1512189" cy="1424844"/>
          </a:xfrm>
          <a:prstGeom prst="ellipse">
            <a:avLst/>
          </a:prstGeom>
          <a:solidFill>
            <a:srgbClr val="A0B4E6"/>
          </a:solidFill>
          <a:ln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3600" b="1" dirty="0">
                <a:ln w="9525">
                  <a:solidFill>
                    <a:srgbClr val="000000"/>
                  </a:solidFill>
                </a:ln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9720" y="2717811"/>
            <a:ext cx="4248590" cy="1121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ko-KR" altLang="en-US" sz="6000" dirty="0"/>
              <a:t>감사합니다</a:t>
            </a:r>
            <a:r>
              <a:rPr lang="en-US" altLang="ko-KR" sz="6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01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150</Words>
  <Application>Microsoft Office PowerPoint</Application>
  <PresentationFormat>와이드스크린</PresentationFormat>
  <Paragraphs>43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함초롬돋움</vt:lpstr>
      <vt:lpstr>Arial</vt:lpstr>
      <vt:lpstr>한컴오피스</vt:lpstr>
      <vt:lpstr>TINY DEFENCE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역학적 에너지 보존 실험</dc:title>
  <dc:creator>gunfe</dc:creator>
  <cp:lastModifiedBy>안 건철</cp:lastModifiedBy>
  <cp:revision>176</cp:revision>
  <dcterms:created xsi:type="dcterms:W3CDTF">2021-06-04T08:35:49Z</dcterms:created>
  <dcterms:modified xsi:type="dcterms:W3CDTF">2022-10-31T05:15:35Z</dcterms:modified>
  <cp:version>1000.0000.01</cp:version>
</cp:coreProperties>
</file>