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0"/>
  </p:notesMasterIdLst>
  <p:sldIdLst>
    <p:sldId id="256" r:id="rId2"/>
    <p:sldId id="257" r:id="rId3"/>
    <p:sldId id="263" r:id="rId4"/>
    <p:sldId id="259" r:id="rId5"/>
    <p:sldId id="261" r:id="rId6"/>
    <p:sldId id="262" r:id="rId7"/>
    <p:sldId id="264" r:id="rId8"/>
    <p:sldId id="268" r:id="rId9"/>
    <p:sldId id="269" r:id="rId10"/>
    <p:sldId id="271" r:id="rId11"/>
    <p:sldId id="272" r:id="rId12"/>
    <p:sldId id="273" r:id="rId13"/>
    <p:sldId id="276" r:id="rId14"/>
    <p:sldId id="274" r:id="rId15"/>
    <p:sldId id="275" r:id="rId16"/>
    <p:sldId id="267" r:id="rId17"/>
    <p:sldId id="270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78" d="100"/>
          <a:sy n="78" d="100"/>
        </p:scale>
        <p:origin x="826" y="67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6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목적 </a:t>
            </a:r>
            <a:r>
              <a:rPr lang="en-US" altLang="ko-KR"/>
              <a:t>-&gt;</a:t>
            </a:r>
            <a:r>
              <a:rPr lang="ko-KR" altLang="en-US"/>
              <a:t> 이론 </a:t>
            </a:r>
            <a:r>
              <a:rPr lang="en-US" altLang="ko-KR"/>
              <a:t>-&gt;</a:t>
            </a:r>
            <a:r>
              <a:rPr lang="ko-KR" altLang="en-US"/>
              <a:t> 방법 </a:t>
            </a:r>
            <a:r>
              <a:rPr lang="en-US" altLang="ko-KR"/>
              <a:t>-&gt;</a:t>
            </a:r>
            <a:r>
              <a:rPr lang="ko-KR" altLang="en-US"/>
              <a:t> 결과 </a:t>
            </a:r>
            <a:r>
              <a:rPr lang="en-US" altLang="ko-KR"/>
              <a:t>-&gt;</a:t>
            </a:r>
            <a:r>
              <a:rPr lang="ko-KR" altLang="en-US"/>
              <a:t> 분석 </a:t>
            </a:r>
            <a:r>
              <a:rPr lang="en-US" altLang="ko-KR"/>
              <a:t>-&gt;</a:t>
            </a:r>
            <a:r>
              <a:rPr lang="ko-KR" altLang="en-US"/>
              <a:t> 예시 </a:t>
            </a:r>
            <a:r>
              <a:rPr lang="en-US" altLang="ko-KR"/>
              <a:t>-&gt;</a:t>
            </a:r>
            <a:r>
              <a:rPr lang="ko-KR" altLang="en-US"/>
              <a:t> 요약 </a:t>
            </a:r>
            <a:r>
              <a:rPr lang="en-US" altLang="ko-KR"/>
              <a:t>-&gt;</a:t>
            </a:r>
            <a:r>
              <a:rPr lang="ko-KR" altLang="en-US"/>
              <a:t> 역할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71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5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92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5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912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70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941189"/>
            <a:ext cx="12192000" cy="1916811"/>
          </a:xfrm>
          <a:prstGeom prst="rect">
            <a:avLst/>
          </a:prstGeom>
          <a:solidFill>
            <a:srgbClr val="6182D6"/>
          </a:solidFill>
          <a:ln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881253"/>
            <a:ext cx="6477781" cy="3051810"/>
          </a:xfrm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ko-KR" sz="6000" b="1" dirty="0">
                <a:ln w="1905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</a:rPr>
              <a:t>TINY</a:t>
            </a:r>
            <a:r>
              <a:rPr lang="ko-KR" altLang="en-US" sz="6000" b="1" dirty="0">
                <a:ln w="1905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</a:rPr>
              <a:t> </a:t>
            </a:r>
            <a:r>
              <a:rPr lang="en-US" altLang="ko-KR" sz="6000" b="1" dirty="0">
                <a:ln w="1905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</a:rPr>
              <a:t>DEFENCE</a:t>
            </a:r>
            <a:endParaRPr lang="ko-KR" altLang="en-US" sz="6000" b="1" dirty="0">
              <a:ln w="19050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accen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1" y="4941189"/>
            <a:ext cx="8534399" cy="17526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4400" b="1" dirty="0">
                <a:solidFill>
                  <a:schemeClr val="lt1"/>
                </a:solidFill>
              </a:rPr>
              <a:t>소프트웨어융합학과</a:t>
            </a:r>
            <a:endParaRPr lang="en-US" altLang="ko-KR" sz="4400" b="1" dirty="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4400" b="1" dirty="0">
                <a:solidFill>
                  <a:schemeClr val="lt1"/>
                </a:solidFill>
              </a:rPr>
              <a:t>2021105707</a:t>
            </a:r>
          </a:p>
          <a:p>
            <a:pPr>
              <a:defRPr/>
            </a:pPr>
            <a:r>
              <a:rPr lang="ko-KR" altLang="en-US" sz="4400" b="1" dirty="0" err="1">
                <a:solidFill>
                  <a:schemeClr val="lt1"/>
                </a:solidFill>
              </a:rPr>
              <a:t>안병하</a:t>
            </a:r>
            <a:endParaRPr lang="ko-KR" altLang="en-US" sz="4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86FD2E-985B-CD51-82F3-AD3EDF9CF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7" t="12010" r="9246" b="29637"/>
          <a:stretch/>
        </p:blipFill>
        <p:spPr>
          <a:xfrm>
            <a:off x="1195608" y="1916790"/>
            <a:ext cx="9865370" cy="40018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E7A60-65F3-28FC-80BA-387EF8B10DDE}"/>
              </a:ext>
            </a:extLst>
          </p:cNvPr>
          <p:cNvSpPr txBox="1"/>
          <p:nvPr/>
        </p:nvSpPr>
        <p:spPr>
          <a:xfrm>
            <a:off x="2639567" y="1033804"/>
            <a:ext cx="7431842" cy="57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타이틀 화면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884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9C99F1-4A1A-EBBD-4944-803A7A542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5" t="16399" r="7474" b="26900"/>
          <a:stretch/>
        </p:blipFill>
        <p:spPr>
          <a:xfrm>
            <a:off x="1134027" y="2163506"/>
            <a:ext cx="9829302" cy="38885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CFC4-9361-EE67-8811-C6A0FB944B15}"/>
              </a:ext>
            </a:extLst>
          </p:cNvPr>
          <p:cNvSpPr txBox="1"/>
          <p:nvPr/>
        </p:nvSpPr>
        <p:spPr>
          <a:xfrm>
            <a:off x="2639567" y="1033804"/>
            <a:ext cx="7431842" cy="57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게임 화면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705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DDE44D-F082-6245-681A-BCE276C0B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8" t="18499" r="8065" b="23750"/>
          <a:stretch/>
        </p:blipFill>
        <p:spPr>
          <a:xfrm>
            <a:off x="1127379" y="2132820"/>
            <a:ext cx="9865370" cy="396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8FAEA-AA6A-AA0B-CF05-33B1810139EC}"/>
              </a:ext>
            </a:extLst>
          </p:cNvPr>
          <p:cNvSpPr txBox="1"/>
          <p:nvPr/>
        </p:nvSpPr>
        <p:spPr>
          <a:xfrm>
            <a:off x="2639567" y="1033804"/>
            <a:ext cx="7431842" cy="57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충돌 감지 및 반응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025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8FAEA-AA6A-AA0B-CF05-33B1810139EC}"/>
              </a:ext>
            </a:extLst>
          </p:cNvPr>
          <p:cNvSpPr txBox="1"/>
          <p:nvPr/>
        </p:nvSpPr>
        <p:spPr>
          <a:xfrm>
            <a:off x="2639567" y="1033804"/>
            <a:ext cx="7431842" cy="57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유닛 소환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F6D27C-FFA1-996C-0DBE-0B6F80574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8" t="17450" r="7474" b="24800"/>
          <a:stretch/>
        </p:blipFill>
        <p:spPr>
          <a:xfrm>
            <a:off x="1199320" y="2163506"/>
            <a:ext cx="9937380" cy="39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03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BC37B4-5C38-EF30-1C4B-F004F3C98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7" t="13251" r="9246" b="29636"/>
          <a:stretch/>
        </p:blipFill>
        <p:spPr>
          <a:xfrm>
            <a:off x="1163315" y="2132391"/>
            <a:ext cx="9865370" cy="3916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CA6733-7930-6FAB-D959-9B7C869AE598}"/>
              </a:ext>
            </a:extLst>
          </p:cNvPr>
          <p:cNvSpPr txBox="1"/>
          <p:nvPr/>
        </p:nvSpPr>
        <p:spPr>
          <a:xfrm>
            <a:off x="2639567" y="1033804"/>
            <a:ext cx="7431842" cy="57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승리 및 패배 화면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96300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A6733-7930-6FAB-D959-9B7C869AE598}"/>
              </a:ext>
            </a:extLst>
          </p:cNvPr>
          <p:cNvSpPr txBox="1"/>
          <p:nvPr/>
        </p:nvSpPr>
        <p:spPr>
          <a:xfrm>
            <a:off x="2639567" y="1033804"/>
            <a:ext cx="7431842" cy="57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승리 및 패배 화면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E17643-203F-A957-AAD9-9E19BA829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8" t="19549" r="8065" b="23423"/>
          <a:stretch/>
        </p:blipFill>
        <p:spPr>
          <a:xfrm>
            <a:off x="1163315" y="2182413"/>
            <a:ext cx="9865370" cy="39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7264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11351" y="2852928"/>
            <a:ext cx="1152144" cy="115214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400" b="1" dirty="0">
                <a:cs typeface="함초롬돋움"/>
              </a:rPr>
              <a:t>4</a:t>
            </a:r>
          </a:p>
        </p:txBody>
      </p:sp>
      <p:sp>
        <p:nvSpPr>
          <p:cNvPr id="12" name="제목 1"/>
          <p:cNvSpPr/>
          <p:nvPr/>
        </p:nvSpPr>
        <p:spPr>
          <a:xfrm>
            <a:off x="2279470" y="2662415"/>
            <a:ext cx="7417030" cy="1525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b="1" dirty="0">
                <a:solidFill>
                  <a:srgbClr val="3A3C84"/>
                </a:solidFill>
              </a:rPr>
              <a:t>향후 일정</a:t>
            </a:r>
            <a:endParaRPr kumimoji="0" lang="ko-KR" altLang="en-US" sz="6000" b="1" i="0" u="none" strike="noStrike" kern="1200" cap="none" spc="0" normalizeH="0" baseline="0" dirty="0">
              <a:ln w="19050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072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295B35-7949-50CF-D241-DAE3097FEA48}"/>
              </a:ext>
            </a:extLst>
          </p:cNvPr>
          <p:cNvSpPr txBox="1"/>
          <p:nvPr/>
        </p:nvSpPr>
        <p:spPr>
          <a:xfrm>
            <a:off x="2696718" y="1596478"/>
            <a:ext cx="7863902" cy="3265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플레이어가 소환할 수 있는 유닛 </a:t>
            </a:r>
            <a:r>
              <a:rPr lang="en-US" altLang="ko-KR" sz="2800" dirty="0"/>
              <a:t>3</a:t>
            </a:r>
            <a:r>
              <a:rPr lang="ko-KR" altLang="en-US" sz="2800" dirty="0"/>
              <a:t>종류 추가 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en-US" altLang="ko-KR" sz="2800" dirty="0"/>
              <a:t>Level(</a:t>
            </a:r>
            <a:r>
              <a:rPr lang="ko-KR" altLang="en-US" sz="2800" dirty="0"/>
              <a:t>난이도</a:t>
            </a:r>
            <a:r>
              <a:rPr lang="en-US" altLang="ko-KR" sz="2800" dirty="0"/>
              <a:t>)</a:t>
            </a:r>
            <a:r>
              <a:rPr lang="ko-KR" altLang="en-US" sz="2800" dirty="0"/>
              <a:t>이 높을 수록 적 소환 딜레이가 짧아지도록 변경</a:t>
            </a:r>
            <a:r>
              <a:rPr lang="en-US" altLang="ko-KR" sz="2800" dirty="0"/>
              <a:t> </a:t>
            </a:r>
            <a:r>
              <a:rPr lang="ko-KR" altLang="en-US" sz="2800" dirty="0"/>
              <a:t>및 적 기지의 </a:t>
            </a:r>
            <a:r>
              <a:rPr lang="en-US" altLang="ko-KR" sz="2800" dirty="0"/>
              <a:t>HP</a:t>
            </a:r>
            <a:r>
              <a:rPr lang="ko-KR" altLang="en-US" sz="2800" dirty="0"/>
              <a:t>가 높아지도록 변경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사운드 추가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584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9720" y="2717811"/>
            <a:ext cx="4248590" cy="1121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01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제목 1"/>
          <p:cNvSpPr/>
          <p:nvPr/>
        </p:nvSpPr>
        <p:spPr>
          <a:xfrm>
            <a:off x="479298" y="476632"/>
            <a:ext cx="2232232" cy="12102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1" i="0" u="none" strike="noStrike" kern="1200" cap="none" spc="0" normalizeH="0" baseline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차례</a:t>
            </a:r>
          </a:p>
        </p:txBody>
      </p:sp>
      <p:sp>
        <p:nvSpPr>
          <p:cNvPr id="12" name="타원 11"/>
          <p:cNvSpPr/>
          <p:nvPr/>
        </p:nvSpPr>
        <p:spPr>
          <a:xfrm>
            <a:off x="2927574" y="980660"/>
            <a:ext cx="792099" cy="79209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>
                <a:cs typeface="함초롬돋움"/>
              </a:rPr>
              <a:t>01</a:t>
            </a:r>
          </a:p>
        </p:txBody>
      </p:sp>
      <p:sp>
        <p:nvSpPr>
          <p:cNvPr id="16" name="타원 15"/>
          <p:cNvSpPr/>
          <p:nvPr/>
        </p:nvSpPr>
        <p:spPr>
          <a:xfrm>
            <a:off x="2927574" y="2407124"/>
            <a:ext cx="792099" cy="79209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>
                <a:cs typeface="함초롬돋움"/>
              </a:rPr>
              <a:t>02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35700" y="1121297"/>
            <a:ext cx="5328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3A3C84"/>
                </a:solidFill>
              </a:rPr>
              <a:t>- </a:t>
            </a:r>
            <a:r>
              <a:rPr lang="ko-KR" altLang="en-US" sz="2800" b="1" dirty="0">
                <a:solidFill>
                  <a:srgbClr val="3A3C84"/>
                </a:solidFill>
              </a:rPr>
              <a:t>게임 기획 동기</a:t>
            </a:r>
            <a:endParaRPr lang="en-US" altLang="ko-KR" sz="2800" b="1" dirty="0">
              <a:solidFill>
                <a:srgbClr val="3A3C8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5700" y="2544213"/>
            <a:ext cx="5328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3A3C84"/>
                </a:solidFill>
              </a:rPr>
              <a:t>- </a:t>
            </a:r>
            <a:r>
              <a:rPr lang="ko-KR" altLang="en-US" sz="2800" b="1" dirty="0">
                <a:solidFill>
                  <a:srgbClr val="3A3C84"/>
                </a:solidFill>
              </a:rPr>
              <a:t>최종 게임 동작 </a:t>
            </a:r>
            <a:r>
              <a:rPr lang="en-US" altLang="ko-KR" sz="2800" b="1" dirty="0">
                <a:solidFill>
                  <a:srgbClr val="3A3C84"/>
                </a:solidFill>
              </a:rPr>
              <a:t>(</a:t>
            </a:r>
            <a:r>
              <a:rPr lang="ko-KR" altLang="en-US" sz="2800" b="1" dirty="0">
                <a:solidFill>
                  <a:srgbClr val="3A3C84"/>
                </a:solidFill>
              </a:rPr>
              <a:t>계획</a:t>
            </a:r>
            <a:r>
              <a:rPr lang="en-US" altLang="ko-KR" sz="2800" b="1" dirty="0">
                <a:solidFill>
                  <a:srgbClr val="3A3C84"/>
                </a:solidFill>
              </a:rPr>
              <a:t>)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DAF0203-F04B-02CD-1E12-833DE3948A52}"/>
              </a:ext>
            </a:extLst>
          </p:cNvPr>
          <p:cNvSpPr/>
          <p:nvPr/>
        </p:nvSpPr>
        <p:spPr>
          <a:xfrm>
            <a:off x="2927560" y="3835541"/>
            <a:ext cx="792099" cy="79209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cs typeface="함초롬돋움"/>
              </a:rPr>
              <a:t>03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5EEF12C-DE84-C968-2A8D-28453E63768F}"/>
              </a:ext>
            </a:extLst>
          </p:cNvPr>
          <p:cNvSpPr/>
          <p:nvPr/>
        </p:nvSpPr>
        <p:spPr>
          <a:xfrm>
            <a:off x="2927560" y="5262005"/>
            <a:ext cx="792099" cy="79209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cs typeface="함초롬돋움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02009-EA92-0CE5-FF2B-C4C72783CB9F}"/>
              </a:ext>
            </a:extLst>
          </p:cNvPr>
          <p:cNvSpPr txBox="1"/>
          <p:nvPr/>
        </p:nvSpPr>
        <p:spPr>
          <a:xfrm>
            <a:off x="3935686" y="3976178"/>
            <a:ext cx="5328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3A3C84"/>
                </a:solidFill>
              </a:rPr>
              <a:t>- </a:t>
            </a:r>
            <a:r>
              <a:rPr lang="ko-KR" altLang="en-US" sz="2800" b="1" dirty="0">
                <a:solidFill>
                  <a:srgbClr val="3A3C84"/>
                </a:solidFill>
              </a:rPr>
              <a:t>진행 상황</a:t>
            </a:r>
            <a:endParaRPr lang="en-US" altLang="ko-KR" sz="2800" b="1" dirty="0">
              <a:solidFill>
                <a:srgbClr val="3A3C8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79F9D-B5E5-A29C-223E-19AA57570EFA}"/>
              </a:ext>
            </a:extLst>
          </p:cNvPr>
          <p:cNvSpPr txBox="1"/>
          <p:nvPr/>
        </p:nvSpPr>
        <p:spPr>
          <a:xfrm>
            <a:off x="3935686" y="5399094"/>
            <a:ext cx="5328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3A3C84"/>
                </a:solidFill>
              </a:rPr>
              <a:t>- </a:t>
            </a:r>
            <a:r>
              <a:rPr lang="ko-KR" altLang="en-US" sz="2800" b="1" dirty="0">
                <a:solidFill>
                  <a:srgbClr val="3A3C84"/>
                </a:solidFill>
              </a:rPr>
              <a:t>향후 일정</a:t>
            </a:r>
            <a:endParaRPr lang="en-US" altLang="ko-KR" sz="2800" b="1" dirty="0">
              <a:solidFill>
                <a:srgbClr val="3A3C8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7264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11351" y="2852928"/>
            <a:ext cx="1152144" cy="115214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400" b="1" dirty="0">
                <a:cs typeface="함초롬돋움"/>
              </a:rPr>
              <a:t>1</a:t>
            </a:r>
          </a:p>
        </p:txBody>
      </p:sp>
      <p:sp>
        <p:nvSpPr>
          <p:cNvPr id="12" name="제목 1"/>
          <p:cNvSpPr/>
          <p:nvPr/>
        </p:nvSpPr>
        <p:spPr>
          <a:xfrm>
            <a:off x="2207460" y="2662415"/>
            <a:ext cx="7417030" cy="1525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b="1" dirty="0">
                <a:solidFill>
                  <a:srgbClr val="3A3C84"/>
                </a:solidFill>
              </a:rPr>
              <a:t>게임 기획 동기</a:t>
            </a:r>
            <a:endParaRPr kumimoji="0" lang="ko-KR" altLang="en-US" sz="6000" b="1" i="0" u="none" strike="noStrike" kern="1200" cap="none" spc="0" normalizeH="0" baseline="0" dirty="0">
              <a:ln w="19050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40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1923" y="1732310"/>
            <a:ext cx="7308913" cy="164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모바일 디펜스 게임을 하다가 </a:t>
            </a:r>
            <a:r>
              <a:rPr lang="en-US" altLang="ko-KR" sz="2800" dirty="0"/>
              <a:t>2D </a:t>
            </a:r>
            <a:r>
              <a:rPr lang="ko-KR" altLang="en-US" sz="2800" dirty="0"/>
              <a:t>디펜스 게임을 직접 만들어보고 싶다고 생각하였음</a:t>
            </a:r>
            <a:r>
              <a:rPr lang="en-US" altLang="ko-KR" sz="2800" dirty="0"/>
              <a:t>.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2800" dirty="0"/>
              <a:t>(+ </a:t>
            </a:r>
            <a:r>
              <a:rPr lang="ko-KR" altLang="en-US" sz="2800" dirty="0"/>
              <a:t>액션 게임 요소 추가</a:t>
            </a:r>
            <a:r>
              <a:rPr lang="en-US" altLang="ko-KR" sz="28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1E4FCE-156E-1FA5-822A-5DC809E4C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80" y="3831373"/>
            <a:ext cx="4214240" cy="18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DAFC53-0F8F-4436-8E86-337F42BBB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30" y="3831373"/>
            <a:ext cx="3858062" cy="18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7264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11351" y="2852928"/>
            <a:ext cx="1152144" cy="115214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400" b="1" dirty="0">
                <a:cs typeface="함초롬돋움"/>
              </a:rPr>
              <a:t>2</a:t>
            </a:r>
          </a:p>
        </p:txBody>
      </p:sp>
      <p:sp>
        <p:nvSpPr>
          <p:cNvPr id="12" name="제목 1"/>
          <p:cNvSpPr/>
          <p:nvPr/>
        </p:nvSpPr>
        <p:spPr>
          <a:xfrm>
            <a:off x="2279470" y="2662415"/>
            <a:ext cx="7417030" cy="1525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b="1" dirty="0">
                <a:solidFill>
                  <a:srgbClr val="3A3C84"/>
                </a:solidFill>
              </a:rPr>
              <a:t>최종 게임 동작 </a:t>
            </a:r>
            <a:r>
              <a:rPr lang="en-US" altLang="ko-KR" sz="6000" b="1" dirty="0">
                <a:solidFill>
                  <a:srgbClr val="3A3C84"/>
                </a:solidFill>
              </a:rPr>
              <a:t>(</a:t>
            </a:r>
            <a:r>
              <a:rPr lang="ko-KR" altLang="en-US" sz="6000" b="1" dirty="0">
                <a:solidFill>
                  <a:srgbClr val="3A3C84"/>
                </a:solidFill>
              </a:rPr>
              <a:t>계획</a:t>
            </a:r>
            <a:r>
              <a:rPr lang="en-US" altLang="ko-KR" sz="6000" b="1" dirty="0">
                <a:solidFill>
                  <a:srgbClr val="3A3C84"/>
                </a:solidFill>
              </a:rPr>
              <a:t>)</a:t>
            </a:r>
            <a:endParaRPr kumimoji="0" lang="ko-KR" altLang="en-US" sz="6000" b="1" i="0" u="none" strike="noStrike" kern="1200" cap="none" spc="0" normalizeH="0" baseline="0" dirty="0">
              <a:ln w="19050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18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6718" y="1596478"/>
            <a:ext cx="8511992" cy="434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플레이어는 매초마다 골드를 얻고 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키보드 </a:t>
            </a:r>
            <a:r>
              <a:rPr lang="en-US" altLang="ko-KR" sz="2800" dirty="0"/>
              <a:t>1,2,3,4</a:t>
            </a:r>
            <a:r>
              <a:rPr lang="ko-KR" altLang="en-US" sz="2800" dirty="0"/>
              <a:t>를 누르면 골드를 소비해서 유닛을 소환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적은 </a:t>
            </a:r>
            <a:r>
              <a:rPr lang="ko-KR" altLang="en-US" sz="2800" dirty="0" err="1"/>
              <a:t>랜덤한</a:t>
            </a:r>
            <a:r>
              <a:rPr lang="ko-KR" altLang="en-US" sz="2800" dirty="0"/>
              <a:t> 시간마다 유닛을 소환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en-US" altLang="ko-KR" sz="2800" dirty="0"/>
              <a:t>Level(</a:t>
            </a:r>
            <a:r>
              <a:rPr lang="ko-KR" altLang="en-US" sz="2800" dirty="0"/>
              <a:t>난이도</a:t>
            </a:r>
            <a:r>
              <a:rPr lang="en-US" altLang="ko-KR" sz="2800" dirty="0"/>
              <a:t>)</a:t>
            </a:r>
            <a:r>
              <a:rPr lang="ko-KR" altLang="en-US" sz="2800" dirty="0"/>
              <a:t>이 높을 수록 소환 딜레이가 짧아지고 적 기지의 </a:t>
            </a:r>
            <a:r>
              <a:rPr lang="en-US" altLang="ko-KR" sz="2800" dirty="0"/>
              <a:t>HP</a:t>
            </a:r>
            <a:r>
              <a:rPr lang="ko-KR" altLang="en-US" sz="2800" dirty="0"/>
              <a:t>도 높아짐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유닛은 충돌한 적 유닛을 공격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951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6718" y="1596478"/>
            <a:ext cx="7431842" cy="380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플레이어 기지의 </a:t>
            </a:r>
            <a:r>
              <a:rPr lang="en-US" altLang="ko-KR" sz="2800" dirty="0"/>
              <a:t>HP</a:t>
            </a:r>
            <a:r>
              <a:rPr lang="ko-KR" altLang="en-US" sz="2800" dirty="0"/>
              <a:t>가 </a:t>
            </a:r>
            <a:r>
              <a:rPr lang="en-US" altLang="ko-KR" sz="2800" dirty="0"/>
              <a:t>0</a:t>
            </a:r>
            <a:r>
              <a:rPr lang="ko-KR" altLang="en-US" sz="2800" dirty="0"/>
              <a:t>이 되면 패배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적 기지의 </a:t>
            </a:r>
            <a:r>
              <a:rPr lang="en-US" altLang="ko-KR" sz="2800" dirty="0"/>
              <a:t>HP</a:t>
            </a:r>
            <a:r>
              <a:rPr lang="ko-KR" altLang="en-US" sz="2800" dirty="0"/>
              <a:t>가 </a:t>
            </a:r>
            <a:r>
              <a:rPr lang="en-US" altLang="ko-KR" sz="2800" dirty="0"/>
              <a:t>0</a:t>
            </a:r>
            <a:r>
              <a:rPr lang="ko-KR" altLang="en-US" sz="2800" dirty="0"/>
              <a:t>이 되면 승리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플레이어 캐릭터는 방향키로 조종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충돌한 적 유닛을 공격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플레이어 캐릭터는 적 기지를 공격할 수 없고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사망할 경우 </a:t>
            </a:r>
            <a:r>
              <a:rPr lang="en-US" altLang="ko-KR" sz="2800" dirty="0"/>
              <a:t>45</a:t>
            </a:r>
            <a:r>
              <a:rPr lang="ko-KR" altLang="en-US" sz="2800" dirty="0"/>
              <a:t>초 후 부활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442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7264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11351" y="2852928"/>
            <a:ext cx="1152144" cy="115214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400" b="1" dirty="0">
                <a:cs typeface="함초롬돋움"/>
              </a:rPr>
              <a:t>3</a:t>
            </a:r>
          </a:p>
        </p:txBody>
      </p:sp>
      <p:sp>
        <p:nvSpPr>
          <p:cNvPr id="12" name="제목 1"/>
          <p:cNvSpPr/>
          <p:nvPr/>
        </p:nvSpPr>
        <p:spPr>
          <a:xfrm>
            <a:off x="2279470" y="2662415"/>
            <a:ext cx="7417030" cy="1525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b="1" dirty="0">
                <a:solidFill>
                  <a:srgbClr val="3A3C84"/>
                </a:solidFill>
              </a:rPr>
              <a:t>진행 상황</a:t>
            </a:r>
            <a:endParaRPr kumimoji="0" lang="ko-KR" altLang="en-US" sz="6000" b="1" i="0" u="none" strike="noStrike" kern="1200" cap="none" spc="0" normalizeH="0" baseline="0" dirty="0">
              <a:ln w="19050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75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03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C3BF341-028F-B5DB-E0ED-B02B2D788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10" y="2276840"/>
            <a:ext cx="8829675" cy="3571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B994F2-2F58-1F82-4E1B-A35ECA44B377}"/>
              </a:ext>
            </a:extLst>
          </p:cNvPr>
          <p:cNvSpPr txBox="1"/>
          <p:nvPr/>
        </p:nvSpPr>
        <p:spPr>
          <a:xfrm>
            <a:off x="2639567" y="1033804"/>
            <a:ext cx="7431842" cy="57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2800" dirty="0" err="1"/>
              <a:t>Aseprite</a:t>
            </a:r>
            <a:r>
              <a:rPr lang="ko-KR" altLang="en-US" sz="2800" dirty="0"/>
              <a:t>를 이용하여 그린 캐릭터 이미지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7987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226</Words>
  <Application>Microsoft Office PowerPoint</Application>
  <PresentationFormat>와이드스크린</PresentationFormat>
  <Paragraphs>72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함초롬돋움</vt:lpstr>
      <vt:lpstr>Arial</vt:lpstr>
      <vt:lpstr>한컴오피스</vt:lpstr>
      <vt:lpstr>TINY DEFENCE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역학적 에너지 보존 실험</dc:title>
  <dc:creator>gunfe</dc:creator>
  <cp:lastModifiedBy>안 건철</cp:lastModifiedBy>
  <cp:revision>218</cp:revision>
  <dcterms:created xsi:type="dcterms:W3CDTF">2021-06-04T08:35:49Z</dcterms:created>
  <dcterms:modified xsi:type="dcterms:W3CDTF">2022-11-30T03:58:21Z</dcterms:modified>
  <cp:version>1000.0000.01</cp:version>
</cp:coreProperties>
</file>