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F"/>
    <a:srgbClr val="E97171"/>
    <a:srgbClr val="931A25"/>
    <a:srgbClr val="FFCB8E"/>
    <a:srgbClr val="E7DE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21-A782-4483-947B-7F8AF580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524B-AE54-4A87-A0AE-B8032AB4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F9AF-67C1-44B9-BE76-31C6697D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538-0700-4BB8-BBC6-FD6FBAF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126-296B-463D-A2DC-F7620F6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5C-013C-4ECE-858C-91DA940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1B2D-DACA-4176-9521-30B5473F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E5DF-BC26-416F-A60D-FBEBC5C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C7B5-7555-4683-8565-103DA133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3012-CC17-4587-916C-89145973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A240-DAA8-45BD-8A0B-DC26DB3C7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83AB-A06E-4882-A100-2E9AC64E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F582-F735-4417-A460-C9F4EC3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F6DB-E591-4DD3-9EE5-9EB5BCA0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6052-CD46-45A7-96FE-B50987A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6392-B4D6-4A9D-8992-E61BD8F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1D71-2840-48ED-914C-5EDB0DDC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AE10-91A4-48C7-9FBB-144A5D36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E069-4203-4A6C-9E1C-3588467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425B-CC50-4D06-BB97-35965789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18A7-C8D8-4CC5-AE83-A00AF57E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EBCE-AA42-4C59-9B53-EC251C77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473-163C-4D3D-8D5C-7E2D859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795-00B9-4F7F-9815-545565E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30BE-42C1-4F59-9841-847B500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E9A-BBB1-4C56-A73A-ABADEAB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FDC-2A69-4236-83FB-762FFDFE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CD877-E578-4467-8C33-9B946A93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B52F-E5DA-4939-AD7F-99C0FA7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A8B9-1DC0-45A7-8B07-EE5169E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3522-B2C6-4A60-B2DA-3C06D78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533-B2FD-45D6-ABC4-35D148C4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7191-E733-4C63-8E04-70A6CAC8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1782-4875-476E-A5CC-F3B0D790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C4913-4628-4EF1-B302-15239A4D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B4526-9D83-4223-A662-89EB16029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B7E0-7189-4C73-8948-BFC2A15D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CBD84-2AF4-4A1C-8C72-5424E5D8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C767-BF70-4ECA-99BA-9F98AF6B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5B41-58B5-44EC-B429-C85E03E2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496E-9CC9-4355-8DC7-B8F91BB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63723-C43C-4389-9C21-0B60442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D19B7-9FB5-43F2-82A2-7B03B9DD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3267-B4B5-409A-867B-D6C793CE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415C5-4414-4A60-A873-F2D0A464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BA99-B088-4128-B364-288BD2D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9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1F8E-64AA-451F-BA1F-9ABC781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E6BF-E9E9-45BC-ADFF-0CBB0DAC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9752-CB22-44DF-865A-5573A0F2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10CF6-022D-4CBE-A641-8AD0A28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316-ED67-4EA3-8EF6-B1605AA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3DB-5D07-4593-AD58-7401F57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18F4-1115-4D20-8664-72664DB0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CC321-FF21-437D-BF87-979725CD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F98A-E442-41D7-B085-CF1F8E53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5A38-88A9-4F14-A946-E6C092D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C6A2-9828-4130-917A-1CEDA08D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F3B4-7B43-420D-AFD7-E200BF1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0533-5CBF-48B0-815E-A17C228B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3A93-9DDA-4B10-BB72-11C3CAC0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0474-FF34-4291-9B99-2E095B38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EB8C-78D2-405A-8525-BDB065E5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3090-C92C-445D-ADCD-E01B1D36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6846" y="4706100"/>
            <a:ext cx="2026336" cy="40957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623DF3-2FA3-4624-BC8F-3CAF85958D29}"/>
              </a:ext>
            </a:extLst>
          </p:cNvPr>
          <p:cNvSpPr/>
          <p:nvPr/>
        </p:nvSpPr>
        <p:spPr>
          <a:xfrm>
            <a:off x="5147110" y="525289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Learn More (2)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23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</a:t>
            </a:r>
            <a:r>
              <a:rPr lang="ko-KR" altLang="en-US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lang="en-GB" altLang="ko-KR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screen</a:t>
            </a:r>
            <a:endParaRPr lang="en-GB" sz="2400" b="1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4037212" y="4724670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47A91B-E5DF-4141-8DE8-2D5D0327EBA4}"/>
              </a:ext>
            </a:extLst>
          </p:cNvPr>
          <p:cNvCxnSpPr>
            <a:cxnSpLocks/>
          </p:cNvCxnSpPr>
          <p:nvPr/>
        </p:nvCxnSpPr>
        <p:spPr>
          <a:xfrm>
            <a:off x="4641646" y="2425724"/>
            <a:ext cx="593039" cy="0"/>
          </a:xfrm>
          <a:prstGeom prst="line">
            <a:avLst/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D572A4-5120-4804-8F8F-AE9EB0EE10CF}"/>
              </a:ext>
            </a:extLst>
          </p:cNvPr>
          <p:cNvSpPr txBox="1"/>
          <p:nvPr/>
        </p:nvSpPr>
        <p:spPr>
          <a:xfrm>
            <a:off x="2390862" y="2194196"/>
            <a:ext cx="2250784" cy="738664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Background Image: Photo of expensive product. Dark, contrast, intense </a:t>
            </a:r>
            <a:r>
              <a:rPr lang="en-GB" sz="1400" dirty="0" err="1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colored</a:t>
            </a: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8AC6E7-0207-42CD-8439-F176AB2BA67D}"/>
              </a:ext>
            </a:extLst>
          </p:cNvPr>
          <p:cNvCxnSpPr>
            <a:cxnSpLocks/>
          </p:cNvCxnSpPr>
          <p:nvPr/>
        </p:nvCxnSpPr>
        <p:spPr>
          <a:xfrm>
            <a:off x="7158256" y="5300106"/>
            <a:ext cx="1320779" cy="0"/>
          </a:xfrm>
          <a:prstGeom prst="line">
            <a:avLst/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8E99D4-97B1-4DDF-B8EB-CF28636FF09F}"/>
              </a:ext>
            </a:extLst>
          </p:cNvPr>
          <p:cNvSpPr txBox="1"/>
          <p:nvPr/>
        </p:nvSpPr>
        <p:spPr>
          <a:xfrm>
            <a:off x="7542543" y="5038496"/>
            <a:ext cx="3170198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3. Navigate to (2) screen on click.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457078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Navigate to (1) screen on click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4FEED9-50F8-4B08-A7EA-6E63E2FDFCF6}"/>
              </a:ext>
            </a:extLst>
          </p:cNvPr>
          <p:cNvSpPr txBox="1"/>
          <p:nvPr/>
        </p:nvSpPr>
        <p:spPr>
          <a:xfrm>
            <a:off x="277544" y="674208"/>
            <a:ext cx="439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Mobile application for assigning random lotto numbers along with individual birthdate and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332A2-9D42-4235-8D67-2FDDF821A293}"/>
              </a:ext>
            </a:extLst>
          </p:cNvPr>
          <p:cNvSpPr txBox="1"/>
          <p:nvPr/>
        </p:nvSpPr>
        <p:spPr>
          <a:xfrm>
            <a:off x="5517264" y="1800580"/>
            <a:ext cx="129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TITLE </a:t>
            </a:r>
            <a:r>
              <a:rPr lang="en-GB" b="1" dirty="0" err="1"/>
              <a:t>TITLE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0C67B-F46E-45F4-8351-A72B0A86444F}"/>
              </a:ext>
            </a:extLst>
          </p:cNvPr>
          <p:cNvSpPr txBox="1"/>
          <p:nvPr/>
        </p:nvSpPr>
        <p:spPr>
          <a:xfrm>
            <a:off x="5011920" y="2157696"/>
            <a:ext cx="230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subtitle </a:t>
            </a:r>
            <a:r>
              <a:rPr lang="en-GB" sz="1100" dirty="0" err="1"/>
              <a:t>subtitle</a:t>
            </a:r>
            <a:r>
              <a:rPr lang="en-GB" sz="1100" dirty="0"/>
              <a:t> </a:t>
            </a:r>
            <a:r>
              <a:rPr lang="en-GB" sz="1100" u="sng" dirty="0" err="1"/>
              <a:t>subtitle</a:t>
            </a:r>
            <a:endParaRPr lang="en-GB" sz="1100" u="sng" dirty="0"/>
          </a:p>
        </p:txBody>
      </p:sp>
    </p:spTree>
    <p:extLst>
      <p:ext uri="{BB962C8B-B14F-4D97-AF65-F5344CB8AC3E}">
        <p14:creationId xmlns:p14="http://schemas.microsoft.com/office/powerpoint/2010/main" val="205935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Purchase (1-2-9)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Purchase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A83E2-62B0-4CF1-8A0D-07BF8ADCCA71}"/>
              </a:ext>
            </a:extLst>
          </p:cNvPr>
          <p:cNvSpPr/>
          <p:nvPr/>
        </p:nvSpPr>
        <p:spPr>
          <a:xfrm>
            <a:off x="5176007" y="2100860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Month</a:t>
            </a:r>
          </a:p>
          <a:p>
            <a:pPr algn="ctr"/>
            <a:r>
              <a:rPr lang="en-GB" dirty="0"/>
              <a:t>15 USD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DEE57-20B6-4351-8D52-450867E3AC5C}"/>
              </a:ext>
            </a:extLst>
          </p:cNvPr>
          <p:cNvSpPr/>
          <p:nvPr/>
        </p:nvSpPr>
        <p:spPr>
          <a:xfrm>
            <a:off x="5176007" y="3040897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Week</a:t>
            </a:r>
          </a:p>
          <a:p>
            <a:pPr algn="ctr"/>
            <a:r>
              <a:rPr lang="en-GB" dirty="0"/>
              <a:t>4 USD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1BDB8-D9C2-4ABF-A9BE-CBBE072D32EB}"/>
              </a:ext>
            </a:extLst>
          </p:cNvPr>
          <p:cNvSpPr/>
          <p:nvPr/>
        </p:nvSpPr>
        <p:spPr>
          <a:xfrm>
            <a:off x="5176007" y="3965630"/>
            <a:ext cx="1979802" cy="76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 Month</a:t>
            </a:r>
          </a:p>
          <a:p>
            <a:pPr algn="ctr"/>
            <a:r>
              <a:rPr lang="en-GB" dirty="0"/>
              <a:t>30 USD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48E6EF-4636-436D-9123-07F9EE740739}"/>
              </a:ext>
            </a:extLst>
          </p:cNvPr>
          <p:cNvSpPr/>
          <p:nvPr/>
        </p:nvSpPr>
        <p:spPr>
          <a:xfrm>
            <a:off x="5176007" y="4835476"/>
            <a:ext cx="1979802" cy="5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 Month</a:t>
            </a:r>
          </a:p>
          <a:p>
            <a:pPr algn="ctr"/>
            <a:r>
              <a:rPr lang="en-GB" dirty="0"/>
              <a:t>100 USD</a:t>
            </a:r>
          </a:p>
        </p:txBody>
      </p:sp>
    </p:spTree>
    <p:extLst>
      <p:ext uri="{BB962C8B-B14F-4D97-AF65-F5344CB8AC3E}">
        <p14:creationId xmlns:p14="http://schemas.microsoft.com/office/powerpoint/2010/main" val="33859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Purchase (1-2-9)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Purchase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97C7F-2232-4F19-A62F-9079DF6D51FB}"/>
              </a:ext>
            </a:extLst>
          </p:cNvPr>
          <p:cNvSpPr txBox="1"/>
          <p:nvPr/>
        </p:nvSpPr>
        <p:spPr>
          <a:xfrm>
            <a:off x="4936078" y="2213676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E6DD6-7422-4D92-8E48-CC98EC97F564}"/>
              </a:ext>
            </a:extLst>
          </p:cNvPr>
          <p:cNvSpPr txBox="1"/>
          <p:nvPr/>
        </p:nvSpPr>
        <p:spPr>
          <a:xfrm>
            <a:off x="5062791" y="2490675"/>
            <a:ext cx="2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5,000 – 1 week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320FD-FBA6-4A3E-A756-BDCCE7D47B73}"/>
              </a:ext>
            </a:extLst>
          </p:cNvPr>
          <p:cNvSpPr txBox="1"/>
          <p:nvPr/>
        </p:nvSpPr>
        <p:spPr>
          <a:xfrm>
            <a:off x="5062791" y="2768302"/>
            <a:ext cx="2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20,000 – 1 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D4AB3-46A9-4357-BAD9-4F8C23A076CC}"/>
              </a:ext>
            </a:extLst>
          </p:cNvPr>
          <p:cNvSpPr txBox="1"/>
          <p:nvPr/>
        </p:nvSpPr>
        <p:spPr>
          <a:xfrm>
            <a:off x="5062791" y="3044673"/>
            <a:ext cx="2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260,000 – 1 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CF76B-2249-42CD-B366-F9ED666481A2}"/>
              </a:ext>
            </a:extLst>
          </p:cNvPr>
          <p:cNvSpPr txBox="1"/>
          <p:nvPr/>
        </p:nvSpPr>
        <p:spPr>
          <a:xfrm>
            <a:off x="4936078" y="3459543"/>
            <a:ext cx="12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What’s point?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752FFF-BF62-4523-87CF-FDD46533753C}"/>
              </a:ext>
            </a:extLst>
          </p:cNvPr>
          <p:cNvSpPr txBox="1"/>
          <p:nvPr/>
        </p:nvSpPr>
        <p:spPr>
          <a:xfrm>
            <a:off x="5062791" y="3702409"/>
            <a:ext cx="2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Dflk</a:t>
            </a:r>
            <a:r>
              <a:rPr lang="en-GB" sz="1200" dirty="0"/>
              <a:t> </a:t>
            </a:r>
            <a:r>
              <a:rPr lang="en-GB" sz="1200" dirty="0" err="1"/>
              <a:t>ojkjdsl</a:t>
            </a:r>
            <a:r>
              <a:rPr lang="en-GB" sz="1200" dirty="0"/>
              <a:t>, </a:t>
            </a:r>
            <a:r>
              <a:rPr lang="en-GB" sz="1200" dirty="0" err="1"/>
              <a:t>lkjdfpji</a:t>
            </a:r>
            <a:r>
              <a:rPr lang="en-GB" sz="1200" dirty="0"/>
              <a:t> </a:t>
            </a:r>
            <a:r>
              <a:rPr lang="en-GB" sz="1200" dirty="0" err="1"/>
              <a:t>ljdioflkja</a:t>
            </a:r>
            <a:r>
              <a:rPr lang="en-GB" sz="1200" dirty="0"/>
              <a:t> </a:t>
            </a:r>
            <a:r>
              <a:rPr lang="en-GB" sz="1200" dirty="0" err="1"/>
              <a:t>eeild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sjksi</a:t>
            </a:r>
            <a:r>
              <a:rPr lang="ko-KR" altLang="en-US" sz="1200" dirty="0"/>
              <a:t> </a:t>
            </a:r>
            <a:r>
              <a:rPr lang="en-GB" altLang="ko-KR" sz="1200" dirty="0" err="1"/>
              <a:t>ienl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sjkjq</a:t>
            </a:r>
            <a:r>
              <a:rPr lang="en-GB" altLang="ko-KR" sz="1200" dirty="0"/>
              <a:t>;’</a:t>
            </a:r>
            <a:r>
              <a:rPr lang="ko-KR" altLang="en-US" sz="1200" dirty="0"/>
              <a:t> </a:t>
            </a:r>
            <a:r>
              <a:rPr lang="en-GB" altLang="ko-KR" sz="1200" dirty="0" err="1"/>
              <a:t>lkajs</a:t>
            </a:r>
            <a:r>
              <a:rPr lang="en-GB" altLang="ko-KR" sz="1200" dirty="0"/>
              <a:t>.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5B4281-176A-4405-833F-5A12B82DE3E7}"/>
              </a:ext>
            </a:extLst>
          </p:cNvPr>
          <p:cNvSpPr txBox="1"/>
          <p:nvPr/>
        </p:nvSpPr>
        <p:spPr>
          <a:xfrm>
            <a:off x="4936078" y="4206106"/>
            <a:ext cx="12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How to earn?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52FF1-DBFA-48A4-9923-2F4D18853A93}"/>
              </a:ext>
            </a:extLst>
          </p:cNvPr>
          <p:cNvSpPr txBox="1"/>
          <p:nvPr/>
        </p:nvSpPr>
        <p:spPr>
          <a:xfrm>
            <a:off x="5075381" y="4402805"/>
            <a:ext cx="2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Dflk</a:t>
            </a:r>
            <a:r>
              <a:rPr lang="en-GB" sz="1200" dirty="0"/>
              <a:t> </a:t>
            </a:r>
            <a:r>
              <a:rPr lang="en-GB" sz="1200" dirty="0" err="1"/>
              <a:t>ojkjdsl</a:t>
            </a:r>
            <a:r>
              <a:rPr lang="en-GB" sz="1200" dirty="0"/>
              <a:t>, </a:t>
            </a:r>
            <a:r>
              <a:rPr lang="en-GB" sz="1200" dirty="0" err="1"/>
              <a:t>lkjdfpji</a:t>
            </a:r>
            <a:r>
              <a:rPr lang="en-GB" sz="1200" dirty="0"/>
              <a:t> </a:t>
            </a:r>
            <a:r>
              <a:rPr lang="en-GB" sz="1200" dirty="0" err="1"/>
              <a:t>ljdioflkja</a:t>
            </a:r>
            <a:r>
              <a:rPr lang="en-GB" sz="1200" dirty="0"/>
              <a:t> </a:t>
            </a:r>
            <a:r>
              <a:rPr lang="en-GB" sz="1200" dirty="0" err="1"/>
              <a:t>eeild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sjksi</a:t>
            </a:r>
            <a:r>
              <a:rPr lang="ko-KR" altLang="en-US" sz="1200" dirty="0"/>
              <a:t> </a:t>
            </a:r>
            <a:r>
              <a:rPr lang="en-GB" altLang="ko-KR" sz="1200" dirty="0" err="1"/>
              <a:t>ienl</a:t>
            </a:r>
            <a:r>
              <a:rPr lang="ko-KR" altLang="en-US" sz="1200" dirty="0"/>
              <a:t> </a:t>
            </a:r>
            <a:r>
              <a:rPr lang="en-GB" altLang="ko-KR" sz="1200" dirty="0" err="1"/>
              <a:t>sjkjq</a:t>
            </a:r>
            <a:r>
              <a:rPr lang="en-GB" altLang="ko-KR" sz="1200" dirty="0"/>
              <a:t>;’</a:t>
            </a:r>
            <a:r>
              <a:rPr lang="ko-KR" altLang="en-US" sz="1200" dirty="0"/>
              <a:t> </a:t>
            </a:r>
            <a:r>
              <a:rPr lang="en-GB" altLang="ko-KR" sz="1200" dirty="0" err="1"/>
              <a:t>lkajs</a:t>
            </a:r>
            <a:r>
              <a:rPr lang="en-GB" altLang="ko-KR" sz="1200" dirty="0"/>
              <a:t>.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6CC56-1ADD-4442-A737-7DA4888983F2}"/>
              </a:ext>
            </a:extLst>
          </p:cNvPr>
          <p:cNvSpPr txBox="1"/>
          <p:nvPr/>
        </p:nvSpPr>
        <p:spPr>
          <a:xfrm>
            <a:off x="5062791" y="5041074"/>
            <a:ext cx="218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Let’s earn points! (watch video)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23A852F-9360-4205-92EB-7151A9C76027}"/>
              </a:ext>
            </a:extLst>
          </p:cNvPr>
          <p:cNvCxnSpPr>
            <a:cxnSpLocks/>
          </p:cNvCxnSpPr>
          <p:nvPr/>
        </p:nvCxnSpPr>
        <p:spPr>
          <a:xfrm>
            <a:off x="3978136" y="4985756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C51655-3792-4931-85EF-C0638946A5F0}"/>
              </a:ext>
            </a:extLst>
          </p:cNvPr>
          <p:cNvSpPr txBox="1"/>
          <p:nvPr/>
        </p:nvSpPr>
        <p:spPr>
          <a:xfrm>
            <a:off x="1322458" y="4831868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Watch Video and earn point</a:t>
            </a:r>
          </a:p>
        </p:txBody>
      </p:sp>
    </p:spTree>
    <p:extLst>
      <p:ext uri="{BB962C8B-B14F-4D97-AF65-F5344CB8AC3E}">
        <p14:creationId xmlns:p14="http://schemas.microsoft.com/office/powerpoint/2010/main" val="368299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3" y="241110"/>
            <a:ext cx="265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Learn More Page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Learn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D9B88-E1C1-48C4-B05C-27EA8B7CB876}"/>
              </a:ext>
            </a:extLst>
          </p:cNvPr>
          <p:cNvSpPr/>
          <p:nvPr/>
        </p:nvSpPr>
        <p:spPr>
          <a:xfrm>
            <a:off x="5060025" y="2028160"/>
            <a:ext cx="2189527" cy="364279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1617" y="5154118"/>
            <a:ext cx="2026336" cy="36891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Stack Navigator and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C589A-4EE5-4FAC-A7F0-D3825EE58A34}"/>
              </a:ext>
            </a:extLst>
          </p:cNvPr>
          <p:cNvSpPr txBox="1"/>
          <p:nvPr/>
        </p:nvSpPr>
        <p:spPr>
          <a:xfrm>
            <a:off x="5643059" y="2086788"/>
            <a:ext cx="10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Content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18C4D0-794B-4AD8-937E-C0EA09B58227}"/>
              </a:ext>
            </a:extLst>
          </p:cNvPr>
          <p:cNvCxnSpPr/>
          <p:nvPr/>
        </p:nvCxnSpPr>
        <p:spPr>
          <a:xfrm>
            <a:off x="5282333" y="2401447"/>
            <a:ext cx="1744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B7013F-5429-4A8F-9EFF-9B81408441C8}"/>
              </a:ext>
            </a:extLst>
          </p:cNvPr>
          <p:cNvSpPr txBox="1"/>
          <p:nvPr/>
        </p:nvSpPr>
        <p:spPr>
          <a:xfrm>
            <a:off x="5282331" y="2450719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1. Image 1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705794-7996-4F8D-828E-64494F636C46}"/>
              </a:ext>
            </a:extLst>
          </p:cNvPr>
          <p:cNvSpPr/>
          <p:nvPr/>
        </p:nvSpPr>
        <p:spPr>
          <a:xfrm>
            <a:off x="5325641" y="3188491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0E95A4-7481-4EE5-AEFD-60FFB5956551}"/>
              </a:ext>
            </a:extLst>
          </p:cNvPr>
          <p:cNvSpPr txBox="1"/>
          <p:nvPr/>
        </p:nvSpPr>
        <p:spPr>
          <a:xfrm>
            <a:off x="5282331" y="3656051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2. Image 2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D75DC2-FC0F-457B-A992-CFE906BD0706}"/>
              </a:ext>
            </a:extLst>
          </p:cNvPr>
          <p:cNvSpPr/>
          <p:nvPr/>
        </p:nvSpPr>
        <p:spPr>
          <a:xfrm>
            <a:off x="5325641" y="4383234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29A9A-C5FC-4F19-8E34-FDB37E5DCDED}"/>
              </a:ext>
            </a:extLst>
          </p:cNvPr>
          <p:cNvSpPr txBox="1"/>
          <p:nvPr/>
        </p:nvSpPr>
        <p:spPr>
          <a:xfrm>
            <a:off x="5282331" y="4831602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97251-153C-4728-83D7-D8536983F4E3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53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56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Login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Login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2620162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P.W.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5DFF8-8CB8-40D9-B82A-9077F19FD0C8}"/>
              </a:ext>
            </a:extLst>
          </p:cNvPr>
          <p:cNvSpPr txBox="1"/>
          <p:nvPr/>
        </p:nvSpPr>
        <p:spPr>
          <a:xfrm>
            <a:off x="5003610" y="2964111"/>
            <a:ext cx="234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u="sng" dirty="0"/>
              <a:t>[Link]Forgot your password? (1-1)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1C4313-CD8F-496F-B1B9-5E43F0839F87}"/>
              </a:ext>
            </a:extLst>
          </p:cNvPr>
          <p:cNvSpPr/>
          <p:nvPr/>
        </p:nvSpPr>
        <p:spPr>
          <a:xfrm>
            <a:off x="5146846" y="4209106"/>
            <a:ext cx="2026336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 Login (1-2)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494056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748D8-F2C2-4AA4-B620-544F47E80352}"/>
              </a:ext>
            </a:extLst>
          </p:cNvPr>
          <p:cNvCxnSpPr/>
          <p:nvPr/>
        </p:nvCxnSpPr>
        <p:spPr>
          <a:xfrm>
            <a:off x="5146846" y="4795413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6677E-366D-46AD-B69D-F28728198129}"/>
              </a:ext>
            </a:extLst>
          </p:cNvPr>
          <p:cNvSpPr txBox="1"/>
          <p:nvPr/>
        </p:nvSpPr>
        <p:spPr>
          <a:xfrm>
            <a:off x="5960376" y="4641125"/>
            <a:ext cx="43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23CA6A-DE3F-4F39-AAF1-6C0A1A24D432}"/>
              </a:ext>
            </a:extLst>
          </p:cNvPr>
          <p:cNvCxnSpPr/>
          <p:nvPr/>
        </p:nvCxnSpPr>
        <p:spPr>
          <a:xfrm>
            <a:off x="6269967" y="4787024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473882-3FDF-4F00-80D5-E989135BC771}"/>
              </a:ext>
            </a:extLst>
          </p:cNvPr>
          <p:cNvCxnSpPr>
            <a:cxnSpLocks/>
          </p:cNvCxnSpPr>
          <p:nvPr/>
        </p:nvCxnSpPr>
        <p:spPr>
          <a:xfrm>
            <a:off x="4012768" y="292555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86D6E4-B293-48B6-A6F4-4E56880140DD}"/>
              </a:ext>
            </a:extLst>
          </p:cNvPr>
          <p:cNvSpPr txBox="1"/>
          <p:nvPr/>
        </p:nvSpPr>
        <p:spPr>
          <a:xfrm>
            <a:off x="1357090" y="2771663"/>
            <a:ext cx="304240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Navigate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to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(1-1) screen on 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5A91D9-B661-48A6-B943-511121547FEC}"/>
              </a:ext>
            </a:extLst>
          </p:cNvPr>
          <p:cNvCxnSpPr>
            <a:cxnSpLocks/>
          </p:cNvCxnSpPr>
          <p:nvPr/>
        </p:nvCxnSpPr>
        <p:spPr>
          <a:xfrm>
            <a:off x="3978342" y="4192626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A50045-FA65-46AF-A628-AB00D37F2920}"/>
              </a:ext>
            </a:extLst>
          </p:cNvPr>
          <p:cNvSpPr txBox="1"/>
          <p:nvPr/>
        </p:nvSpPr>
        <p:spPr>
          <a:xfrm>
            <a:off x="1322664" y="4038738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Navigate to (1-2) screen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18B6C6-14AC-477D-B82A-9A5C254D2798}"/>
              </a:ext>
            </a:extLst>
          </p:cNvPr>
          <p:cNvCxnSpPr>
            <a:cxnSpLocks/>
          </p:cNvCxnSpPr>
          <p:nvPr/>
        </p:nvCxnSpPr>
        <p:spPr>
          <a:xfrm>
            <a:off x="3978342" y="495838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243FA6-6046-475F-84A6-470053B391DF}"/>
              </a:ext>
            </a:extLst>
          </p:cNvPr>
          <p:cNvSpPr txBox="1"/>
          <p:nvPr/>
        </p:nvSpPr>
        <p:spPr>
          <a:xfrm>
            <a:off x="1322664" y="480449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5. Navigate to (1-3) screen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C66490-ED74-4FE9-8C87-98701E37B97B}"/>
              </a:ext>
            </a:extLst>
          </p:cNvPr>
          <p:cNvSpPr/>
          <p:nvPr/>
        </p:nvSpPr>
        <p:spPr>
          <a:xfrm>
            <a:off x="7173182" y="2309599"/>
            <a:ext cx="840226" cy="523413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37DAE-C747-4F96-B0D9-63D82414ADAB}"/>
              </a:ext>
            </a:extLst>
          </p:cNvPr>
          <p:cNvSpPr txBox="1"/>
          <p:nvPr/>
        </p:nvSpPr>
        <p:spPr>
          <a:xfrm>
            <a:off x="8013150" y="2417416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</p:spTree>
    <p:extLst>
      <p:ext uri="{BB962C8B-B14F-4D97-AF65-F5344CB8AC3E}">
        <p14:creationId xmlns:p14="http://schemas.microsoft.com/office/powerpoint/2010/main" val="30826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Find my password (1-1)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Find my password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3166915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Verification Code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5019C3-74DC-42F1-90CF-686D4AF731F8}"/>
              </a:ext>
            </a:extLst>
          </p:cNvPr>
          <p:cNvSpPr/>
          <p:nvPr/>
        </p:nvSpPr>
        <p:spPr>
          <a:xfrm>
            <a:off x="5439562" y="2617879"/>
            <a:ext cx="1430454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Send Verification Code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8EBD08-9681-4F30-8013-7A08309A9470}"/>
              </a:ext>
            </a:extLst>
          </p:cNvPr>
          <p:cNvSpPr/>
          <p:nvPr/>
        </p:nvSpPr>
        <p:spPr>
          <a:xfrm>
            <a:off x="7173182" y="2309599"/>
            <a:ext cx="840226" cy="1045996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85F11-2F8A-4AA2-A843-06DB521054AE}"/>
              </a:ext>
            </a:extLst>
          </p:cNvPr>
          <p:cNvSpPr txBox="1"/>
          <p:nvPr/>
        </p:nvSpPr>
        <p:spPr>
          <a:xfrm>
            <a:off x="8022392" y="2668777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B3610C-C1B4-4FB9-B8D4-2FDCE4E4C69E}"/>
              </a:ext>
            </a:extLst>
          </p:cNvPr>
          <p:cNvCxnSpPr>
            <a:cxnSpLocks/>
          </p:cNvCxnSpPr>
          <p:nvPr/>
        </p:nvCxnSpPr>
        <p:spPr>
          <a:xfrm>
            <a:off x="4259545" y="265870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541D8D-D3FF-4E76-A5AC-4D2C449CCDB2}"/>
              </a:ext>
            </a:extLst>
          </p:cNvPr>
          <p:cNvSpPr txBox="1"/>
          <p:nvPr/>
        </p:nvSpPr>
        <p:spPr>
          <a:xfrm>
            <a:off x="1603867" y="250481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is sent to email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13F6A8-25AB-4738-8576-EC2EBF50BB60}"/>
              </a:ext>
            </a:extLst>
          </p:cNvPr>
          <p:cNvSpPr/>
          <p:nvPr/>
        </p:nvSpPr>
        <p:spPr>
          <a:xfrm>
            <a:off x="6363483" y="3638129"/>
            <a:ext cx="800715" cy="40957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[Button]</a:t>
            </a:r>
          </a:p>
          <a:p>
            <a:pPr algn="ctr"/>
            <a:r>
              <a:rPr lang="en-GB" sz="1200" b="1" dirty="0"/>
              <a:t>Entre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BBABB3-72A3-4D87-8F00-BAE1502E389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81480" y="3782215"/>
            <a:ext cx="1782003" cy="6070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676A00-D0D9-4080-AA61-C8E497A8C833}"/>
              </a:ext>
            </a:extLst>
          </p:cNvPr>
          <p:cNvSpPr txBox="1"/>
          <p:nvPr/>
        </p:nvSpPr>
        <p:spPr>
          <a:xfrm>
            <a:off x="1925802" y="3628327"/>
            <a:ext cx="3042407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check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52A5-8600-403F-A147-D27DB6022B2D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FE3B59-7F0A-4501-AC42-975AE709D404}"/>
              </a:ext>
            </a:extLst>
          </p:cNvPr>
          <p:cNvSpPr/>
          <p:nvPr/>
        </p:nvSpPr>
        <p:spPr>
          <a:xfrm>
            <a:off x="5066950" y="2608444"/>
            <a:ext cx="2197915" cy="7303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B5D85-DCC0-47CA-B855-9D614EF2A805}"/>
              </a:ext>
            </a:extLst>
          </p:cNvPr>
          <p:cNvSpPr txBox="1"/>
          <p:nvPr/>
        </p:nvSpPr>
        <p:spPr>
          <a:xfrm>
            <a:off x="4968209" y="2082887"/>
            <a:ext cx="2435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Welcome </a:t>
            </a:r>
            <a:r>
              <a:rPr lang="en-GB" sz="1100" b="1" dirty="0"/>
              <a:t>(name)!</a:t>
            </a:r>
          </a:p>
          <a:p>
            <a:r>
              <a:rPr lang="en-GB" sz="1100" dirty="0"/>
              <a:t>How do you feel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CDDD-4603-4F96-8CAC-6E7B60DD46EF}"/>
              </a:ext>
            </a:extLst>
          </p:cNvPr>
          <p:cNvSpPr txBox="1"/>
          <p:nvPr/>
        </p:nvSpPr>
        <p:spPr>
          <a:xfrm>
            <a:off x="6343540" y="2627541"/>
            <a:ext cx="85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My 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FEF99-4DA5-4F86-AB52-9F3244BCE9FE}"/>
              </a:ext>
            </a:extLst>
          </p:cNvPr>
          <p:cNvSpPr txBox="1"/>
          <p:nvPr/>
        </p:nvSpPr>
        <p:spPr>
          <a:xfrm>
            <a:off x="6186088" y="2783766"/>
            <a:ext cx="116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3,300 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945E7-29C0-49F0-8DDD-711313B93A18}"/>
              </a:ext>
            </a:extLst>
          </p:cNvPr>
          <p:cNvSpPr txBox="1"/>
          <p:nvPr/>
        </p:nvSpPr>
        <p:spPr>
          <a:xfrm>
            <a:off x="6361347" y="3053071"/>
            <a:ext cx="851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View Details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16B807-7A0B-42F0-A868-D0AF8347A554}"/>
              </a:ext>
            </a:extLst>
          </p:cNvPr>
          <p:cNvCxnSpPr>
            <a:cxnSpLocks/>
          </p:cNvCxnSpPr>
          <p:nvPr/>
        </p:nvCxnSpPr>
        <p:spPr>
          <a:xfrm flipV="1">
            <a:off x="6369459" y="3249277"/>
            <a:ext cx="80232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8EE01CA-D315-4752-B1E5-8DF9B01A3CC9}"/>
              </a:ext>
            </a:extLst>
          </p:cNvPr>
          <p:cNvCxnSpPr>
            <a:cxnSpLocks/>
          </p:cNvCxnSpPr>
          <p:nvPr/>
        </p:nvCxnSpPr>
        <p:spPr>
          <a:xfrm>
            <a:off x="7127796" y="317190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D26B1-4147-4474-9EB6-38A9170C1445}"/>
              </a:ext>
            </a:extLst>
          </p:cNvPr>
          <p:cNvSpPr txBox="1"/>
          <p:nvPr/>
        </p:nvSpPr>
        <p:spPr>
          <a:xfrm>
            <a:off x="8319538" y="3259650"/>
            <a:ext cx="3042407" cy="95410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5. [Link] to the [1-2-4] screen on click.</a:t>
            </a:r>
          </a:p>
          <a:p>
            <a:pPr algn="just"/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Show details regarding earning of point and consumption of point.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7BF99BC-460C-4A24-A2B1-E09FC0172D83}"/>
              </a:ext>
            </a:extLst>
          </p:cNvPr>
          <p:cNvCxnSpPr>
            <a:cxnSpLocks/>
          </p:cNvCxnSpPr>
          <p:nvPr/>
        </p:nvCxnSpPr>
        <p:spPr>
          <a:xfrm>
            <a:off x="6096000" y="2198304"/>
            <a:ext cx="1621804" cy="115188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3E0E9F-65ED-45A0-884A-F1FD674577BB}"/>
              </a:ext>
            </a:extLst>
          </p:cNvPr>
          <p:cNvSpPr txBox="1"/>
          <p:nvPr/>
        </p:nvSpPr>
        <p:spPr>
          <a:xfrm>
            <a:off x="7733270" y="2159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[Link] To the [1-2-1] screen on click.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C3F22-85FC-45BD-950E-E86AC982C6D8}"/>
              </a:ext>
            </a:extLst>
          </p:cNvPr>
          <p:cNvSpPr txBox="1"/>
          <p:nvPr/>
        </p:nvSpPr>
        <p:spPr>
          <a:xfrm>
            <a:off x="5152760" y="2712021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Check Rewards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02385-B912-4F3D-9E1B-E358CC5A39F7}"/>
              </a:ext>
            </a:extLst>
          </p:cNvPr>
          <p:cNvSpPr txBox="1"/>
          <p:nvPr/>
        </p:nvSpPr>
        <p:spPr>
          <a:xfrm>
            <a:off x="5152760" y="3017084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What’s point?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67800F-4F14-4DED-9057-43DE3F52D59F}"/>
              </a:ext>
            </a:extLst>
          </p:cNvPr>
          <p:cNvSpPr/>
          <p:nvPr/>
        </p:nvSpPr>
        <p:spPr>
          <a:xfrm>
            <a:off x="5066950" y="3495043"/>
            <a:ext cx="2197914" cy="670359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Last Winning Number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Congrats!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1 1    22     23    34    35    36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66950" y="4321627"/>
            <a:ext cx="2197914" cy="117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Get Your Lucky Number!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Your Lucky Number Includes [17] this week!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See other numbers as  well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B00A8E-4D43-4DBF-8A6D-E8E204ACB065}"/>
              </a:ext>
            </a:extLst>
          </p:cNvPr>
          <p:cNvCxnSpPr>
            <a:cxnSpLocks/>
          </p:cNvCxnSpPr>
          <p:nvPr/>
        </p:nvCxnSpPr>
        <p:spPr>
          <a:xfrm>
            <a:off x="4010788" y="259089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0B94F9-6106-469F-AC79-13C001C61928}"/>
              </a:ext>
            </a:extLst>
          </p:cNvPr>
          <p:cNvSpPr txBox="1"/>
          <p:nvPr/>
        </p:nvSpPr>
        <p:spPr>
          <a:xfrm>
            <a:off x="1028910" y="2428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[Link] To the [1-2-2] screen on click. 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C6F874-97A4-4A0F-9C3E-3394405DC208}"/>
              </a:ext>
            </a:extLst>
          </p:cNvPr>
          <p:cNvCxnSpPr>
            <a:cxnSpLocks/>
          </p:cNvCxnSpPr>
          <p:nvPr/>
        </p:nvCxnSpPr>
        <p:spPr>
          <a:xfrm>
            <a:off x="4018508" y="297928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45346F-1D6D-490E-8F8B-8B6175E25A22}"/>
              </a:ext>
            </a:extLst>
          </p:cNvPr>
          <p:cNvSpPr txBox="1"/>
          <p:nvPr/>
        </p:nvSpPr>
        <p:spPr>
          <a:xfrm>
            <a:off x="1036630" y="281699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[Link] To the [1-2-2] screen on click. 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E359EE-7768-4E76-A2B2-F96C8D8580E3}"/>
              </a:ext>
            </a:extLst>
          </p:cNvPr>
          <p:cNvCxnSpPr>
            <a:cxnSpLocks/>
          </p:cNvCxnSpPr>
          <p:nvPr/>
        </p:nvCxnSpPr>
        <p:spPr>
          <a:xfrm>
            <a:off x="4010788" y="354973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64A357-A9D9-420C-B6C5-F114C30423FF}"/>
              </a:ext>
            </a:extLst>
          </p:cNvPr>
          <p:cNvSpPr txBox="1"/>
          <p:nvPr/>
        </p:nvSpPr>
        <p:spPr>
          <a:xfrm>
            <a:off x="1028910" y="3387441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6. [Link] To the [1-2-5] screen on click.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5BB7C5F-2529-4365-BE89-2E3C4EADECDD}"/>
              </a:ext>
            </a:extLst>
          </p:cNvPr>
          <p:cNvCxnSpPr>
            <a:cxnSpLocks/>
          </p:cNvCxnSpPr>
          <p:nvPr/>
        </p:nvCxnSpPr>
        <p:spPr>
          <a:xfrm>
            <a:off x="3973593" y="443048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500F66-7F86-431F-A14D-3D23BD6D06AA}"/>
              </a:ext>
            </a:extLst>
          </p:cNvPr>
          <p:cNvSpPr txBox="1"/>
          <p:nvPr/>
        </p:nvSpPr>
        <p:spPr>
          <a:xfrm>
            <a:off x="991715" y="4268193"/>
            <a:ext cx="3042407" cy="30777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7. [Link] To the [1-2-6] screen on click.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60D8B-3DB5-4C2D-955D-704047A2F9B8}"/>
              </a:ext>
            </a:extLst>
          </p:cNvPr>
          <p:cNvCxnSpPr>
            <a:cxnSpLocks/>
          </p:cNvCxnSpPr>
          <p:nvPr/>
        </p:nvCxnSpPr>
        <p:spPr>
          <a:xfrm>
            <a:off x="3853510" y="5651013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9734AA-EC48-4BA1-A206-5336B432071F}"/>
              </a:ext>
            </a:extLst>
          </p:cNvPr>
          <p:cNvSpPr txBox="1"/>
          <p:nvPr/>
        </p:nvSpPr>
        <p:spPr>
          <a:xfrm>
            <a:off x="1197832" y="5497125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8. Navigator</a:t>
            </a:r>
          </a:p>
        </p:txBody>
      </p:sp>
    </p:spTree>
    <p:extLst>
      <p:ext uri="{BB962C8B-B14F-4D97-AF65-F5344CB8AC3E}">
        <p14:creationId xmlns:p14="http://schemas.microsoft.com/office/powerpoint/2010/main" val="17780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55832" y="1752178"/>
            <a:ext cx="2197914" cy="4095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3C1660-9F10-452D-87D5-98F05879A244}"/>
              </a:ext>
            </a:extLst>
          </p:cNvPr>
          <p:cNvSpPr/>
          <p:nvPr/>
        </p:nvSpPr>
        <p:spPr>
          <a:xfrm>
            <a:off x="5055832" y="2965281"/>
            <a:ext cx="2197914" cy="522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About this application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3271D3-3524-42A5-BB6C-86C1FBA1BBD4}"/>
              </a:ext>
            </a:extLst>
          </p:cNvPr>
          <p:cNvCxnSpPr>
            <a:cxnSpLocks/>
          </p:cNvCxnSpPr>
          <p:nvPr/>
        </p:nvCxnSpPr>
        <p:spPr>
          <a:xfrm>
            <a:off x="3875815" y="3025940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E1FC23-6B66-42F0-8E2D-99DA2B9A0F23}"/>
              </a:ext>
            </a:extLst>
          </p:cNvPr>
          <p:cNvSpPr txBox="1"/>
          <p:nvPr/>
        </p:nvSpPr>
        <p:spPr>
          <a:xfrm>
            <a:off x="1220137" y="2872052"/>
            <a:ext cx="3042407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[Button] to [2] screen on click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DCE10-3C63-4D56-8F94-23F05D5289CD}"/>
              </a:ext>
            </a:extLst>
          </p:cNvPr>
          <p:cNvSpPr/>
          <p:nvPr/>
        </p:nvSpPr>
        <p:spPr>
          <a:xfrm>
            <a:off x="5663967" y="361859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16FC65-2A3B-4B7A-9AB0-667737673001}"/>
              </a:ext>
            </a:extLst>
          </p:cNvPr>
          <p:cNvSpPr/>
          <p:nvPr/>
        </p:nvSpPr>
        <p:spPr>
          <a:xfrm>
            <a:off x="5055832" y="2288743"/>
            <a:ext cx="2197914" cy="522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Winners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[1-2-10]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83D1431-31D2-4F95-BF95-0D27359ACF0B}"/>
              </a:ext>
            </a:extLst>
          </p:cNvPr>
          <p:cNvCxnSpPr>
            <a:cxnSpLocks/>
          </p:cNvCxnSpPr>
          <p:nvPr/>
        </p:nvCxnSpPr>
        <p:spPr>
          <a:xfrm>
            <a:off x="3875815" y="2349402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6D1B87-B983-4BF7-B927-3968516BA969}"/>
              </a:ext>
            </a:extLst>
          </p:cNvPr>
          <p:cNvSpPr txBox="1"/>
          <p:nvPr/>
        </p:nvSpPr>
        <p:spPr>
          <a:xfrm>
            <a:off x="1220137" y="2195514"/>
            <a:ext cx="304240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[Button] to [1-2-10] screen on click </a:t>
            </a:r>
          </a:p>
        </p:txBody>
      </p:sp>
    </p:spTree>
    <p:extLst>
      <p:ext uri="{BB962C8B-B14F-4D97-AF65-F5344CB8AC3E}">
        <p14:creationId xmlns:p14="http://schemas.microsoft.com/office/powerpoint/2010/main" val="320775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Sign up (1-3)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Sign 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9F6319-507B-4721-9703-3BA4AEE9E4FE}"/>
              </a:ext>
            </a:extLst>
          </p:cNvPr>
          <p:cNvCxnSpPr/>
          <p:nvPr/>
        </p:nvCxnSpPr>
        <p:spPr>
          <a:xfrm>
            <a:off x="5146846" y="2888649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FBE45F-FE42-4FCE-B5F3-17C806F8AD4B}"/>
              </a:ext>
            </a:extLst>
          </p:cNvPr>
          <p:cNvSpPr txBox="1"/>
          <p:nvPr/>
        </p:nvSpPr>
        <p:spPr>
          <a:xfrm>
            <a:off x="5960376" y="2734361"/>
            <a:ext cx="43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7EA2E-C728-499C-AE65-685FC03C2D7A}"/>
              </a:ext>
            </a:extLst>
          </p:cNvPr>
          <p:cNvCxnSpPr/>
          <p:nvPr/>
        </p:nvCxnSpPr>
        <p:spPr>
          <a:xfrm>
            <a:off x="6269967" y="2880260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B75F66-105A-46EE-A23E-F4DAD5786F49}"/>
              </a:ext>
            </a:extLst>
          </p:cNvPr>
          <p:cNvSpPr/>
          <p:nvPr/>
        </p:nvSpPr>
        <p:spPr>
          <a:xfrm>
            <a:off x="5192785" y="3125623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661E5E-3453-457B-A068-FC2496B474CB}"/>
              </a:ext>
            </a:extLst>
          </p:cNvPr>
          <p:cNvSpPr/>
          <p:nvPr/>
        </p:nvSpPr>
        <p:spPr>
          <a:xfrm>
            <a:off x="5192785" y="3920966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Password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AA677-2CCD-42C8-BB47-0DAE5E80211E}"/>
              </a:ext>
            </a:extLst>
          </p:cNvPr>
          <p:cNvSpPr/>
          <p:nvPr/>
        </p:nvSpPr>
        <p:spPr>
          <a:xfrm>
            <a:off x="5201769" y="4401020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Password Check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AB7E19-CD64-4B04-B35C-32C218F94C2A}"/>
              </a:ext>
            </a:extLst>
          </p:cNvPr>
          <p:cNvSpPr/>
          <p:nvPr/>
        </p:nvSpPr>
        <p:spPr>
          <a:xfrm>
            <a:off x="6104984" y="3485817"/>
            <a:ext cx="1068198" cy="29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email address if it is duplicated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07FEFB-8C92-482A-8CF8-0DD0257B5FA5}"/>
              </a:ext>
            </a:extLst>
          </p:cNvPr>
          <p:cNvSpPr/>
          <p:nvPr/>
        </p:nvSpPr>
        <p:spPr>
          <a:xfrm>
            <a:off x="5238452" y="2334187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0F8F74-C573-410E-9A9B-D4FAF31430DB}"/>
              </a:ext>
            </a:extLst>
          </p:cNvPr>
          <p:cNvSpPr/>
          <p:nvPr/>
        </p:nvSpPr>
        <p:spPr>
          <a:xfrm>
            <a:off x="5744854" y="2340351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3C12DC-C0AD-4E03-9284-B18E023FBA09}"/>
              </a:ext>
            </a:extLst>
          </p:cNvPr>
          <p:cNvSpPr/>
          <p:nvPr/>
        </p:nvSpPr>
        <p:spPr>
          <a:xfrm>
            <a:off x="6215172" y="2336463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22AB08-A7AB-4A28-8ACD-77A96BC7017D}"/>
              </a:ext>
            </a:extLst>
          </p:cNvPr>
          <p:cNvSpPr/>
          <p:nvPr/>
        </p:nvSpPr>
        <p:spPr>
          <a:xfrm>
            <a:off x="6721574" y="2334187"/>
            <a:ext cx="376910" cy="3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AC47A-BF18-4944-A61F-CC08478728D2}"/>
              </a:ext>
            </a:extLst>
          </p:cNvPr>
          <p:cNvSpPr txBox="1"/>
          <p:nvPr/>
        </p:nvSpPr>
        <p:spPr>
          <a:xfrm>
            <a:off x="5146846" y="2036092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Sign up with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F073C9-936E-4C24-884D-D669D2A8EEB6}"/>
              </a:ext>
            </a:extLst>
          </p:cNvPr>
          <p:cNvCxnSpPr>
            <a:cxnSpLocks/>
          </p:cNvCxnSpPr>
          <p:nvPr/>
        </p:nvCxnSpPr>
        <p:spPr>
          <a:xfrm>
            <a:off x="3983607" y="522990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6F324E-0A1A-42EE-A98E-CE17E2B4EED7}"/>
              </a:ext>
            </a:extLst>
          </p:cNvPr>
          <p:cNvSpPr txBox="1"/>
          <p:nvPr/>
        </p:nvSpPr>
        <p:spPr>
          <a:xfrm>
            <a:off x="1327929" y="5076013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[Button] to the [1] Screen</a:t>
            </a:r>
          </a:p>
        </p:txBody>
      </p:sp>
    </p:spTree>
    <p:extLst>
      <p:ext uri="{BB962C8B-B14F-4D97-AF65-F5344CB8AC3E}">
        <p14:creationId xmlns:p14="http://schemas.microsoft.com/office/powerpoint/2010/main" val="16961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room(1-2-1)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room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BAF650-8690-481D-959F-1F049C958806}"/>
              </a:ext>
            </a:extLst>
          </p:cNvPr>
          <p:cNvSpPr/>
          <p:nvPr/>
        </p:nvSpPr>
        <p:spPr>
          <a:xfrm>
            <a:off x="5055832" y="2085794"/>
            <a:ext cx="2197914" cy="7077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Basic Info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[1-2-1-1]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# It must be provided by customer to provide the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B8333F-4EFD-4393-B86D-A92B41C9ECA2}"/>
              </a:ext>
            </a:extLst>
          </p:cNvPr>
          <p:cNvSpPr/>
          <p:nvPr/>
        </p:nvSpPr>
        <p:spPr>
          <a:xfrm>
            <a:off x="5055832" y="2940273"/>
            <a:ext cx="2197914" cy="4887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My Points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[1-2-4]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1F728D0-5502-4E12-AED8-78E8FA59F60F}"/>
              </a:ext>
            </a:extLst>
          </p:cNvPr>
          <p:cNvSpPr/>
          <p:nvPr/>
        </p:nvSpPr>
        <p:spPr>
          <a:xfrm>
            <a:off x="5055832" y="3548096"/>
            <a:ext cx="2197914" cy="707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Renew my subscription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[1-2-9]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87B6F-60CE-4AB2-B846-66EF1683CED0}"/>
              </a:ext>
            </a:extLst>
          </p:cNvPr>
          <p:cNvSpPr/>
          <p:nvPr/>
        </p:nvSpPr>
        <p:spPr>
          <a:xfrm>
            <a:off x="5055832" y="4374932"/>
            <a:ext cx="2197914" cy="10175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Subscription Status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“Your subscription will last till 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24</a:t>
            </a:r>
            <a:r>
              <a:rPr lang="en-GB" sz="1200" baseline="300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th</a:t>
            </a:r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Dec, 2021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Extend it!”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[1-2-9]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1B6EAB-53A9-4C61-9AFA-5C0473ECFD42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</p:spTree>
    <p:extLst>
      <p:ext uri="{BB962C8B-B14F-4D97-AF65-F5344CB8AC3E}">
        <p14:creationId xmlns:p14="http://schemas.microsoft.com/office/powerpoint/2010/main" val="40269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Basic Info (1-2-1-1)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Basic Info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6979" y="4983787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Save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[1-2-1]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AC47A-BF18-4944-A61F-CC08478728D2}"/>
              </a:ext>
            </a:extLst>
          </p:cNvPr>
          <p:cNvSpPr txBox="1"/>
          <p:nvPr/>
        </p:nvSpPr>
        <p:spPr>
          <a:xfrm>
            <a:off x="4777485" y="1949730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Basic Info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F073C9-936E-4C24-884D-D669D2A8EEB6}"/>
              </a:ext>
            </a:extLst>
          </p:cNvPr>
          <p:cNvCxnSpPr>
            <a:cxnSpLocks/>
          </p:cNvCxnSpPr>
          <p:nvPr/>
        </p:nvCxnSpPr>
        <p:spPr>
          <a:xfrm>
            <a:off x="3983607" y="4983787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6F324E-0A1A-42EE-A98E-CE17E2B4EED7}"/>
              </a:ext>
            </a:extLst>
          </p:cNvPr>
          <p:cNvSpPr txBox="1"/>
          <p:nvPr/>
        </p:nvSpPr>
        <p:spPr>
          <a:xfrm>
            <a:off x="1327929" y="4829899"/>
            <a:ext cx="3042407" cy="523220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[Button] to save input data and move to home screen [1-2-1]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6AC5E-EBCE-4B41-83D9-F85293AAA3B3}"/>
              </a:ext>
            </a:extLst>
          </p:cNvPr>
          <p:cNvSpPr txBox="1"/>
          <p:nvPr/>
        </p:nvSpPr>
        <p:spPr>
          <a:xfrm>
            <a:off x="5596855" y="2161189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Gender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F811E-31D0-4A6E-BE81-6EFDC53D49A9}"/>
              </a:ext>
            </a:extLst>
          </p:cNvPr>
          <p:cNvSpPr/>
          <p:nvPr/>
        </p:nvSpPr>
        <p:spPr>
          <a:xfrm>
            <a:off x="6206853" y="2542905"/>
            <a:ext cx="478705" cy="2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2384B6-EDB2-47A4-AD07-EA176751C428}"/>
              </a:ext>
            </a:extLst>
          </p:cNvPr>
          <p:cNvSpPr/>
          <p:nvPr/>
        </p:nvSpPr>
        <p:spPr>
          <a:xfrm>
            <a:off x="5536422" y="2542904"/>
            <a:ext cx="478705" cy="21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C3B650-A0BE-460A-944B-0D58557AB893}"/>
              </a:ext>
            </a:extLst>
          </p:cNvPr>
          <p:cNvCxnSpPr>
            <a:cxnSpLocks/>
          </p:cNvCxnSpPr>
          <p:nvPr/>
        </p:nvCxnSpPr>
        <p:spPr>
          <a:xfrm>
            <a:off x="4343364" y="2458037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CE2722-9964-4523-8577-E295FDD4492B}"/>
              </a:ext>
            </a:extLst>
          </p:cNvPr>
          <p:cNvSpPr txBox="1"/>
          <p:nvPr/>
        </p:nvSpPr>
        <p:spPr>
          <a:xfrm>
            <a:off x="1687686" y="2304149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[Radio Button] to select gender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93CDA-3389-4418-B78E-AD20EC8D92F1}"/>
              </a:ext>
            </a:extLst>
          </p:cNvPr>
          <p:cNvSpPr/>
          <p:nvPr/>
        </p:nvSpPr>
        <p:spPr>
          <a:xfrm>
            <a:off x="5022275" y="3118458"/>
            <a:ext cx="2265028" cy="33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Spinner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958910-E740-4D93-882B-1AE44A6F3D99}"/>
              </a:ext>
            </a:extLst>
          </p:cNvPr>
          <p:cNvSpPr/>
          <p:nvPr/>
        </p:nvSpPr>
        <p:spPr>
          <a:xfrm>
            <a:off x="5022275" y="4431927"/>
            <a:ext cx="2265028" cy="33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Spinner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A6C71D-45F3-4978-BEF8-F7684B092F49}"/>
              </a:ext>
            </a:extLst>
          </p:cNvPr>
          <p:cNvSpPr/>
          <p:nvPr/>
        </p:nvSpPr>
        <p:spPr>
          <a:xfrm>
            <a:off x="5508770" y="3792782"/>
            <a:ext cx="587230" cy="29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Solar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916799-EA17-40C4-9F72-A4C3B09472AC}"/>
              </a:ext>
            </a:extLst>
          </p:cNvPr>
          <p:cNvSpPr txBox="1"/>
          <p:nvPr/>
        </p:nvSpPr>
        <p:spPr>
          <a:xfrm>
            <a:off x="5596855" y="2834508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Birth date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6D1B5-E01F-4910-A47F-057FE2287588}"/>
              </a:ext>
            </a:extLst>
          </p:cNvPr>
          <p:cNvSpPr txBox="1"/>
          <p:nvPr/>
        </p:nvSpPr>
        <p:spPr>
          <a:xfrm>
            <a:off x="5596855" y="4162641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Birth time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CAE683-F166-4B21-867F-67E5695154D8}"/>
              </a:ext>
            </a:extLst>
          </p:cNvPr>
          <p:cNvSpPr txBox="1"/>
          <p:nvPr/>
        </p:nvSpPr>
        <p:spPr>
          <a:xfrm>
            <a:off x="5481464" y="3476119"/>
            <a:ext cx="134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Calendar type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926E3-5CE1-45E6-95E4-6261F856F399}"/>
              </a:ext>
            </a:extLst>
          </p:cNvPr>
          <p:cNvSpPr/>
          <p:nvPr/>
        </p:nvSpPr>
        <p:spPr>
          <a:xfrm>
            <a:off x="6162178" y="3792782"/>
            <a:ext cx="587230" cy="290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Lunar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6E94BC9-0B14-4DB6-8AF5-FA70381E5942}"/>
              </a:ext>
            </a:extLst>
          </p:cNvPr>
          <p:cNvCxnSpPr>
            <a:cxnSpLocks/>
          </p:cNvCxnSpPr>
          <p:nvPr/>
        </p:nvCxnSpPr>
        <p:spPr>
          <a:xfrm>
            <a:off x="4328903" y="374482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F00E0E-C837-4108-A612-F2DA66A53BC6}"/>
              </a:ext>
            </a:extLst>
          </p:cNvPr>
          <p:cNvSpPr txBox="1"/>
          <p:nvPr/>
        </p:nvSpPr>
        <p:spPr>
          <a:xfrm>
            <a:off x="1673225" y="3590933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[Radio Button] to select calendar type</a:t>
            </a:r>
          </a:p>
        </p:txBody>
      </p:sp>
    </p:spTree>
    <p:extLst>
      <p:ext uri="{BB962C8B-B14F-4D97-AF65-F5344CB8AC3E}">
        <p14:creationId xmlns:p14="http://schemas.microsoft.com/office/powerpoint/2010/main" val="246148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My Basic Info (1-2-4)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My Point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0AE29B-A446-4BB7-8C3D-AD0342C7611D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[1-2-1 ]        [1-2-9]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00324-4A40-4B98-A860-7CDFDBDEFB72}"/>
              </a:ext>
            </a:extLst>
          </p:cNvPr>
          <p:cNvSpPr txBox="1"/>
          <p:nvPr/>
        </p:nvSpPr>
        <p:spPr>
          <a:xfrm>
            <a:off x="5813572" y="1991278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3,200 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4F04B1-CE8C-431E-9F76-0FD26676309F}"/>
              </a:ext>
            </a:extLst>
          </p:cNvPr>
          <p:cNvSpPr txBox="1"/>
          <p:nvPr/>
        </p:nvSpPr>
        <p:spPr>
          <a:xfrm>
            <a:off x="4936078" y="2358858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Dec, 2021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E5D8F-A028-470A-B018-E3237F78A31D}"/>
              </a:ext>
            </a:extLst>
          </p:cNvPr>
          <p:cNvSpPr txBox="1"/>
          <p:nvPr/>
        </p:nvSpPr>
        <p:spPr>
          <a:xfrm>
            <a:off x="5134063" y="2577441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 5 Dec        + 1,200 Purchase</a:t>
            </a:r>
          </a:p>
          <a:p>
            <a:pPr algn="r"/>
            <a:r>
              <a:rPr lang="en-GB" sz="1200" dirty="0"/>
              <a:t>Balance: 3,200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C6949-6D78-48B4-BCB8-199924587C97}"/>
              </a:ext>
            </a:extLst>
          </p:cNvPr>
          <p:cNvSpPr txBox="1"/>
          <p:nvPr/>
        </p:nvSpPr>
        <p:spPr>
          <a:xfrm>
            <a:off x="5043182" y="2973606"/>
            <a:ext cx="21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 2 Dec            - 2,200 Reward</a:t>
            </a:r>
          </a:p>
          <a:p>
            <a:pPr algn="r"/>
            <a:r>
              <a:rPr lang="en-GB" sz="1200" dirty="0"/>
              <a:t>Balance: 2,000</a:t>
            </a:r>
          </a:p>
          <a:p>
            <a:pPr algn="r"/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1E343-316A-40CF-882C-50E77DD24BE4}"/>
              </a:ext>
            </a:extLst>
          </p:cNvPr>
          <p:cNvSpPr txBox="1"/>
          <p:nvPr/>
        </p:nvSpPr>
        <p:spPr>
          <a:xfrm>
            <a:off x="4968209" y="3594252"/>
            <a:ext cx="99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Nov,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EBFF50-0285-47CA-A0F1-C809FA522B29}"/>
              </a:ext>
            </a:extLst>
          </p:cNvPr>
          <p:cNvSpPr txBox="1"/>
          <p:nvPr/>
        </p:nvSpPr>
        <p:spPr>
          <a:xfrm>
            <a:off x="4902548" y="3900946"/>
            <a:ext cx="224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5 Dec              + 2,000 Event</a:t>
            </a:r>
          </a:p>
          <a:p>
            <a:pPr algn="r"/>
            <a:r>
              <a:rPr lang="en-GB" sz="1200" dirty="0"/>
              <a:t>Balance: 4,200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208B13-8FE4-4CAD-9980-DBB3C9286EC1}"/>
              </a:ext>
            </a:extLst>
          </p:cNvPr>
          <p:cNvSpPr txBox="1"/>
          <p:nvPr/>
        </p:nvSpPr>
        <p:spPr>
          <a:xfrm>
            <a:off x="4820894" y="4326281"/>
            <a:ext cx="23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2 Dec              + 2,200 Event</a:t>
            </a:r>
          </a:p>
          <a:p>
            <a:pPr algn="r"/>
            <a:r>
              <a:rPr lang="en-GB" sz="1200" dirty="0"/>
              <a:t>balance: 2,200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80E28D-6B62-432A-A754-CA8328F22830}"/>
              </a:ext>
            </a:extLst>
          </p:cNvPr>
          <p:cNvSpPr txBox="1"/>
          <p:nvPr/>
        </p:nvSpPr>
        <p:spPr>
          <a:xfrm>
            <a:off x="5044115" y="4853887"/>
            <a:ext cx="23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Accumulated Event Earning: 100,000 P</a:t>
            </a:r>
          </a:p>
        </p:txBody>
      </p:sp>
    </p:spTree>
    <p:extLst>
      <p:ext uri="{BB962C8B-B14F-4D97-AF65-F5344CB8AC3E}">
        <p14:creationId xmlns:p14="http://schemas.microsoft.com/office/powerpoint/2010/main" val="50292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1076</Words>
  <Application>Microsoft Office PowerPoint</Application>
  <PresentationFormat>Widescreen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Aparajita</vt:lpstr>
      <vt:lpstr>Arial</vt:lpstr>
      <vt:lpstr>Calibri</vt:lpstr>
      <vt:lpstr>Calibri Light</vt:lpstr>
      <vt:lpstr>Open Sans</vt:lpstr>
      <vt:lpstr>Skeena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전병훈(2011170044)</dc:creator>
  <cp:lastModifiedBy>전병훈(2011170044)</cp:lastModifiedBy>
  <cp:revision>15</cp:revision>
  <dcterms:created xsi:type="dcterms:W3CDTF">2021-09-02T20:07:52Z</dcterms:created>
  <dcterms:modified xsi:type="dcterms:W3CDTF">2021-11-23T22:45:08Z</dcterms:modified>
</cp:coreProperties>
</file>