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71"/>
    <a:srgbClr val="931A25"/>
    <a:srgbClr val="F5EFEF"/>
    <a:srgbClr val="FFCB8E"/>
    <a:srgbClr val="E7DE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A621-A782-4483-947B-7F8AF5802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0524B-AE54-4A87-A0AE-B8032AB4A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F9AF-67C1-44B9-BE76-31C6697D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B538-0700-4BB8-BBC6-FD6FBAF2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D126-296B-463D-A2DC-F7620F66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38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5C-013C-4ECE-858C-91DA940B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B1B2D-DACA-4176-9521-30B5473F2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E5DF-BC26-416F-A60D-FBEBC5CE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C7B5-7555-4683-8565-103DA133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3012-CC17-4587-916C-89145973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89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9A240-DAA8-45BD-8A0B-DC26DB3C7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883AB-A06E-4882-A100-2E9AC64ED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F582-F735-4417-A460-C9F4EC35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F6DB-E591-4DD3-9EE5-9EB5BCA0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6052-CD46-45A7-96FE-B50987AF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9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6392-B4D6-4A9D-8992-E61BD8F9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1D71-2840-48ED-914C-5EDB0DDC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BAE10-91A4-48C7-9FBB-144A5D36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E069-4203-4A6C-9E1C-3588467D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F425B-CC50-4D06-BB97-35965789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5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18A7-C8D8-4CC5-AE83-A00AF57E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EBCE-AA42-4C59-9B53-EC251C776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1473-163C-4D3D-8D5C-7E2D859C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11795-00B9-4F7F-9815-545565E9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730BE-42C1-4F59-9841-847B500C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2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E9A-BBB1-4C56-A73A-ABADEAB5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4FDC-2A69-4236-83FB-762FFDFE5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CD877-E578-4467-8C33-9B946A93E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2B52F-E5DA-4939-AD7F-99C0FA75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2A8B9-1DC0-45A7-8B07-EE5169EB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B3522-B2C6-4A60-B2DA-3C06D78D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4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B533-B2FD-45D6-ABC4-35D148C4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D7191-E733-4C63-8E04-70A6CAC85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F1782-4875-476E-A5CC-F3B0D790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C4913-4628-4EF1-B302-15239A4DF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B4526-9D83-4223-A662-89EB16029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4B7E0-7189-4C73-8948-BFC2A15D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CBD84-2AF4-4A1C-8C72-5424E5D8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DC767-BF70-4ECA-99BA-9F98AF6B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6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5B41-58B5-44EC-B429-C85E03E2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9496E-9CC9-4355-8DC7-B8F91BB1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63723-C43C-4389-9C21-0B60442A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D19B7-9FB5-43F2-82A2-7B03B9DD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1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13267-B4B5-409A-867B-D6C793CE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415C5-4414-4A60-A873-F2D0A464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3BA99-B088-4128-B364-288BD2D3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9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1F8E-64AA-451F-BA1F-9ABC7812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E6BF-E9E9-45BC-ADFF-0CBB0DACA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9752-CB22-44DF-865A-5573A0F2F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10CF6-022D-4CBE-A641-8AD0A28E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9C316-ED67-4EA3-8EF6-B1605AA9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63DB-5D07-4593-AD58-7401F576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53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18F4-1115-4D20-8664-72664DB0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CC321-FF21-437D-BF87-979725CD3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BF98A-E442-41D7-B085-CF1F8E533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E5A38-88A9-4F14-A946-E6C092D0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C6A2-9828-4130-917A-1CEDA08D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FF3B4-7B43-420D-AFD7-E200BF11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D0533-5CBF-48B0-815E-A17C228B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F3A93-9DDA-4B10-BB72-11C3CAC0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0474-FF34-4291-9B99-2E095B387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89EF-D31F-4134-BAC5-EC5869F00C6B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EB8C-78D2-405A-8525-BDB065E57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F3090-C92C-445D-ADCD-E01B1D36E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A38E-C5A4-48AB-ACB1-76EE980505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73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A611A0-5CC8-464D-9759-43CF01488065}"/>
              </a:ext>
            </a:extLst>
          </p:cNvPr>
          <p:cNvSpPr/>
          <p:nvPr/>
        </p:nvSpPr>
        <p:spPr>
          <a:xfrm>
            <a:off x="5146846" y="4706100"/>
            <a:ext cx="2026336" cy="409575"/>
          </a:xfrm>
          <a:prstGeom prst="roundRect">
            <a:avLst/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[Button]</a:t>
            </a:r>
          </a:p>
          <a:p>
            <a:pPr algn="ctr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Get your numbers (1)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C623DF3-2FA3-4624-BC8F-3CAF85958D29}"/>
              </a:ext>
            </a:extLst>
          </p:cNvPr>
          <p:cNvSpPr/>
          <p:nvPr/>
        </p:nvSpPr>
        <p:spPr>
          <a:xfrm>
            <a:off x="5147110" y="5252898"/>
            <a:ext cx="2026072" cy="409575"/>
          </a:xfrm>
          <a:prstGeom prst="roundRect">
            <a:avLst/>
          </a:prstGeom>
          <a:solidFill>
            <a:srgbClr val="F5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[Button]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Learn More (2)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223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Home</a:t>
            </a:r>
            <a:r>
              <a:rPr lang="ko-KR" altLang="en-US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 </a:t>
            </a:r>
            <a:r>
              <a:rPr lang="en-GB" altLang="ko-KR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screen</a:t>
            </a:r>
            <a:endParaRPr lang="en-GB" sz="2400" b="1" dirty="0"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4037212" y="4724670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47A91B-E5DF-4141-8DE8-2D5D0327EBA4}"/>
              </a:ext>
            </a:extLst>
          </p:cNvPr>
          <p:cNvCxnSpPr>
            <a:cxnSpLocks/>
          </p:cNvCxnSpPr>
          <p:nvPr/>
        </p:nvCxnSpPr>
        <p:spPr>
          <a:xfrm>
            <a:off x="4641646" y="2425724"/>
            <a:ext cx="593039" cy="0"/>
          </a:xfrm>
          <a:prstGeom prst="line">
            <a:avLst/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D572A4-5120-4804-8F8F-AE9EB0EE10CF}"/>
              </a:ext>
            </a:extLst>
          </p:cNvPr>
          <p:cNvSpPr txBox="1"/>
          <p:nvPr/>
        </p:nvSpPr>
        <p:spPr>
          <a:xfrm>
            <a:off x="2390862" y="2194196"/>
            <a:ext cx="2250784" cy="738664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Background Image: Photo of expensive product. Dark, contrast, intense </a:t>
            </a:r>
            <a:r>
              <a:rPr lang="en-GB" sz="1400" dirty="0" err="1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colored</a:t>
            </a:r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8AC6E7-0207-42CD-8439-F176AB2BA67D}"/>
              </a:ext>
            </a:extLst>
          </p:cNvPr>
          <p:cNvCxnSpPr>
            <a:cxnSpLocks/>
          </p:cNvCxnSpPr>
          <p:nvPr/>
        </p:nvCxnSpPr>
        <p:spPr>
          <a:xfrm>
            <a:off x="7158256" y="5300106"/>
            <a:ext cx="1320779" cy="0"/>
          </a:xfrm>
          <a:prstGeom prst="line">
            <a:avLst/>
          </a:prstGeom>
          <a:ln w="28575">
            <a:solidFill>
              <a:srgbClr val="F5E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8E99D4-97B1-4DDF-B8EB-CF28636FF09F}"/>
              </a:ext>
            </a:extLst>
          </p:cNvPr>
          <p:cNvSpPr txBox="1"/>
          <p:nvPr/>
        </p:nvSpPr>
        <p:spPr>
          <a:xfrm>
            <a:off x="7542543" y="5038496"/>
            <a:ext cx="3170198" cy="307777"/>
          </a:xfrm>
          <a:prstGeom prst="rect">
            <a:avLst/>
          </a:prstGeom>
          <a:solidFill>
            <a:srgbClr val="F5EFEF"/>
          </a:solidFill>
          <a:ln w="28575">
            <a:solidFill>
              <a:srgbClr val="F5EFE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3. Navigate to (2) screen on click.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4570781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Navigate to (1) screen on click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4FEED9-50F8-4B08-A7EA-6E63E2FDFCF6}"/>
              </a:ext>
            </a:extLst>
          </p:cNvPr>
          <p:cNvSpPr txBox="1"/>
          <p:nvPr/>
        </p:nvSpPr>
        <p:spPr>
          <a:xfrm>
            <a:off x="277544" y="674208"/>
            <a:ext cx="439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parajita" panose="020B0502040204020203" pitchFamily="18" charset="0"/>
                <a:cs typeface="Aparajita" panose="020B0502040204020203" pitchFamily="18" charset="0"/>
              </a:rPr>
              <a:t>Mobile application for assigning random lotto numbers along with individual birthdate and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4332A2-9D42-4235-8D67-2FDDF821A293}"/>
              </a:ext>
            </a:extLst>
          </p:cNvPr>
          <p:cNvSpPr txBox="1"/>
          <p:nvPr/>
        </p:nvSpPr>
        <p:spPr>
          <a:xfrm>
            <a:off x="5517264" y="1800580"/>
            <a:ext cx="129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TITLE </a:t>
            </a:r>
            <a:r>
              <a:rPr lang="en-GB" b="1" dirty="0" err="1"/>
              <a:t>TITLE</a:t>
            </a:r>
            <a:endParaRPr lang="en-GB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B0C67B-F46E-45F4-8351-A72B0A86444F}"/>
              </a:ext>
            </a:extLst>
          </p:cNvPr>
          <p:cNvSpPr txBox="1"/>
          <p:nvPr/>
        </p:nvSpPr>
        <p:spPr>
          <a:xfrm>
            <a:off x="5011920" y="2157696"/>
            <a:ext cx="2304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subtitle </a:t>
            </a:r>
            <a:r>
              <a:rPr lang="en-GB" sz="1100" dirty="0" err="1"/>
              <a:t>subtitle</a:t>
            </a:r>
            <a:r>
              <a:rPr lang="en-GB" sz="1100" dirty="0"/>
              <a:t> </a:t>
            </a:r>
            <a:r>
              <a:rPr lang="en-GB" sz="1100" u="sng" dirty="0" err="1"/>
              <a:t>subtitle</a:t>
            </a:r>
            <a:endParaRPr lang="en-GB" sz="1100" u="sng" dirty="0"/>
          </a:p>
        </p:txBody>
      </p:sp>
    </p:spTree>
    <p:extLst>
      <p:ext uri="{BB962C8B-B14F-4D97-AF65-F5344CB8AC3E}">
        <p14:creationId xmlns:p14="http://schemas.microsoft.com/office/powerpoint/2010/main" val="205935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256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Login 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Login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07F9DB-EB84-485B-9195-A63A7C1E5CDA}"/>
              </a:ext>
            </a:extLst>
          </p:cNvPr>
          <p:cNvSpPr/>
          <p:nvPr/>
        </p:nvSpPr>
        <p:spPr>
          <a:xfrm>
            <a:off x="5192785" y="2248250"/>
            <a:ext cx="1971413" cy="2768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[Input box] E-mail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EC20925-28B2-4F08-92B0-0A77C9161169}"/>
              </a:ext>
            </a:extLst>
          </p:cNvPr>
          <p:cNvSpPr/>
          <p:nvPr/>
        </p:nvSpPr>
        <p:spPr>
          <a:xfrm>
            <a:off x="5192785" y="2620162"/>
            <a:ext cx="1971413" cy="2768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[Input box] P.W.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5DFF8-8CB8-40D9-B82A-9077F19FD0C8}"/>
              </a:ext>
            </a:extLst>
          </p:cNvPr>
          <p:cNvSpPr txBox="1"/>
          <p:nvPr/>
        </p:nvSpPr>
        <p:spPr>
          <a:xfrm>
            <a:off x="5003610" y="2964111"/>
            <a:ext cx="234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u="sng" dirty="0"/>
              <a:t>[Link]Forgot your password? (1-1)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1C4313-CD8F-496F-B1B9-5E43F0839F87}"/>
              </a:ext>
            </a:extLst>
          </p:cNvPr>
          <p:cNvSpPr/>
          <p:nvPr/>
        </p:nvSpPr>
        <p:spPr>
          <a:xfrm>
            <a:off x="5146846" y="4209106"/>
            <a:ext cx="2026336" cy="409575"/>
          </a:xfrm>
          <a:prstGeom prst="roundRect">
            <a:avLst/>
          </a:prstGeom>
          <a:solidFill>
            <a:srgbClr val="E9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[Button] Login (1-2)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6A2848-D7DB-4CF4-80E3-524B018924DB}"/>
              </a:ext>
            </a:extLst>
          </p:cNvPr>
          <p:cNvSpPr/>
          <p:nvPr/>
        </p:nvSpPr>
        <p:spPr>
          <a:xfrm>
            <a:off x="5147110" y="4940568"/>
            <a:ext cx="2026072" cy="409575"/>
          </a:xfrm>
          <a:prstGeom prst="roundRect">
            <a:avLst/>
          </a:prstGeom>
          <a:solidFill>
            <a:srgbClr val="F5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[Button]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Sign up for Free Trial (1-3)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5748D8-F2C2-4AA4-B620-544F47E80352}"/>
              </a:ext>
            </a:extLst>
          </p:cNvPr>
          <p:cNvCxnSpPr/>
          <p:nvPr/>
        </p:nvCxnSpPr>
        <p:spPr>
          <a:xfrm>
            <a:off x="5146846" y="4795413"/>
            <a:ext cx="903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56677E-366D-46AD-B69D-F28728198129}"/>
              </a:ext>
            </a:extLst>
          </p:cNvPr>
          <p:cNvSpPr txBox="1"/>
          <p:nvPr/>
        </p:nvSpPr>
        <p:spPr>
          <a:xfrm>
            <a:off x="5960376" y="4641125"/>
            <a:ext cx="43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23CA6A-DE3F-4F39-AAF1-6C0A1A24D432}"/>
              </a:ext>
            </a:extLst>
          </p:cNvPr>
          <p:cNvCxnSpPr/>
          <p:nvPr/>
        </p:nvCxnSpPr>
        <p:spPr>
          <a:xfrm>
            <a:off x="6269967" y="4787024"/>
            <a:ext cx="903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B473882-3FDF-4F00-80D5-E989135BC771}"/>
              </a:ext>
            </a:extLst>
          </p:cNvPr>
          <p:cNvCxnSpPr>
            <a:cxnSpLocks/>
          </p:cNvCxnSpPr>
          <p:nvPr/>
        </p:nvCxnSpPr>
        <p:spPr>
          <a:xfrm>
            <a:off x="4012768" y="2925551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86D6E4-B293-48B6-A6F4-4E56880140DD}"/>
              </a:ext>
            </a:extLst>
          </p:cNvPr>
          <p:cNvSpPr txBox="1"/>
          <p:nvPr/>
        </p:nvSpPr>
        <p:spPr>
          <a:xfrm>
            <a:off x="1357090" y="2771663"/>
            <a:ext cx="3042407" cy="30777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3. Navigate</a:t>
            </a:r>
            <a:r>
              <a:rPr lang="ko-KR" altLang="en-US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to</a:t>
            </a:r>
            <a:r>
              <a:rPr lang="ko-KR" altLang="en-US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(1-1) screen on click</a:t>
            </a:r>
            <a:endParaRPr lang="en-GB" sz="14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95A91D9-B661-48A6-B943-511121547FEC}"/>
              </a:ext>
            </a:extLst>
          </p:cNvPr>
          <p:cNvCxnSpPr>
            <a:cxnSpLocks/>
          </p:cNvCxnSpPr>
          <p:nvPr/>
        </p:nvCxnSpPr>
        <p:spPr>
          <a:xfrm>
            <a:off x="3978342" y="4192626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A50045-FA65-46AF-A628-AB00D37F2920}"/>
              </a:ext>
            </a:extLst>
          </p:cNvPr>
          <p:cNvSpPr txBox="1"/>
          <p:nvPr/>
        </p:nvSpPr>
        <p:spPr>
          <a:xfrm>
            <a:off x="1322664" y="4038738"/>
            <a:ext cx="3042407" cy="307777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4. Navigate to (1-2) screen</a:t>
            </a:r>
            <a:r>
              <a:rPr lang="ko-KR" altLang="en-US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on</a:t>
            </a:r>
            <a:r>
              <a:rPr lang="ko-KR" altLang="en-US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click</a:t>
            </a:r>
            <a:endParaRPr lang="en-GB" sz="14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E18B6C6-14AC-477D-B82A-9A5C254D2798}"/>
              </a:ext>
            </a:extLst>
          </p:cNvPr>
          <p:cNvCxnSpPr>
            <a:cxnSpLocks/>
          </p:cNvCxnSpPr>
          <p:nvPr/>
        </p:nvCxnSpPr>
        <p:spPr>
          <a:xfrm>
            <a:off x="3978342" y="4958384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F5E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243FA6-6046-475F-84A6-470053B391DF}"/>
              </a:ext>
            </a:extLst>
          </p:cNvPr>
          <p:cNvSpPr txBox="1"/>
          <p:nvPr/>
        </p:nvSpPr>
        <p:spPr>
          <a:xfrm>
            <a:off x="1322664" y="4804496"/>
            <a:ext cx="3042407" cy="307777"/>
          </a:xfrm>
          <a:prstGeom prst="rect">
            <a:avLst/>
          </a:prstGeom>
          <a:solidFill>
            <a:srgbClr val="F5EFEF"/>
          </a:solidFill>
          <a:ln w="28575">
            <a:solidFill>
              <a:srgbClr val="F5EFE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5. Navigate to (1-3) screen</a:t>
            </a:r>
            <a:r>
              <a:rPr lang="ko-KR" altLang="en-US" sz="1400" dirty="0"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latin typeface="Skeena Display" panose="020B0604020202020204" pitchFamily="2" charset="0"/>
                <a:cs typeface="Aldhabi" panose="020B0604020202020204" pitchFamily="2" charset="-78"/>
              </a:rPr>
              <a:t>on</a:t>
            </a:r>
            <a:r>
              <a:rPr lang="ko-KR" altLang="en-US" sz="1400" dirty="0">
                <a:latin typeface="Skeena Display" panose="020B0604020202020204" pitchFamily="2" charset="0"/>
                <a:cs typeface="Aldhabi" panose="020B0604020202020204" pitchFamily="2" charset="-78"/>
              </a:rPr>
              <a:t> </a:t>
            </a:r>
            <a:r>
              <a:rPr lang="en-GB" altLang="ko-KR" sz="1400" dirty="0">
                <a:latin typeface="Skeena Display" panose="020B0604020202020204" pitchFamily="2" charset="0"/>
                <a:cs typeface="Aldhabi" panose="020B0604020202020204" pitchFamily="2" charset="-78"/>
              </a:rPr>
              <a:t>click</a:t>
            </a:r>
            <a:endParaRPr lang="en-GB" sz="1400" dirty="0">
              <a:latin typeface="Skeena Display" panose="020B0604020202020204" pitchFamily="2" charset="0"/>
              <a:cs typeface="Aldhabi" panose="020B0604020202020204" pitchFamily="2" charset="-78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5C66490-ED74-4FE9-8C87-98701E37B97B}"/>
              </a:ext>
            </a:extLst>
          </p:cNvPr>
          <p:cNvSpPr/>
          <p:nvPr/>
        </p:nvSpPr>
        <p:spPr>
          <a:xfrm>
            <a:off x="7173182" y="2309599"/>
            <a:ext cx="840226" cy="523413"/>
          </a:xfrm>
          <a:prstGeom prst="rightBrac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F37DAE-C747-4F96-B0D9-63D82414ADAB}"/>
              </a:ext>
            </a:extLst>
          </p:cNvPr>
          <p:cNvSpPr txBox="1"/>
          <p:nvPr/>
        </p:nvSpPr>
        <p:spPr>
          <a:xfrm>
            <a:off x="8013150" y="2417416"/>
            <a:ext cx="3042407" cy="30777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Input field for Email and P.W.</a:t>
            </a:r>
          </a:p>
        </p:txBody>
      </p:sp>
    </p:spTree>
    <p:extLst>
      <p:ext uri="{BB962C8B-B14F-4D97-AF65-F5344CB8AC3E}">
        <p14:creationId xmlns:p14="http://schemas.microsoft.com/office/powerpoint/2010/main" val="308268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Find my password (1-1)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Find my password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07F9DB-EB84-485B-9195-A63A7C1E5CDA}"/>
              </a:ext>
            </a:extLst>
          </p:cNvPr>
          <p:cNvSpPr/>
          <p:nvPr/>
        </p:nvSpPr>
        <p:spPr>
          <a:xfrm>
            <a:off x="5192785" y="2248250"/>
            <a:ext cx="1971413" cy="2768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[Input box]E-mail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EC20925-28B2-4F08-92B0-0A77C9161169}"/>
              </a:ext>
            </a:extLst>
          </p:cNvPr>
          <p:cNvSpPr/>
          <p:nvPr/>
        </p:nvSpPr>
        <p:spPr>
          <a:xfrm>
            <a:off x="5192785" y="3166915"/>
            <a:ext cx="1971413" cy="40957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[Input box]</a:t>
            </a:r>
          </a:p>
          <a:p>
            <a:pPr algn="ctr"/>
            <a:r>
              <a:rPr lang="en-GB" sz="1200" b="1" dirty="0"/>
              <a:t>Verification Code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6A2848-D7DB-4CF4-80E3-524B018924DB}"/>
              </a:ext>
            </a:extLst>
          </p:cNvPr>
          <p:cNvSpPr/>
          <p:nvPr/>
        </p:nvSpPr>
        <p:spPr>
          <a:xfrm>
            <a:off x="5147110" y="5229902"/>
            <a:ext cx="2026072" cy="409575"/>
          </a:xfrm>
          <a:prstGeom prst="roundRect">
            <a:avLst/>
          </a:prstGeom>
          <a:solidFill>
            <a:srgbClr val="E9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Sign up for Free Trial (1-3)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5019C3-74DC-42F1-90CF-686D4AF731F8}"/>
              </a:ext>
            </a:extLst>
          </p:cNvPr>
          <p:cNvSpPr/>
          <p:nvPr/>
        </p:nvSpPr>
        <p:spPr>
          <a:xfrm>
            <a:off x="5439562" y="2617879"/>
            <a:ext cx="1430454" cy="409575"/>
          </a:xfrm>
          <a:prstGeom prst="roundRect">
            <a:avLst/>
          </a:prstGeom>
          <a:solidFill>
            <a:srgbClr val="F5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[Button]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Send Verification Code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38EBD08-9681-4F30-8013-7A08309A9470}"/>
              </a:ext>
            </a:extLst>
          </p:cNvPr>
          <p:cNvSpPr/>
          <p:nvPr/>
        </p:nvSpPr>
        <p:spPr>
          <a:xfrm>
            <a:off x="7173182" y="2309599"/>
            <a:ext cx="840226" cy="1045996"/>
          </a:xfrm>
          <a:prstGeom prst="rightBrac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85F11-2F8A-4AA2-A843-06DB521054AE}"/>
              </a:ext>
            </a:extLst>
          </p:cNvPr>
          <p:cNvSpPr txBox="1"/>
          <p:nvPr/>
        </p:nvSpPr>
        <p:spPr>
          <a:xfrm>
            <a:off x="8022392" y="2668777"/>
            <a:ext cx="3042407" cy="30777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Input field for Email and P.W.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BB3610C-C1B4-4FB9-B8D4-2FDCE4E4C69E}"/>
              </a:ext>
            </a:extLst>
          </p:cNvPr>
          <p:cNvCxnSpPr>
            <a:cxnSpLocks/>
          </p:cNvCxnSpPr>
          <p:nvPr/>
        </p:nvCxnSpPr>
        <p:spPr>
          <a:xfrm>
            <a:off x="4259545" y="2658704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F5E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541D8D-D3FF-4E76-A5AC-4D2C449CCDB2}"/>
              </a:ext>
            </a:extLst>
          </p:cNvPr>
          <p:cNvSpPr txBox="1"/>
          <p:nvPr/>
        </p:nvSpPr>
        <p:spPr>
          <a:xfrm>
            <a:off x="1603867" y="2504816"/>
            <a:ext cx="3042407" cy="307777"/>
          </a:xfrm>
          <a:prstGeom prst="rect">
            <a:avLst/>
          </a:prstGeom>
          <a:solidFill>
            <a:srgbClr val="F5EFEF"/>
          </a:solidFill>
          <a:ln w="28575">
            <a:solidFill>
              <a:srgbClr val="F5EFE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2. Verification code is sent to email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213F6A8-25AB-4738-8576-EC2EBF50BB60}"/>
              </a:ext>
            </a:extLst>
          </p:cNvPr>
          <p:cNvSpPr/>
          <p:nvPr/>
        </p:nvSpPr>
        <p:spPr>
          <a:xfrm>
            <a:off x="6363483" y="3638129"/>
            <a:ext cx="800715" cy="40957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[Button]</a:t>
            </a:r>
          </a:p>
          <a:p>
            <a:pPr algn="ctr"/>
            <a:r>
              <a:rPr lang="en-GB" sz="1200" b="1" dirty="0"/>
              <a:t>Entre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BBABB3-72A3-4D87-8F00-BAE1502E389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81480" y="3782215"/>
            <a:ext cx="1782003" cy="60701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676A00-D0D9-4080-AA61-C8E497A8C833}"/>
              </a:ext>
            </a:extLst>
          </p:cNvPr>
          <p:cNvSpPr txBox="1"/>
          <p:nvPr/>
        </p:nvSpPr>
        <p:spPr>
          <a:xfrm>
            <a:off x="1925802" y="3628327"/>
            <a:ext cx="3042407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2. Verification code check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1B52A5-8600-403F-A147-D27DB6022B2D}"/>
              </a:ext>
            </a:extLst>
          </p:cNvPr>
          <p:cNvSpPr/>
          <p:nvPr/>
        </p:nvSpPr>
        <p:spPr>
          <a:xfrm>
            <a:off x="5722752" y="5729586"/>
            <a:ext cx="864066" cy="169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90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Home (1-2)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Home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FE3B59-7F0A-4501-AC42-975AE709D404}"/>
              </a:ext>
            </a:extLst>
          </p:cNvPr>
          <p:cNvSpPr/>
          <p:nvPr/>
        </p:nvSpPr>
        <p:spPr>
          <a:xfrm>
            <a:off x="5066950" y="2608444"/>
            <a:ext cx="2197915" cy="73037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B5D85-DCC0-47CA-B855-9D614EF2A805}"/>
              </a:ext>
            </a:extLst>
          </p:cNvPr>
          <p:cNvSpPr txBox="1"/>
          <p:nvPr/>
        </p:nvSpPr>
        <p:spPr>
          <a:xfrm>
            <a:off x="4968209" y="2082887"/>
            <a:ext cx="2435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Welcome </a:t>
            </a:r>
            <a:r>
              <a:rPr lang="en-GB" sz="1100" b="1" dirty="0"/>
              <a:t>(name)!</a:t>
            </a:r>
          </a:p>
          <a:p>
            <a:r>
              <a:rPr lang="en-GB" sz="1100" dirty="0"/>
              <a:t>How do you feel today?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DCDDD-4603-4F96-8CAC-6E7B60DD46EF}"/>
              </a:ext>
            </a:extLst>
          </p:cNvPr>
          <p:cNvSpPr txBox="1"/>
          <p:nvPr/>
        </p:nvSpPr>
        <p:spPr>
          <a:xfrm>
            <a:off x="6343540" y="2627541"/>
            <a:ext cx="851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bg1"/>
                </a:solidFill>
              </a:rPr>
              <a:t>My 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7FEF99-4DA5-4F86-AB52-9F3244BCE9FE}"/>
              </a:ext>
            </a:extLst>
          </p:cNvPr>
          <p:cNvSpPr txBox="1"/>
          <p:nvPr/>
        </p:nvSpPr>
        <p:spPr>
          <a:xfrm>
            <a:off x="6186088" y="2783766"/>
            <a:ext cx="116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3,300 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E945E7-29C0-49F0-8DDD-711313B93A18}"/>
              </a:ext>
            </a:extLst>
          </p:cNvPr>
          <p:cNvSpPr txBox="1"/>
          <p:nvPr/>
        </p:nvSpPr>
        <p:spPr>
          <a:xfrm>
            <a:off x="6361347" y="3053071"/>
            <a:ext cx="8514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bg1"/>
                </a:solidFill>
              </a:rPr>
              <a:t>View Details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16B807-7A0B-42F0-A868-D0AF8347A554}"/>
              </a:ext>
            </a:extLst>
          </p:cNvPr>
          <p:cNvCxnSpPr>
            <a:cxnSpLocks/>
          </p:cNvCxnSpPr>
          <p:nvPr/>
        </p:nvCxnSpPr>
        <p:spPr>
          <a:xfrm flipV="1">
            <a:off x="6369459" y="3249277"/>
            <a:ext cx="80232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8EE01CA-D315-4752-B1E5-8DF9B01A3CC9}"/>
              </a:ext>
            </a:extLst>
          </p:cNvPr>
          <p:cNvCxnSpPr>
            <a:cxnSpLocks/>
          </p:cNvCxnSpPr>
          <p:nvPr/>
        </p:nvCxnSpPr>
        <p:spPr>
          <a:xfrm>
            <a:off x="7127796" y="3171907"/>
            <a:ext cx="1180017" cy="2203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AD26B1-4147-4474-9EB6-38A9170C1445}"/>
              </a:ext>
            </a:extLst>
          </p:cNvPr>
          <p:cNvSpPr txBox="1"/>
          <p:nvPr/>
        </p:nvSpPr>
        <p:spPr>
          <a:xfrm>
            <a:off x="8319538" y="3259650"/>
            <a:ext cx="3042407" cy="95410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5. [Link] to the [1-2-4] screen on click.</a:t>
            </a:r>
          </a:p>
          <a:p>
            <a:pPr algn="just"/>
            <a:endParaRPr lang="en-GB" sz="14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Show details regarding earning of point and consumption of point.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7BF99BC-460C-4A24-A2B1-E09FC0172D83}"/>
              </a:ext>
            </a:extLst>
          </p:cNvPr>
          <p:cNvCxnSpPr>
            <a:cxnSpLocks/>
          </p:cNvCxnSpPr>
          <p:nvPr/>
        </p:nvCxnSpPr>
        <p:spPr>
          <a:xfrm>
            <a:off x="6096000" y="2198304"/>
            <a:ext cx="1621804" cy="115188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3E0E9F-65ED-45A0-884A-F1FD674577BB}"/>
              </a:ext>
            </a:extLst>
          </p:cNvPr>
          <p:cNvSpPr txBox="1"/>
          <p:nvPr/>
        </p:nvSpPr>
        <p:spPr>
          <a:xfrm>
            <a:off x="7733270" y="2159603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[Link] To the [1-2-1] screen on click.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9C3F22-85FC-45BD-950E-E86AC982C6D8}"/>
              </a:ext>
            </a:extLst>
          </p:cNvPr>
          <p:cNvSpPr txBox="1"/>
          <p:nvPr/>
        </p:nvSpPr>
        <p:spPr>
          <a:xfrm>
            <a:off x="5152760" y="2712021"/>
            <a:ext cx="841476" cy="215444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Check Rewards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02385-B912-4F3D-9E1B-E358CC5A39F7}"/>
              </a:ext>
            </a:extLst>
          </p:cNvPr>
          <p:cNvSpPr txBox="1"/>
          <p:nvPr/>
        </p:nvSpPr>
        <p:spPr>
          <a:xfrm>
            <a:off x="5152760" y="3017084"/>
            <a:ext cx="841476" cy="215444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What’s point?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367800F-4F14-4DED-9057-43DE3F52D59F}"/>
              </a:ext>
            </a:extLst>
          </p:cNvPr>
          <p:cNvSpPr/>
          <p:nvPr/>
        </p:nvSpPr>
        <p:spPr>
          <a:xfrm>
            <a:off x="5066950" y="3495043"/>
            <a:ext cx="2197914" cy="670359"/>
          </a:xfrm>
          <a:prstGeom prst="roundRect">
            <a:avLst/>
          </a:prstGeom>
          <a:solidFill>
            <a:srgbClr val="E9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Last Winning Number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Congrats!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1 1    22     23    34    35    36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C9AE852-DD84-48F7-97E8-4DD9E489410A}"/>
              </a:ext>
            </a:extLst>
          </p:cNvPr>
          <p:cNvSpPr/>
          <p:nvPr/>
        </p:nvSpPr>
        <p:spPr>
          <a:xfrm>
            <a:off x="5066950" y="4321627"/>
            <a:ext cx="2197914" cy="117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Get Your Lucky Number!</a:t>
            </a:r>
          </a:p>
          <a:p>
            <a:pPr algn="ctr"/>
            <a:endParaRPr lang="en-GB" sz="12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Your Lucky Number Includes [17] this week!</a:t>
            </a:r>
          </a:p>
          <a:p>
            <a:pPr algn="ctr"/>
            <a:endParaRPr lang="en-GB" sz="12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See other numbers as  well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386938D-75AD-4BB9-B1AB-B21A33FA18E3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[1-2-8 ]        [1-2-9]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6B00A8E-4D43-4DBF-8A6D-E8E204ACB065}"/>
              </a:ext>
            </a:extLst>
          </p:cNvPr>
          <p:cNvCxnSpPr>
            <a:cxnSpLocks/>
          </p:cNvCxnSpPr>
          <p:nvPr/>
        </p:nvCxnSpPr>
        <p:spPr>
          <a:xfrm>
            <a:off x="4010788" y="2590899"/>
            <a:ext cx="1180017" cy="220345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F0B94F9-6106-469F-AC79-13C001C61928}"/>
              </a:ext>
            </a:extLst>
          </p:cNvPr>
          <p:cNvSpPr txBox="1"/>
          <p:nvPr/>
        </p:nvSpPr>
        <p:spPr>
          <a:xfrm>
            <a:off x="1028910" y="2428603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3. [Link] To the [1-2-2] screen on click. 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9C6F874-97A4-4A0F-9C3E-3394405DC208}"/>
              </a:ext>
            </a:extLst>
          </p:cNvPr>
          <p:cNvCxnSpPr>
            <a:cxnSpLocks/>
          </p:cNvCxnSpPr>
          <p:nvPr/>
        </p:nvCxnSpPr>
        <p:spPr>
          <a:xfrm>
            <a:off x="4018508" y="2979287"/>
            <a:ext cx="1180017" cy="220345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45346F-1D6D-490E-8F8B-8B6175E25A22}"/>
              </a:ext>
            </a:extLst>
          </p:cNvPr>
          <p:cNvSpPr txBox="1"/>
          <p:nvPr/>
        </p:nvSpPr>
        <p:spPr>
          <a:xfrm>
            <a:off x="1036630" y="2816991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4. [Link] To the [1-2-3] screen on click. 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5E359EE-7768-4E76-A2B2-F96C8D8580E3}"/>
              </a:ext>
            </a:extLst>
          </p:cNvPr>
          <p:cNvCxnSpPr>
            <a:cxnSpLocks/>
          </p:cNvCxnSpPr>
          <p:nvPr/>
        </p:nvCxnSpPr>
        <p:spPr>
          <a:xfrm>
            <a:off x="4010788" y="3549737"/>
            <a:ext cx="1180017" cy="220345"/>
          </a:xfrm>
          <a:prstGeom prst="bentConnector3">
            <a:avLst>
              <a:gd name="adj1" fmla="val 50000"/>
            </a:avLst>
          </a:prstGeom>
          <a:ln w="28575">
            <a:solidFill>
              <a:srgbClr val="E9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964A357-A9D9-420C-B6C5-F114C30423FF}"/>
              </a:ext>
            </a:extLst>
          </p:cNvPr>
          <p:cNvSpPr txBox="1"/>
          <p:nvPr/>
        </p:nvSpPr>
        <p:spPr>
          <a:xfrm>
            <a:off x="1028910" y="3387441"/>
            <a:ext cx="3042407" cy="307777"/>
          </a:xfrm>
          <a:prstGeom prst="rect">
            <a:avLst/>
          </a:prstGeom>
          <a:solidFill>
            <a:srgbClr val="E97171"/>
          </a:solidFill>
          <a:ln w="28575">
            <a:solidFill>
              <a:srgbClr val="E9717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6. [Link] To the [1-2-5] screen on click. 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5BB7C5F-2529-4365-BE89-2E3C4EADECDD}"/>
              </a:ext>
            </a:extLst>
          </p:cNvPr>
          <p:cNvCxnSpPr>
            <a:cxnSpLocks/>
          </p:cNvCxnSpPr>
          <p:nvPr/>
        </p:nvCxnSpPr>
        <p:spPr>
          <a:xfrm>
            <a:off x="3973593" y="4430489"/>
            <a:ext cx="1180017" cy="22034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5500F66-7F86-431F-A14D-3D23BD6D06AA}"/>
              </a:ext>
            </a:extLst>
          </p:cNvPr>
          <p:cNvSpPr txBox="1"/>
          <p:nvPr/>
        </p:nvSpPr>
        <p:spPr>
          <a:xfrm>
            <a:off x="991715" y="4268193"/>
            <a:ext cx="3042407" cy="30777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7. [Link] To the [1-2-6] screen on click. 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1160D8B-3DB5-4C2D-955D-704047A2F9B8}"/>
              </a:ext>
            </a:extLst>
          </p:cNvPr>
          <p:cNvCxnSpPr>
            <a:cxnSpLocks/>
          </p:cNvCxnSpPr>
          <p:nvPr/>
        </p:nvCxnSpPr>
        <p:spPr>
          <a:xfrm>
            <a:off x="3853510" y="5651013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49734AA-EC48-4BA1-A206-5336B432071F}"/>
              </a:ext>
            </a:extLst>
          </p:cNvPr>
          <p:cNvSpPr txBox="1"/>
          <p:nvPr/>
        </p:nvSpPr>
        <p:spPr>
          <a:xfrm>
            <a:off x="1197832" y="5497125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8. Navigator</a:t>
            </a:r>
          </a:p>
        </p:txBody>
      </p:sp>
    </p:spTree>
    <p:extLst>
      <p:ext uri="{BB962C8B-B14F-4D97-AF65-F5344CB8AC3E}">
        <p14:creationId xmlns:p14="http://schemas.microsoft.com/office/powerpoint/2010/main" val="177800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Home (1-2)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C9AE852-DD84-48F7-97E8-4DD9E489410A}"/>
              </a:ext>
            </a:extLst>
          </p:cNvPr>
          <p:cNvSpPr/>
          <p:nvPr/>
        </p:nvSpPr>
        <p:spPr>
          <a:xfrm>
            <a:off x="5055832" y="1752178"/>
            <a:ext cx="2197914" cy="4095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Skeena Display" panose="020B0604020202020204" pitchFamily="2" charset="0"/>
              <a:cs typeface="Aldhabi" panose="020B0604020202020204" pitchFamily="2" charset="-78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386938D-75AD-4BB9-B1AB-B21A33FA18E3}"/>
              </a:ext>
            </a:extLst>
          </p:cNvPr>
          <p:cNvSpPr/>
          <p:nvPr/>
        </p:nvSpPr>
        <p:spPr>
          <a:xfrm>
            <a:off x="4938165" y="5603652"/>
            <a:ext cx="2435758" cy="384376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[Home]  [Event]  [My room]  [Purchase]</a:t>
            </a:r>
          </a:p>
          <a:p>
            <a:r>
              <a:rPr lang="en-GB" sz="1000" dirty="0">
                <a:latin typeface="Skeena Display" panose="020B0604020202020204" pitchFamily="2" charset="0"/>
                <a:cs typeface="Aldhabi" panose="020B0604020202020204" pitchFamily="2" charset="-78"/>
              </a:rPr>
              <a:t>       [1-2]      [1-2-7]     [1-2-8 ]        [1-2-9]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Home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13C1660-9F10-452D-87D5-98F05879A244}"/>
              </a:ext>
            </a:extLst>
          </p:cNvPr>
          <p:cNvSpPr/>
          <p:nvPr/>
        </p:nvSpPr>
        <p:spPr>
          <a:xfrm>
            <a:off x="5055832" y="2312829"/>
            <a:ext cx="2197914" cy="5226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About this application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73271D3-3524-42A5-BB6C-86C1FBA1BBD4}"/>
              </a:ext>
            </a:extLst>
          </p:cNvPr>
          <p:cNvCxnSpPr>
            <a:cxnSpLocks/>
          </p:cNvCxnSpPr>
          <p:nvPr/>
        </p:nvCxnSpPr>
        <p:spPr>
          <a:xfrm>
            <a:off x="3875815" y="2373488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AE1FC23-6B66-42F0-8E2D-99DA2B9A0F23}"/>
              </a:ext>
            </a:extLst>
          </p:cNvPr>
          <p:cNvSpPr txBox="1"/>
          <p:nvPr/>
        </p:nvSpPr>
        <p:spPr>
          <a:xfrm>
            <a:off x="1220137" y="2219600"/>
            <a:ext cx="3042407" cy="307777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[Button] to [2] screen on click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DCE10-3C63-4D56-8F94-23F05D5289CD}"/>
              </a:ext>
            </a:extLst>
          </p:cNvPr>
          <p:cNvSpPr/>
          <p:nvPr/>
        </p:nvSpPr>
        <p:spPr>
          <a:xfrm>
            <a:off x="5722756" y="5370898"/>
            <a:ext cx="864066" cy="169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75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4" y="241110"/>
            <a:ext cx="312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Sign up (1-3)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Sign 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1. Stack Navigator and Title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07F9DB-EB84-485B-9195-A63A7C1E5CDA}"/>
              </a:ext>
            </a:extLst>
          </p:cNvPr>
          <p:cNvSpPr/>
          <p:nvPr/>
        </p:nvSpPr>
        <p:spPr>
          <a:xfrm>
            <a:off x="5192785" y="2248250"/>
            <a:ext cx="1971413" cy="27683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[Input box]E-mail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EC20925-28B2-4F08-92B0-0A77C9161169}"/>
              </a:ext>
            </a:extLst>
          </p:cNvPr>
          <p:cNvSpPr/>
          <p:nvPr/>
        </p:nvSpPr>
        <p:spPr>
          <a:xfrm>
            <a:off x="5192785" y="3166915"/>
            <a:ext cx="1971413" cy="40957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[Input box]</a:t>
            </a:r>
          </a:p>
          <a:p>
            <a:pPr algn="ctr"/>
            <a:r>
              <a:rPr lang="en-GB" sz="1200" b="1" dirty="0"/>
              <a:t>Verification Code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6A2848-D7DB-4CF4-80E3-524B018924DB}"/>
              </a:ext>
            </a:extLst>
          </p:cNvPr>
          <p:cNvSpPr/>
          <p:nvPr/>
        </p:nvSpPr>
        <p:spPr>
          <a:xfrm>
            <a:off x="5147110" y="5229902"/>
            <a:ext cx="2026072" cy="409575"/>
          </a:xfrm>
          <a:prstGeom prst="roundRect">
            <a:avLst/>
          </a:prstGeom>
          <a:solidFill>
            <a:srgbClr val="E9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Sign up for Free Trial (1-3)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5019C3-74DC-42F1-90CF-686D4AF731F8}"/>
              </a:ext>
            </a:extLst>
          </p:cNvPr>
          <p:cNvSpPr/>
          <p:nvPr/>
        </p:nvSpPr>
        <p:spPr>
          <a:xfrm>
            <a:off x="5439562" y="2617879"/>
            <a:ext cx="1430454" cy="409575"/>
          </a:xfrm>
          <a:prstGeom prst="roundRect">
            <a:avLst/>
          </a:prstGeom>
          <a:solidFill>
            <a:srgbClr val="F5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[Button]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Send Verification Code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38EBD08-9681-4F30-8013-7A08309A9470}"/>
              </a:ext>
            </a:extLst>
          </p:cNvPr>
          <p:cNvSpPr/>
          <p:nvPr/>
        </p:nvSpPr>
        <p:spPr>
          <a:xfrm>
            <a:off x="7173182" y="2309599"/>
            <a:ext cx="840226" cy="1045996"/>
          </a:xfrm>
          <a:prstGeom prst="rightBrac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85F11-2F8A-4AA2-A843-06DB521054AE}"/>
              </a:ext>
            </a:extLst>
          </p:cNvPr>
          <p:cNvSpPr txBox="1"/>
          <p:nvPr/>
        </p:nvSpPr>
        <p:spPr>
          <a:xfrm>
            <a:off x="8022392" y="2668777"/>
            <a:ext cx="3042407" cy="307777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2. Input field for Email and P.W.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BB3610C-C1B4-4FB9-B8D4-2FDCE4E4C69E}"/>
              </a:ext>
            </a:extLst>
          </p:cNvPr>
          <p:cNvCxnSpPr>
            <a:cxnSpLocks/>
          </p:cNvCxnSpPr>
          <p:nvPr/>
        </p:nvCxnSpPr>
        <p:spPr>
          <a:xfrm>
            <a:off x="4259545" y="2658704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F5E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541D8D-D3FF-4E76-A5AC-4D2C449CCDB2}"/>
              </a:ext>
            </a:extLst>
          </p:cNvPr>
          <p:cNvSpPr txBox="1"/>
          <p:nvPr/>
        </p:nvSpPr>
        <p:spPr>
          <a:xfrm>
            <a:off x="1603867" y="2504816"/>
            <a:ext cx="3042407" cy="307777"/>
          </a:xfrm>
          <a:prstGeom prst="rect">
            <a:avLst/>
          </a:prstGeom>
          <a:solidFill>
            <a:srgbClr val="F5EFEF"/>
          </a:solidFill>
          <a:ln w="28575">
            <a:solidFill>
              <a:srgbClr val="F5EFE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2. Verification code is sent to email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213F6A8-25AB-4738-8576-EC2EBF50BB60}"/>
              </a:ext>
            </a:extLst>
          </p:cNvPr>
          <p:cNvSpPr/>
          <p:nvPr/>
        </p:nvSpPr>
        <p:spPr>
          <a:xfrm>
            <a:off x="6363483" y="3638129"/>
            <a:ext cx="800715" cy="40957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[Button]</a:t>
            </a:r>
          </a:p>
          <a:p>
            <a:pPr algn="ctr"/>
            <a:r>
              <a:rPr lang="en-GB" sz="1200" b="1" dirty="0"/>
              <a:t>Entre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8BBABB3-72A3-4D87-8F00-BAE1502E389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81480" y="3782215"/>
            <a:ext cx="1782003" cy="60701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676A00-D0D9-4080-AA61-C8E497A8C833}"/>
              </a:ext>
            </a:extLst>
          </p:cNvPr>
          <p:cNvSpPr txBox="1"/>
          <p:nvPr/>
        </p:nvSpPr>
        <p:spPr>
          <a:xfrm>
            <a:off x="1925802" y="3628327"/>
            <a:ext cx="3042407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2. Verification code check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1B52A5-8600-403F-A147-D27DB6022B2D}"/>
              </a:ext>
            </a:extLst>
          </p:cNvPr>
          <p:cNvSpPr/>
          <p:nvPr/>
        </p:nvSpPr>
        <p:spPr>
          <a:xfrm>
            <a:off x="5722752" y="5729586"/>
            <a:ext cx="864066" cy="169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17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307B93B5-CEDC-4133-8461-47BC7B30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" t="1945" b="1250"/>
          <a:stretch/>
        </p:blipFill>
        <p:spPr>
          <a:xfrm>
            <a:off x="4777485" y="839979"/>
            <a:ext cx="2765061" cy="57769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EC04B5-8187-447D-9F33-823DB47307ED}"/>
              </a:ext>
            </a:extLst>
          </p:cNvPr>
          <p:cNvSpPr txBox="1"/>
          <p:nvPr/>
        </p:nvSpPr>
        <p:spPr>
          <a:xfrm>
            <a:off x="277543" y="241110"/>
            <a:ext cx="2658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Learn More Page 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8FFD9-D270-4E35-9110-75D7119B902F}"/>
              </a:ext>
            </a:extLst>
          </p:cNvPr>
          <p:cNvSpPr txBox="1"/>
          <p:nvPr/>
        </p:nvSpPr>
        <p:spPr>
          <a:xfrm>
            <a:off x="5655644" y="1601102"/>
            <a:ext cx="998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Logo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F3BEB6-FA1F-474B-BD60-93F9D52C35DD}"/>
              </a:ext>
            </a:extLst>
          </p:cNvPr>
          <p:cNvSpPr/>
          <p:nvPr/>
        </p:nvSpPr>
        <p:spPr>
          <a:xfrm>
            <a:off x="4938165" y="1519424"/>
            <a:ext cx="2435758" cy="409575"/>
          </a:xfrm>
          <a:prstGeom prst="roundRect">
            <a:avLst>
              <a:gd name="adj" fmla="val 0"/>
            </a:avLst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&lt;-     Learn More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7FD9B88-E1C1-48C4-B05C-27EA8B7CB876}"/>
              </a:ext>
            </a:extLst>
          </p:cNvPr>
          <p:cNvSpPr/>
          <p:nvPr/>
        </p:nvSpPr>
        <p:spPr>
          <a:xfrm>
            <a:off x="5060025" y="2028160"/>
            <a:ext cx="2189527" cy="364279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latin typeface="Skeena Display" panose="020B0604020202020204" pitchFamily="2" charset="0"/>
              <a:cs typeface="Aldhabi" panose="020B0604020202020204" pitchFamily="2" charset="-7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A611A0-5CC8-464D-9759-43CF01488065}"/>
              </a:ext>
            </a:extLst>
          </p:cNvPr>
          <p:cNvSpPr/>
          <p:nvPr/>
        </p:nvSpPr>
        <p:spPr>
          <a:xfrm>
            <a:off x="5141617" y="5154118"/>
            <a:ext cx="2026336" cy="368915"/>
          </a:xfrm>
          <a:prstGeom prst="roundRect">
            <a:avLst/>
          </a:prstGeom>
          <a:solidFill>
            <a:srgbClr val="931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Skeena Display" panose="020B0604020202020204" pitchFamily="2" charset="0"/>
                <a:cs typeface="Aldhabi" panose="020B0604020202020204" pitchFamily="2" charset="-78"/>
              </a:rPr>
              <a:t>Get your numbers (1)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5C8CE2-0B6F-42C2-B92A-BF2167A55830}"/>
              </a:ext>
            </a:extLst>
          </p:cNvPr>
          <p:cNvCxnSpPr>
            <a:cxnSpLocks/>
          </p:cNvCxnSpPr>
          <p:nvPr/>
        </p:nvCxnSpPr>
        <p:spPr>
          <a:xfrm>
            <a:off x="3788192" y="1540155"/>
            <a:ext cx="1180017" cy="196896"/>
          </a:xfrm>
          <a:prstGeom prst="bentConnector3">
            <a:avLst>
              <a:gd name="adj1" fmla="val 50000"/>
            </a:avLst>
          </a:prstGeom>
          <a:ln w="28575">
            <a:solidFill>
              <a:srgbClr val="931A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634ED7-D804-42D5-A8A5-A9CBDE08C9E1}"/>
              </a:ext>
            </a:extLst>
          </p:cNvPr>
          <p:cNvSpPr txBox="1"/>
          <p:nvPr/>
        </p:nvSpPr>
        <p:spPr>
          <a:xfrm>
            <a:off x="1132514" y="1386267"/>
            <a:ext cx="3042407" cy="307777"/>
          </a:xfrm>
          <a:prstGeom prst="rect">
            <a:avLst/>
          </a:prstGeom>
          <a:solidFill>
            <a:srgbClr val="931A25"/>
          </a:solidFill>
          <a:ln w="28575">
            <a:solidFill>
              <a:srgbClr val="931A25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GB" sz="1400" dirty="0">
                <a:solidFill>
                  <a:schemeClr val="bg1"/>
                </a:solidFill>
                <a:latin typeface="Skeena Display" panose="020B0604020202020204" pitchFamily="2" charset="0"/>
                <a:cs typeface="Aldhabi" panose="020B0604020202020204" pitchFamily="2" charset="-78"/>
              </a:rPr>
              <a:t>Stack Navigator and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C589A-4EE5-4FAC-A7F0-D3825EE58A34}"/>
              </a:ext>
            </a:extLst>
          </p:cNvPr>
          <p:cNvSpPr txBox="1"/>
          <p:nvPr/>
        </p:nvSpPr>
        <p:spPr>
          <a:xfrm>
            <a:off x="5643059" y="2086788"/>
            <a:ext cx="102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Content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18C4D0-794B-4AD8-937E-C0EA09B58227}"/>
              </a:ext>
            </a:extLst>
          </p:cNvPr>
          <p:cNvCxnSpPr/>
          <p:nvPr/>
        </p:nvCxnSpPr>
        <p:spPr>
          <a:xfrm>
            <a:off x="5282333" y="2401447"/>
            <a:ext cx="17449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B7013F-5429-4A8F-9EFF-9B81408441C8}"/>
              </a:ext>
            </a:extLst>
          </p:cNvPr>
          <p:cNvSpPr txBox="1"/>
          <p:nvPr/>
        </p:nvSpPr>
        <p:spPr>
          <a:xfrm>
            <a:off x="5282331" y="2450719"/>
            <a:ext cx="1744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endParaRPr lang="en-GB" sz="7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GB" sz="700" b="1" dirty="0">
                <a:solidFill>
                  <a:schemeClr val="bg1"/>
                </a:solidFill>
                <a:latin typeface="Open Sans" panose="020B0606030504020204" pitchFamily="34" charset="0"/>
              </a:rPr>
              <a:t>1. Image 1</a:t>
            </a:r>
            <a:endParaRPr lang="en-GB" sz="7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705794-7996-4F8D-828E-64494F636C46}"/>
              </a:ext>
            </a:extLst>
          </p:cNvPr>
          <p:cNvSpPr/>
          <p:nvPr/>
        </p:nvSpPr>
        <p:spPr>
          <a:xfrm>
            <a:off x="5325641" y="3188491"/>
            <a:ext cx="1658289" cy="458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0E95A4-7481-4EE5-AEFD-60FFB5956551}"/>
              </a:ext>
            </a:extLst>
          </p:cNvPr>
          <p:cNvSpPr txBox="1"/>
          <p:nvPr/>
        </p:nvSpPr>
        <p:spPr>
          <a:xfrm>
            <a:off x="5282331" y="3656051"/>
            <a:ext cx="1744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endParaRPr lang="en-GB" sz="700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  <a:p>
            <a:pPr algn="just"/>
            <a:r>
              <a:rPr lang="en-GB" sz="700" b="1" dirty="0">
                <a:solidFill>
                  <a:schemeClr val="bg1"/>
                </a:solidFill>
                <a:latin typeface="Open Sans" panose="020B0606030504020204" pitchFamily="34" charset="0"/>
              </a:rPr>
              <a:t>2. Image 2</a:t>
            </a:r>
            <a:endParaRPr lang="en-GB" sz="700" b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D75DC2-FC0F-457B-A992-CFE906BD0706}"/>
              </a:ext>
            </a:extLst>
          </p:cNvPr>
          <p:cNvSpPr/>
          <p:nvPr/>
        </p:nvSpPr>
        <p:spPr>
          <a:xfrm>
            <a:off x="5325641" y="4383234"/>
            <a:ext cx="1658289" cy="458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F29A9A-C5FC-4F19-8E34-FDB37E5DCDED}"/>
              </a:ext>
            </a:extLst>
          </p:cNvPr>
          <p:cNvSpPr txBox="1"/>
          <p:nvPr/>
        </p:nvSpPr>
        <p:spPr>
          <a:xfrm>
            <a:off x="5282331" y="4831602"/>
            <a:ext cx="174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7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7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endParaRPr lang="en-GB" sz="7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97251-153C-4728-83D7-D8536983F4E3}"/>
              </a:ext>
            </a:extLst>
          </p:cNvPr>
          <p:cNvSpPr/>
          <p:nvPr/>
        </p:nvSpPr>
        <p:spPr>
          <a:xfrm>
            <a:off x="5722752" y="5729586"/>
            <a:ext cx="864066" cy="169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53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641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Aparajita</vt:lpstr>
      <vt:lpstr>Arial</vt:lpstr>
      <vt:lpstr>Calibri</vt:lpstr>
      <vt:lpstr>Calibri Light</vt:lpstr>
      <vt:lpstr>Open Sans</vt:lpstr>
      <vt:lpstr>Skeena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전병훈(2011170044)</dc:creator>
  <cp:lastModifiedBy>전병훈(2011170044)</cp:lastModifiedBy>
  <cp:revision>12</cp:revision>
  <dcterms:created xsi:type="dcterms:W3CDTF">2021-09-02T20:07:52Z</dcterms:created>
  <dcterms:modified xsi:type="dcterms:W3CDTF">2021-11-23T21:42:09Z</dcterms:modified>
</cp:coreProperties>
</file>