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80615" autoAdjust="0"/>
  </p:normalViewPr>
  <p:slideViewPr>
    <p:cSldViewPr snapToGrid="0">
      <p:cViewPr varScale="1">
        <p:scale>
          <a:sx n="55" d="100"/>
          <a:sy n="55" d="100"/>
        </p:scale>
        <p:origin x="-106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66344-1190-4253-BA8A-E5714E8745E1}" type="datetimeFigureOut">
              <a:rPr lang="en-US" altLang="ko-KR"/>
              <a:pPr/>
              <a:t>6/2/2015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6A5D1-1D81-46B9-BDC0-AC62FCF78A35}" type="slidenum">
              <a:rPr lang="en-US" altLang="ko-KR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70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엔드라이브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아이클라우드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에버노트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구글드라이브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대표적인클라이드</a:t>
            </a:r>
            <a:r>
              <a:rPr lang="ko-KR" altLang="en-US" baseline="0" dirty="0" smtClean="0"/>
              <a:t> 서비스입니다</a:t>
            </a:r>
            <a:r>
              <a:rPr lang="en-US" altLang="ko-KR" baseline="0" dirty="0" smtClean="0"/>
              <a:t>. 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수 </a:t>
            </a:r>
            <a:r>
              <a:rPr lang="ko-KR" altLang="en-US" baseline="0" dirty="0" err="1" smtClean="0"/>
              <a:t>억명이</a:t>
            </a:r>
            <a:r>
              <a:rPr lang="ko-KR" altLang="en-US" baseline="0" dirty="0" smtClean="0"/>
              <a:t> 사용하는 서비스</a:t>
            </a: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 smtClean="0"/>
              <a:t>기본 제공하는 용량이 제한</a:t>
            </a:r>
            <a:endParaRPr lang="en-US" altLang="ko-KR" baseline="0" dirty="0" smtClean="0"/>
          </a:p>
          <a:p>
            <a:pPr marL="228600" indent="-228600">
              <a:buAutoNum type="arabicPeriod" startAt="4"/>
            </a:pPr>
            <a:r>
              <a:rPr lang="ko-KR" altLang="en-US" baseline="0" dirty="0" err="1" smtClean="0"/>
              <a:t>한명이</a:t>
            </a:r>
            <a:r>
              <a:rPr lang="ko-KR" altLang="en-US" baseline="0" dirty="0" smtClean="0"/>
              <a:t> 여러 서비스를 동시사용</a:t>
            </a:r>
            <a:endParaRPr lang="en-US" altLang="ko-KR" baseline="0" dirty="0" smtClean="0"/>
          </a:p>
          <a:p>
            <a:pPr marL="228600" indent="-228600">
              <a:buAutoNum type="arabicPeriod" startAt="4"/>
            </a:pPr>
            <a:r>
              <a:rPr lang="ko-KR" altLang="en-US" baseline="0" dirty="0" smtClean="0"/>
              <a:t>어디에 어떤 정보가 있는지 모름</a:t>
            </a:r>
            <a:endParaRPr lang="en-US" altLang="ko-KR" baseline="0" dirty="0" smtClean="0"/>
          </a:p>
          <a:p>
            <a:pPr marL="228600" indent="-228600">
              <a:buAutoNum type="arabicPeriod" startAt="4"/>
            </a:pPr>
            <a:r>
              <a:rPr lang="ko-KR" altLang="en-US" baseline="0" dirty="0" err="1" smtClean="0"/>
              <a:t>중복자료의가능성</a:t>
            </a:r>
            <a:endParaRPr lang="en-US" altLang="ko-KR" baseline="0" dirty="0" smtClean="0"/>
          </a:p>
          <a:p>
            <a:pPr marL="228600" indent="-228600">
              <a:buAutoNum type="arabicPeriod" startAt="4"/>
            </a:pPr>
            <a:r>
              <a:rPr lang="en-US" altLang="ko-KR" baseline="0" dirty="0" smtClean="0">
                <a:sym typeface="Wingdings" pitchFamily="2" charset="2"/>
              </a:rPr>
              <a:t> </a:t>
            </a:r>
            <a:r>
              <a:rPr lang="ko-KR" altLang="en-US" baseline="0" dirty="0" err="1" smtClean="0">
                <a:sym typeface="Wingdings" pitchFamily="2" charset="2"/>
              </a:rPr>
              <a:t>클라우드</a:t>
            </a:r>
            <a:r>
              <a:rPr lang="ko-KR" altLang="en-US" baseline="0" dirty="0" smtClean="0">
                <a:sym typeface="Wingdings" pitchFamily="2" charset="2"/>
              </a:rPr>
              <a:t> 통합 서비스 제공</a:t>
            </a:r>
            <a:endParaRPr lang="en-US" altLang="ko-KR" baseline="0" dirty="0" smtClean="0">
              <a:sym typeface="Wingdings" pitchFamily="2" charset="2"/>
            </a:endParaRPr>
          </a:p>
          <a:p>
            <a:pPr marL="228600" indent="-228600">
              <a:buAutoNum type="arabicPeriod" startAt="4"/>
            </a:pPr>
            <a:r>
              <a:rPr lang="ko-KR" altLang="en-US" baseline="0" dirty="0" smtClean="0">
                <a:sym typeface="Wingdings" pitchFamily="2" charset="2"/>
              </a:rPr>
              <a:t>기능</a:t>
            </a:r>
            <a:r>
              <a:rPr lang="en-US" altLang="ko-KR" baseline="0" dirty="0" smtClean="0">
                <a:sym typeface="Wingdings" pitchFamily="2" charset="2"/>
              </a:rPr>
              <a:t>&gt; </a:t>
            </a:r>
            <a:r>
              <a:rPr lang="ko-KR" altLang="en-US" baseline="0" dirty="0" smtClean="0">
                <a:sym typeface="Wingdings" pitchFamily="2" charset="2"/>
              </a:rPr>
              <a:t>리스트의 통합 검색정보 제공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중복자료 표시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6A5D1-1D81-46B9-BDC0-AC62FCF78A35}" type="slidenum">
              <a:rPr lang="en-US" altLang="ko-KR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95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많은 사람들이 이용하는 오프라인매장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줄 서서 기다린 경험이 </a:t>
            </a:r>
            <a:r>
              <a:rPr lang="ko-KR" altLang="en-US" dirty="0" err="1" smtClean="0"/>
              <a:t>잇지비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3.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 연구에 의하면 남성들이 </a:t>
            </a:r>
            <a:r>
              <a:rPr lang="ko-KR" altLang="en-US" baseline="0" dirty="0" err="1" smtClean="0"/>
              <a:t>쇼핑중</a:t>
            </a:r>
            <a:r>
              <a:rPr lang="ko-KR" altLang="en-US" baseline="0" dirty="0" smtClean="0"/>
              <a:t> 기다림의 스트레스를 받음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4. </a:t>
            </a:r>
            <a:r>
              <a:rPr lang="ko-KR" altLang="en-US" baseline="0" dirty="0" smtClean="0"/>
              <a:t>점원과 대면에 불편함을 느낌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6A5D1-1D81-46B9-BDC0-AC62FCF78A35}" type="slidenum">
              <a:rPr lang="en-US" altLang="ko-KR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95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무인 결제 시스템을 제안함</a:t>
            </a:r>
            <a:endParaRPr lang="en-US" altLang="ko-KR" dirty="0" smtClean="0">
              <a:sym typeface="Wingdings" pitchFamily="2" charset="2"/>
            </a:endParaRPr>
          </a:p>
          <a:p>
            <a:pPr marL="228600" indent="-228600">
              <a:buFont typeface="Wingdings"/>
              <a:buAutoNum type="arabicPeriod"/>
            </a:pPr>
            <a:r>
              <a:rPr lang="ko-KR" altLang="en-US" dirty="0" smtClean="0">
                <a:sym typeface="Wingdings" pitchFamily="2" charset="2"/>
              </a:rPr>
              <a:t>원리 </a:t>
            </a:r>
            <a:r>
              <a:rPr lang="en-US" altLang="ko-KR" dirty="0" err="1" smtClean="0">
                <a:sym typeface="Wingdings" pitchFamily="2" charset="2"/>
              </a:rPr>
              <a:t>nfc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근거리 통신 기술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기술을 활용하여 </a:t>
            </a:r>
            <a:r>
              <a:rPr lang="en-US" altLang="ko-KR" dirty="0" err="1" smtClean="0">
                <a:sym typeface="Wingdings" pitchFamily="2" charset="2"/>
              </a:rPr>
              <a:t>rfid</a:t>
            </a:r>
            <a:r>
              <a:rPr lang="ko-KR" altLang="en-US" dirty="0" smtClean="0">
                <a:sym typeface="Wingdings" pitchFamily="2" charset="2"/>
              </a:rPr>
              <a:t>태그의 정보를 읽어서</a:t>
            </a:r>
            <a:r>
              <a:rPr lang="ko-KR" altLang="en-US" baseline="0" dirty="0" smtClean="0">
                <a:sym typeface="Wingdings" pitchFamily="2" charset="2"/>
              </a:rPr>
              <a:t> 결제가능</a:t>
            </a:r>
            <a:endParaRPr lang="en-US" altLang="ko-KR" baseline="0" dirty="0" smtClean="0">
              <a:sym typeface="Wingdings" pitchFamily="2" charset="2"/>
            </a:endParaRPr>
          </a:p>
          <a:p>
            <a:pPr marL="228600" indent="-228600">
              <a:buFont typeface="Wingdings"/>
              <a:buAutoNum type="arabicPeriod"/>
            </a:pPr>
            <a:r>
              <a:rPr lang="ko-KR" altLang="en-US" baseline="0" dirty="0" smtClean="0">
                <a:sym typeface="Wingdings" pitchFamily="2" charset="2"/>
              </a:rPr>
              <a:t>서버를 통해서 보안 시스템에서 해제하여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반출 가능</a:t>
            </a:r>
            <a:endParaRPr lang="en-US" altLang="ko-KR" baseline="0" dirty="0" smtClean="0">
              <a:sym typeface="Wingdings" pitchFamily="2" charset="2"/>
            </a:endParaRPr>
          </a:p>
          <a:p>
            <a:pPr marL="228600" indent="-228600">
              <a:buFont typeface="Wingdings"/>
              <a:buAutoNum type="arabicPeriod"/>
            </a:pPr>
            <a:r>
              <a:rPr lang="ko-KR" altLang="en-US" baseline="0" dirty="0" smtClean="0">
                <a:sym typeface="Wingdings" pitchFamily="2" charset="2"/>
              </a:rPr>
              <a:t>부가 기능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  <a:r>
              <a:rPr lang="ko-KR" altLang="en-US" baseline="0" dirty="0" smtClean="0">
                <a:sym typeface="Wingdings" pitchFamily="2" charset="2"/>
              </a:rPr>
              <a:t>제고정보제공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가계부기능과 소비패턴을 제공</a:t>
            </a:r>
            <a:endParaRPr lang="en-US" altLang="ko-KR" baseline="0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6A5D1-1D81-46B9-BDC0-AC62FCF78A35}" type="slidenum">
              <a:rPr lang="en-US" altLang="ko-KR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95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한해 사라지는 카드 포인트 </a:t>
            </a:r>
            <a:r>
              <a:rPr lang="en-US" altLang="ko-KR" dirty="0" smtClean="0"/>
              <a:t>1500</a:t>
            </a:r>
            <a:r>
              <a:rPr lang="ko-KR" altLang="en-US" dirty="0" smtClean="0"/>
              <a:t>억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쓰지도 못하고</a:t>
            </a:r>
            <a:r>
              <a:rPr lang="ko-KR" altLang="en-US" baseline="0" dirty="0" smtClean="0"/>
              <a:t> 기간이 지나서 사리자는 포인트 아까워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소멸시효가 얼마 남지 않은 포인트를 좋은 목적으로 사용하기 위해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6A5D1-1D81-46B9-BDC0-AC62FCF78A35}" type="slidenum">
              <a:rPr lang="en-US" altLang="ko-KR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95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ko-KR" altLang="en-US" dirty="0" smtClean="0">
                <a:sym typeface="Wingdings" pitchFamily="2" charset="2"/>
              </a:rPr>
              <a:t>기부</a:t>
            </a:r>
            <a:r>
              <a:rPr lang="en-US" altLang="ko-KR" dirty="0" smtClean="0">
                <a:sym typeface="Wingdings" pitchFamily="2" charset="2"/>
              </a:rPr>
              <a:t>,</a:t>
            </a: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ko-KR" altLang="en-US" baseline="0" dirty="0" smtClean="0">
                <a:sym typeface="Wingdings" pitchFamily="2" charset="2"/>
              </a:rPr>
              <a:t>세금</a:t>
            </a:r>
            <a:endParaRPr lang="en-US" altLang="ko-KR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ko-KR" altLang="en-US" baseline="0" dirty="0" smtClean="0">
                <a:sym typeface="Wingdings" pitchFamily="2" charset="2"/>
              </a:rPr>
              <a:t>모든 카드사의 포인트를 통합조회</a:t>
            </a:r>
            <a:endParaRPr lang="en-US" altLang="ko-KR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ko-KR" altLang="en-US" baseline="0" dirty="0" smtClean="0">
                <a:sym typeface="Wingdings" pitchFamily="2" charset="2"/>
              </a:rPr>
              <a:t>카드사에 제공하는 재단에 기부하는 솔루션 제공</a:t>
            </a:r>
            <a:endParaRPr lang="en-US" altLang="ko-KR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ko-KR" altLang="en-US" baseline="0" dirty="0" smtClean="0">
                <a:sym typeface="Wingdings" pitchFamily="2" charset="2"/>
              </a:rPr>
              <a:t>기부 소득공제 제공</a:t>
            </a:r>
            <a:endParaRPr lang="en-US" altLang="ko-KR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ko-KR" altLang="en-US" baseline="0" dirty="0" smtClean="0">
                <a:sym typeface="Wingdings" pitchFamily="2" charset="2"/>
              </a:rPr>
              <a:t>포인트로 공과금 납입 기능</a:t>
            </a:r>
            <a:endParaRPr lang="en-US" altLang="ko-KR" baseline="0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6A5D1-1D81-46B9-BDC0-AC62FCF78A35}" type="slidenum">
              <a:rPr lang="en-US" altLang="ko-KR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95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2015-06-02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ddalgiSof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96" y="900120"/>
            <a:ext cx="3314004" cy="4191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통합클라우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73" y="2595571"/>
            <a:ext cx="4381880" cy="2979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4344" y="886092"/>
            <a:ext cx="754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Icloud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DropBox</a:t>
            </a:r>
            <a:r>
              <a:rPr lang="en-US" altLang="ko-KR" sz="3200" dirty="0" smtClean="0"/>
              <a:t> , </a:t>
            </a:r>
            <a:r>
              <a:rPr lang="en-US" altLang="ko-KR" sz="3200" dirty="0" err="1" smtClean="0"/>
              <a:t>GoogleDrive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NDrive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pic>
        <p:nvPicPr>
          <p:cNvPr id="9" name="그림 8" descr="뱅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62" y="1935069"/>
            <a:ext cx="9955724" cy="3829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5692" y="937847"/>
            <a:ext cx="801858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Total Cloud System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4344" y="886092"/>
            <a:ext cx="754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Waste Your Time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7" name="그림 6" descr="avZZAKE_460s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16" y="1879935"/>
            <a:ext cx="6061911" cy="4243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55375" y="697215"/>
            <a:ext cx="801858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B050"/>
                </a:solidFill>
              </a:rPr>
              <a:t>Save Your Time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pic>
        <p:nvPicPr>
          <p:cNvPr id="12" name="그림 11" descr="r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1" y="2176112"/>
            <a:ext cx="3889407" cy="3681046"/>
          </a:xfrm>
          <a:prstGeom prst="rect">
            <a:avLst/>
          </a:prstGeom>
        </p:spPr>
      </p:pic>
      <p:pic>
        <p:nvPicPr>
          <p:cNvPr id="13" name="그림 12" descr="ip.png"/>
          <p:cNvPicPr>
            <a:picLocks noChangeAspect="1"/>
          </p:cNvPicPr>
          <p:nvPr/>
        </p:nvPicPr>
        <p:blipFill>
          <a:blip r:embed="rId4"/>
          <a:srcRect l="18180" r="18351"/>
          <a:stretch>
            <a:fillRect/>
          </a:stretch>
        </p:blipFill>
        <p:spPr>
          <a:xfrm>
            <a:off x="6545178" y="1648326"/>
            <a:ext cx="2490537" cy="48844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55375" y="697215"/>
            <a:ext cx="801858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0000"/>
                </a:solidFill>
              </a:rPr>
              <a:t>한해 소멸되는 카드포인트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1500</a:t>
            </a:r>
            <a:r>
              <a:rPr lang="ko-KR" altLang="en-US" sz="3600" b="1" dirty="0" err="1" smtClean="0">
                <a:solidFill>
                  <a:srgbClr val="FF0000"/>
                </a:solidFill>
              </a:rPr>
              <a:t>억원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그림 3" descr="카드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269" y="1890239"/>
            <a:ext cx="7175900" cy="3763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3988" y="5414211"/>
            <a:ext cx="65572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13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분기      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분기         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분기</a:t>
            </a:r>
            <a:r>
              <a:rPr lang="en-US" altLang="ko-KR" sz="1400" b="1" dirty="0" smtClean="0"/>
              <a:t>         4</a:t>
            </a:r>
            <a:r>
              <a:rPr lang="ko-KR" altLang="en-US" sz="1400" b="1" dirty="0" smtClean="0"/>
              <a:t>분기      </a:t>
            </a:r>
            <a:r>
              <a:rPr lang="en-US" altLang="ko-KR" sz="1400" b="1" dirty="0" smtClean="0"/>
              <a:t>14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분기      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분기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55375" y="697215"/>
            <a:ext cx="801858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B050"/>
                </a:solidFill>
              </a:rPr>
              <a:t>Save Children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pic>
        <p:nvPicPr>
          <p:cNvPr id="5" name="그림 4" descr="유니세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70" y="1806341"/>
            <a:ext cx="3691288" cy="4589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6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사용자 지정</PresentationFormat>
  <Paragraphs>36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2012-07-30T17:18:39Z</dcterms:created>
  <dcterms:modified xsi:type="dcterms:W3CDTF">2015-06-02T05:35:54Z</dcterms:modified>
</cp:coreProperties>
</file>