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embeddedFontLst>
    <p:embeddedFont>
      <p:font typeface="10X10 Bold" panose="020B0600000101010101" charset="-127"/>
      <p:regular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Arial Unicode MS" panose="020B0604020202020204" pitchFamily="50" charset="-127"/>
      <p:regular r:id="rId9"/>
    </p:embeddedFont>
    <p:embeddedFont>
      <p:font typeface="-윤고딕330" panose="020B0600000101010101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8" autoAdjust="0"/>
    <p:restoredTop sz="75000" autoAdjust="0"/>
  </p:normalViewPr>
  <p:slideViewPr>
    <p:cSldViewPr>
      <p:cViewPr varScale="1">
        <p:scale>
          <a:sx n="74" d="100"/>
          <a:sy n="74" d="100"/>
        </p:scale>
        <p:origin x="205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3C029-E456-4A5A-A4C3-F07CE5340F47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DDEFD-28A7-4070-A99E-451BB0E7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DDEFD-28A7-4070-A99E-451BB0E7DA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8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DDEFD-28A7-4070-A99E-451BB0E7DA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1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DDEFD-28A7-4070-A99E-451BB0E7DA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43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8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9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7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0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1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6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2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DAEF51-EED4-4FB3-8F75-E361112E2A44}" type="datetimeFigureOut">
              <a:rPr lang="ko-KR" altLang="en-US" smtClean="0"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713B4-9107-4491-BAE6-C886FF422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0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270345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58131"/>
            <a:ext cx="1569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Project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97426" y="733969"/>
            <a:ext cx="48864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사용자의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화면 크기에 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반응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하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는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반응형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웹 개발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사용자에게 직관적으로  상품을 표현해주고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최적의 제품을 추천해 주는 화장품 쇼핑몰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9350" y="620688"/>
            <a:ext cx="26308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 smtClean="0">
                <a:solidFill>
                  <a:schemeClr val="bg1">
                    <a:lumMod val="50000"/>
                    <a:alpha val="81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구현 목표</a:t>
            </a:r>
            <a:endParaRPr lang="ko-KR" altLang="en-US" sz="2200" dirty="0">
              <a:solidFill>
                <a:schemeClr val="bg1">
                  <a:lumMod val="50000"/>
                  <a:alpha val="81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5536" y="2136814"/>
            <a:ext cx="4523437" cy="4543320"/>
            <a:chOff x="1046900" y="2276872"/>
            <a:chExt cx="4523437" cy="4543320"/>
          </a:xfrm>
        </p:grpSpPr>
        <p:pic>
          <p:nvPicPr>
            <p:cNvPr id="1027" name="Picture 3" descr="C:\Users\Administrator\Desktop\제목 없음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318" y="2276872"/>
              <a:ext cx="4520019" cy="2359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esktop\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900" y="4636456"/>
              <a:ext cx="3321427" cy="2183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08" y="2136814"/>
            <a:ext cx="1074654" cy="155697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76256" y="2108664"/>
            <a:ext cx="2016224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사용자의 </a:t>
            </a:r>
            <a:r>
              <a:rPr lang="ko-KR" altLang="en-US" sz="13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피부톤과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3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피부타입등을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분석하여 제품을 추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`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천해주고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비슷한 피부의 다른 고객의 후기들을 보여준다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" name="직선 화살표 연결선 6"/>
          <p:cNvCxnSpPr>
            <a:stCxn id="3" idx="6"/>
          </p:cNvCxnSpPr>
          <p:nvPr/>
        </p:nvCxnSpPr>
        <p:spPr>
          <a:xfrm>
            <a:off x="5097902" y="5367358"/>
            <a:ext cx="698234" cy="14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868144" y="4936471"/>
            <a:ext cx="20162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마우스의 위치에 따라 직관적으로 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Before After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를 비교할 수 있다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63" y="4794534"/>
            <a:ext cx="1135167" cy="5876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63" y="5382224"/>
            <a:ext cx="1135167" cy="63581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469018" y="4567697"/>
            <a:ext cx="1628884" cy="1599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98806" y="252697"/>
            <a:ext cx="2437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문체부 제목 돋음체" pitchFamily="49" charset="-127"/>
              </a:rPr>
              <a:t>화장품 쇼핑몰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-윤고딕330" panose="02030504000101010101" pitchFamily="18" charset="-127"/>
              <a:ea typeface="문체부 제목 돋음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270345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58131"/>
            <a:ext cx="1569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Project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98806" y="252697"/>
            <a:ext cx="1741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문체부 제목 돋음체" pitchFamily="49" charset="-127"/>
              </a:rPr>
              <a:t>Mini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문체부 제목 돋음체" pitchFamily="49" charset="-127"/>
              </a:rPr>
              <a:t>JARVIS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99350" y="620688"/>
            <a:ext cx="26308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 smtClean="0">
                <a:solidFill>
                  <a:schemeClr val="bg1">
                    <a:lumMod val="50000"/>
                    <a:alpha val="81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구현 목표</a:t>
            </a:r>
            <a:endParaRPr lang="ko-KR" altLang="en-US" sz="2200" dirty="0">
              <a:solidFill>
                <a:schemeClr val="bg1">
                  <a:lumMod val="50000"/>
                  <a:alpha val="81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5662" y="798355"/>
            <a:ext cx="4886438" cy="321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사용자의 요구에 자동으로 반응하는 지능형 </a:t>
            </a: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시멘틱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웹 서비스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5244" y="2163509"/>
            <a:ext cx="7635147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현황 및 문제점</a:t>
            </a:r>
          </a:p>
          <a:p>
            <a:pPr indent="-285750">
              <a:buFontTx/>
              <a:buChar char="-"/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유튜브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구글애드등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indent="-285750">
              <a:buFontTx/>
              <a:buChar char="-"/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빅데이터에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 의존함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feed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 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사용자의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별도 조작이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필요함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2000" dirty="0"/>
          </a:p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해결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방안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indent="-285750">
              <a:buFontTx/>
              <a:buChar char="-"/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빅데이터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 이외에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얻을 수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있는 정보를 이용하여 보다 지능형 웹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서비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스에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다가감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별도의 조작 없이 기존 정보로써 화면을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구성함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얻을 수 있는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이점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indent="-285750">
              <a:buFontTx/>
              <a:buChar char="-"/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빅데이터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없이도 현재 사용자가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알아야 할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정보를 우선순위에 따라 알 수 있음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언제 어디서든 원하는 정보를 별도의 조작 없이 습득 가능</a:t>
            </a:r>
          </a:p>
        </p:txBody>
      </p:sp>
    </p:spTree>
    <p:extLst>
      <p:ext uri="{BB962C8B-B14F-4D97-AF65-F5344CB8AC3E}">
        <p14:creationId xmlns:p14="http://schemas.microsoft.com/office/powerpoint/2010/main" val="10282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270345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58131"/>
            <a:ext cx="1569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Project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98806" y="252697"/>
            <a:ext cx="21013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문체부 제목 돋음체" pitchFamily="49" charset="-127"/>
              </a:rPr>
              <a:t>검색 엔진 통합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99350" y="620688"/>
            <a:ext cx="26308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 smtClean="0">
                <a:solidFill>
                  <a:schemeClr val="bg1">
                    <a:lumMod val="50000"/>
                    <a:alpha val="81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구현 목표</a:t>
            </a:r>
            <a:endParaRPr lang="ko-KR" altLang="en-US" sz="2200" dirty="0">
              <a:solidFill>
                <a:schemeClr val="bg1">
                  <a:lumMod val="50000"/>
                  <a:alpha val="81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5936" y="843364"/>
            <a:ext cx="4886438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검색 엔진을 통합하여 사용자에게 방대한 정보를 제공해주는</a:t>
            </a:r>
            <a:endParaRPr lang="en-US" altLang="ko-KR" sz="13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ts val="2000"/>
              </a:lnSpc>
            </a:pP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웹 어플리케이션 개발 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5244" y="2163509"/>
            <a:ext cx="7635147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현황 및 문제점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- GOOGLE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, YAHOO, NAVER, DAUM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각 검색 엔진 들이 제공하는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검색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결과가 다르기 때문에 검색 엔진 별로 한정된 정보를 얻을 수 밖에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없음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2000" dirty="0"/>
          </a:p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해결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방안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-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검색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엔진 별로 검색했을 때 나오는 결과를 하나의 화면에서 볼 수 있게 통합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얻을 수 있는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이점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-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한번의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검색으로 더 다양한 결과를 얻을 수 있음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5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157</Words>
  <Application>Microsoft Office PowerPoint</Application>
  <PresentationFormat>화면 슬라이드 쇼(4:3)</PresentationFormat>
  <Paragraphs>41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10X10 Bold</vt:lpstr>
      <vt:lpstr>문체부 제목 돋음체</vt:lpstr>
      <vt:lpstr>맑은 고딕</vt:lpstr>
      <vt:lpstr>Arial Unicode MS</vt:lpstr>
      <vt:lpstr>-윤고딕330</vt:lpstr>
      <vt:lpstr>a옛날목욕탕L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안병래</cp:lastModifiedBy>
  <cp:revision>84</cp:revision>
  <dcterms:created xsi:type="dcterms:W3CDTF">2013-01-14T13:07:12Z</dcterms:created>
  <dcterms:modified xsi:type="dcterms:W3CDTF">2015-06-02T05:20:03Z</dcterms:modified>
</cp:coreProperties>
</file>