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9677DDF6-B0C4-4CDA-AE01-867A4AD5C36D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7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3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1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8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8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2D4-44AE-4463-BF3A-6D7F609198FE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C7D6-F647-47EB-B821-0FA66E151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7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yrtc.com/blog/2019%eb%85%84-20%ec%96%b5-%ec%9d%b4%ec%83%81%ec%9d%98-%ec%82%ac%ec%9a%a9%ec%9e%90%ea%b0%80-webrtc%eb%a5%bc-%ec%9d%b4%ec%9a%a9%ed%95%a0-%ea%b2%83%ec%9c%bc%eb%a1%9c-%ec%98%88%ec%83%81/www.disruptive-analysis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</a:rPr>
              <a:t>동영상 채팅사이</a:t>
            </a:r>
            <a:r>
              <a:rPr lang="ko-KR" altLang="en-US" sz="2000" b="1" dirty="0">
                <a:solidFill>
                  <a:srgbClr val="00B0F0"/>
                </a:solidFill>
              </a:rPr>
              <a:t>트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2000" b="1" dirty="0" smtClean="0">
                <a:solidFill>
                  <a:srgbClr val="00B0F0"/>
                </a:solidFill>
              </a:rPr>
              <a:t>By Web RTC(Real Time Communication)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현황및</a:t>
            </a:r>
            <a:r>
              <a:rPr lang="ko-KR" altLang="en-US" sz="2000" b="1" dirty="0" smtClean="0"/>
              <a:t> 문제점 </a:t>
            </a:r>
            <a:r>
              <a:rPr lang="en-US" altLang="ko-KR" sz="2000" b="1" dirty="0" smtClean="0"/>
              <a:t>:</a:t>
            </a:r>
          </a:p>
          <a:p>
            <a:r>
              <a:rPr lang="en-US" altLang="ko-KR" dirty="0" smtClean="0"/>
              <a:t>-  </a:t>
            </a:r>
            <a:r>
              <a:rPr lang="en-US" altLang="ko-KR" dirty="0" err="1" smtClean="0"/>
              <a:t>playRtc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), AZAR(</a:t>
            </a:r>
            <a:r>
              <a:rPr lang="ko-KR" altLang="en-US" dirty="0" smtClean="0"/>
              <a:t>동영상채팅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등에서 </a:t>
            </a:r>
            <a:r>
              <a:rPr lang="en-US" altLang="ko-KR" dirty="0" smtClean="0"/>
              <a:t>web </a:t>
            </a:r>
            <a:r>
              <a:rPr lang="en-US" altLang="ko-KR" dirty="0" err="1" smtClean="0"/>
              <a:t>rtc</a:t>
            </a:r>
            <a:r>
              <a:rPr lang="ko-KR" altLang="en-US" dirty="0"/>
              <a:t> </a:t>
            </a:r>
            <a:r>
              <a:rPr lang="ko-KR" altLang="en-US" dirty="0" smtClean="0"/>
              <a:t>를 이용한 영상통화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       공유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채팅서비스를 지원중임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“</a:t>
            </a:r>
            <a:r>
              <a:rPr lang="en-US" altLang="ko-KR" dirty="0" err="1"/>
              <a:t>WebRTC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ko-KR" altLang="en-US" dirty="0" err="1"/>
              <a:t>십년간</a:t>
            </a:r>
            <a:r>
              <a:rPr lang="ko-KR" altLang="en-US" dirty="0"/>
              <a:t> 가장 중요한 새로운 통신 기술이고</a:t>
            </a:r>
            <a:r>
              <a:rPr lang="en-US" altLang="ko-KR" dirty="0"/>
              <a:t>, </a:t>
            </a:r>
            <a:r>
              <a:rPr lang="ko-KR" altLang="en-US" dirty="0"/>
              <a:t>이미 소비자 및 기업을 위한 통신 어플리케이션으로 광범위하게 개발되고 있으며</a:t>
            </a:r>
            <a:r>
              <a:rPr lang="en-US" altLang="ko-KR" dirty="0"/>
              <a:t>, 5</a:t>
            </a:r>
            <a:r>
              <a:rPr lang="ko-KR" altLang="en-US" dirty="0"/>
              <a:t>년 내에 </a:t>
            </a:r>
            <a:r>
              <a:rPr lang="en-US" altLang="ko-KR" dirty="0"/>
              <a:t>60</a:t>
            </a:r>
            <a:r>
              <a:rPr lang="ko-KR" altLang="en-US" dirty="0" err="1"/>
              <a:t>억개</a:t>
            </a:r>
            <a:r>
              <a:rPr lang="ko-KR" altLang="en-US" dirty="0"/>
              <a:t> 이상의 디바이스에서 </a:t>
            </a:r>
            <a:r>
              <a:rPr lang="en-US" altLang="ko-KR" dirty="0" err="1"/>
              <a:t>WebRTC</a:t>
            </a:r>
            <a:r>
              <a:rPr lang="en-US" altLang="ko-KR" dirty="0"/>
              <a:t> </a:t>
            </a:r>
            <a:r>
              <a:rPr lang="ko-KR" altLang="en-US" dirty="0"/>
              <a:t>를 지원할 것” 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산업 분석 전문 업체인 </a:t>
            </a:r>
            <a:r>
              <a:rPr lang="en-US" altLang="ko-KR" dirty="0" smtClean="0">
                <a:hlinkClick r:id="rId2"/>
              </a:rPr>
              <a:t>Disruptive Analysis</a:t>
            </a:r>
            <a:r>
              <a:rPr lang="ko-KR" altLang="en-US" dirty="0" smtClean="0"/>
              <a:t> 보고서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브라우저 종류의 제한적 지원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Chrome, Opera</a:t>
            </a:r>
            <a:r>
              <a:rPr lang="en-US" altLang="ko-KR" dirty="0"/>
              <a:t>, </a:t>
            </a:r>
            <a:r>
              <a:rPr lang="en-US" altLang="ko-KR" dirty="0" smtClean="0"/>
              <a:t>Firefox</a:t>
            </a:r>
          </a:p>
          <a:p>
            <a:endParaRPr lang="en-US" altLang="ko-KR" dirty="0" smtClean="0"/>
          </a:p>
          <a:p>
            <a:r>
              <a:rPr lang="ko-KR" altLang="en-US" sz="2000" b="1" dirty="0" smtClean="0"/>
              <a:t>해결방안</a:t>
            </a:r>
            <a:endParaRPr lang="en-US" altLang="ko-KR" sz="2000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기다려야죠</a:t>
            </a:r>
            <a:r>
              <a:rPr lang="en-US" altLang="ko-KR" dirty="0" smtClean="0"/>
              <a:t>…..^^;;;</a:t>
            </a:r>
            <a:r>
              <a:rPr lang="ko-KR" altLang="en-US" dirty="0" err="1" smtClean="0"/>
              <a:t>지원될때까지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아니면 플랫폼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b="1" dirty="0" smtClean="0"/>
              <a:t>이점</a:t>
            </a:r>
            <a:endParaRPr lang="en-US" altLang="ko-KR" sz="2000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에서도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이나 플러그인 </a:t>
            </a:r>
            <a:r>
              <a:rPr lang="ko-KR" altLang="en-US" dirty="0" err="1" smtClean="0"/>
              <a:t>설치없이</a:t>
            </a:r>
            <a:r>
              <a:rPr lang="ko-KR" altLang="en-US" dirty="0" smtClean="0"/>
              <a:t> 브라우저 간의 미디어 통신이 가능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인터넷쇼핑에서도 응용가능</a:t>
            </a:r>
            <a:r>
              <a:rPr lang="en-US" altLang="ko-KR" dirty="0" smtClean="0"/>
              <a:t>( </a:t>
            </a:r>
            <a:r>
              <a:rPr lang="en-US" altLang="ko-KR" b="1" dirty="0" smtClean="0"/>
              <a:t>ex)</a:t>
            </a:r>
            <a:r>
              <a:rPr lang="ko-KR" altLang="en-US" dirty="0" smtClean="0"/>
              <a:t>브라우저에서 고객이  </a:t>
            </a:r>
            <a:r>
              <a:rPr lang="ko-KR" altLang="en-US" dirty="0" err="1" smtClean="0"/>
              <a:t>어떤설치</a:t>
            </a:r>
            <a:r>
              <a:rPr lang="ko-KR" altLang="en-US" dirty="0" smtClean="0"/>
              <a:t> 없이 </a:t>
            </a:r>
            <a:r>
              <a:rPr lang="ko-KR" altLang="en-US" dirty="0" err="1" smtClean="0"/>
              <a:t>쇼핑중</a:t>
            </a:r>
            <a:r>
              <a:rPr lang="ko-KR" altLang="en-US" dirty="0" smtClean="0"/>
              <a:t> 업체와 영상통화로 물건의 실제크기나 모양을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.)</a:t>
            </a:r>
            <a:endParaRPr lang="ko-KR" altLang="en-US" dirty="0" smtClean="0"/>
          </a:p>
          <a:p>
            <a:r>
              <a:rPr lang="ko-KR" altLang="en-US" dirty="0" err="1" smtClean="0"/>
              <a:t>개발비용및</a:t>
            </a:r>
            <a:r>
              <a:rPr lang="ko-KR" altLang="en-US" dirty="0" smtClean="0"/>
              <a:t> 유지보수비용이 저렴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898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동영상 채팅사이트 By Web RTC(Real Time Communication)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boramars</dc:creator>
  <cp:lastModifiedBy>boramars</cp:lastModifiedBy>
  <cp:revision>18</cp:revision>
  <dcterms:created xsi:type="dcterms:W3CDTF">2015-06-01T16:20:24Z</dcterms:created>
  <dcterms:modified xsi:type="dcterms:W3CDTF">2015-06-02T06:23:46Z</dcterms:modified>
</cp:coreProperties>
</file>