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1012BC-4911-4E9D-A869-37249CF558BF}" v="3" dt="2019-11-28T01:38:33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39" d="100"/>
          <a:sy n="39" d="100"/>
        </p:scale>
        <p:origin x="12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병률" userId="ceb93978339b7a1f" providerId="LiveId" clId="{E11012BC-4911-4E9D-A869-37249CF558BF}"/>
    <pc:docChg chg="addSld modSld">
      <pc:chgData name="이 병률" userId="ceb93978339b7a1f" providerId="LiveId" clId="{E11012BC-4911-4E9D-A869-37249CF558BF}" dt="2019-11-28T01:38:33.860" v="15"/>
      <pc:docMkLst>
        <pc:docMk/>
      </pc:docMkLst>
      <pc:sldChg chg="modSp">
        <pc:chgData name="이 병률" userId="ceb93978339b7a1f" providerId="LiveId" clId="{E11012BC-4911-4E9D-A869-37249CF558BF}" dt="2019-11-28T01:38:27.370" v="14" actId="20577"/>
        <pc:sldMkLst>
          <pc:docMk/>
          <pc:sldMk cId="3612280628" sldId="257"/>
        </pc:sldMkLst>
        <pc:spChg chg="mod">
          <ac:chgData name="이 병률" userId="ceb93978339b7a1f" providerId="LiveId" clId="{E11012BC-4911-4E9D-A869-37249CF558BF}" dt="2019-11-28T01:38:27.370" v="14" actId="20577"/>
          <ac:spMkLst>
            <pc:docMk/>
            <pc:sldMk cId="3612280628" sldId="257"/>
            <ac:spMk id="9" creationId="{00000000-0000-0000-0000-000000000000}"/>
          </ac:spMkLst>
        </pc:spChg>
      </pc:sldChg>
      <pc:sldChg chg="add">
        <pc:chgData name="이 병률" userId="ceb93978339b7a1f" providerId="LiveId" clId="{E11012BC-4911-4E9D-A869-37249CF558BF}" dt="2019-11-28T01:38:33.860" v="15"/>
        <pc:sldMkLst>
          <pc:docMk/>
          <pc:sldMk cId="1988830381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BF97-5805-4955-9A6E-28CA33FB1DA8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992E-E61D-4E10-9C3A-D29EC7F2F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868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BF97-5805-4955-9A6E-28CA33FB1DA8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992E-E61D-4E10-9C3A-D29EC7F2F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41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BF97-5805-4955-9A6E-28CA33FB1DA8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992E-E61D-4E10-9C3A-D29EC7F2F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50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BF97-5805-4955-9A6E-28CA33FB1DA8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992E-E61D-4E10-9C3A-D29EC7F2F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301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BF97-5805-4955-9A6E-28CA33FB1DA8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992E-E61D-4E10-9C3A-D29EC7F2F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313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BF97-5805-4955-9A6E-28CA33FB1DA8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992E-E61D-4E10-9C3A-D29EC7F2F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239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BF97-5805-4955-9A6E-28CA33FB1DA8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992E-E61D-4E10-9C3A-D29EC7F2F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8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BF97-5805-4955-9A6E-28CA33FB1DA8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992E-E61D-4E10-9C3A-D29EC7F2F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89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BF97-5805-4955-9A6E-28CA33FB1DA8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992E-E61D-4E10-9C3A-D29EC7F2F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39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BF97-5805-4955-9A6E-28CA33FB1DA8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992E-E61D-4E10-9C3A-D29EC7F2F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72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BF97-5805-4955-9A6E-28CA33FB1DA8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992E-E61D-4E10-9C3A-D29EC7F2F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339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CBF97-5805-4955-9A6E-28CA33FB1DA8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7992E-E61D-4E10-9C3A-D29EC7F2F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27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8764" y="1414770"/>
            <a:ext cx="8395854" cy="14521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비즈니스 빅데이터 분석 실무형 인재 </a:t>
            </a:r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양성사업부</a:t>
            </a:r>
            <a:b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2019-2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학기 빅데이터 예측 분석 경진대회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595224" y="3613310"/>
            <a:ext cx="250905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참가자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병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률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794959" y="5908837"/>
            <a:ext cx="3737060" cy="465087"/>
            <a:chOff x="1419085" y="8835967"/>
            <a:chExt cx="1984776" cy="237007"/>
          </a:xfrm>
        </p:grpSpPr>
        <p:grpSp>
          <p:nvGrpSpPr>
            <p:cNvPr id="16" name="그룹 15"/>
            <p:cNvGrpSpPr/>
            <p:nvPr/>
          </p:nvGrpSpPr>
          <p:grpSpPr>
            <a:xfrm>
              <a:off x="2390428" y="8835967"/>
              <a:ext cx="1013433" cy="230060"/>
              <a:chOff x="2548479" y="8301041"/>
              <a:chExt cx="1013433" cy="230060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2548479" y="8301041"/>
                <a:ext cx="1013433" cy="172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rgbClr val="144194"/>
                    </a:solidFill>
                    <a:latin typeface="+mn-ea"/>
                  </a:rPr>
                  <a:t>대학혁신지원사업</a:t>
                </a:r>
                <a:endParaRPr lang="en-US" altLang="ko-KR" sz="1600" b="1" dirty="0">
                  <a:solidFill>
                    <a:srgbClr val="144194"/>
                  </a:solidFill>
                  <a:latin typeface="+mn-ea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572945" y="8429153"/>
                <a:ext cx="911131" cy="1019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dirty="0">
                    <a:solidFill>
                      <a:srgbClr val="144194"/>
                    </a:solidFill>
                    <a:latin typeface="+mn-ea"/>
                  </a:rPr>
                  <a:t>University Innovation Support project</a:t>
                </a:r>
                <a:endParaRPr lang="ko-KR" altLang="en-US" sz="700" dirty="0">
                  <a:solidFill>
                    <a:srgbClr val="144194"/>
                  </a:solidFill>
                  <a:latin typeface="+mn-ea"/>
                </a:endParaRPr>
              </a:p>
            </p:txBody>
          </p:sp>
        </p:grp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9085" y="8835967"/>
              <a:ext cx="933663" cy="237007"/>
            </a:xfrm>
            <a:prstGeom prst="rect">
              <a:avLst/>
            </a:prstGeom>
          </p:spPr>
        </p:pic>
        <p:cxnSp>
          <p:nvCxnSpPr>
            <p:cNvPr id="18" name="직선 연결선 17"/>
            <p:cNvCxnSpPr/>
            <p:nvPr/>
          </p:nvCxnSpPr>
          <p:spPr>
            <a:xfrm>
              <a:off x="2395538" y="8864470"/>
              <a:ext cx="0" cy="180000"/>
            </a:xfrm>
            <a:prstGeom prst="line">
              <a:avLst/>
            </a:prstGeom>
            <a:ln w="9525">
              <a:solidFill>
                <a:srgbClr val="1441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2280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B3698-101F-47EE-8BA6-807178D3F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0476AF-6EAC-4EBE-8032-C1507A8CC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830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23</Words>
  <Application>Microsoft Office PowerPoint</Application>
  <PresentationFormat>화면 슬라이드 쇼(4:3)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MINJUNG</dc:creator>
  <cp:lastModifiedBy>이 병률</cp:lastModifiedBy>
  <cp:revision>9</cp:revision>
  <dcterms:created xsi:type="dcterms:W3CDTF">2019-11-08T01:36:32Z</dcterms:created>
  <dcterms:modified xsi:type="dcterms:W3CDTF">2019-11-28T01:38:42Z</dcterms:modified>
</cp:coreProperties>
</file>