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7" r:id="rId1"/>
  </p:sldMasterIdLst>
  <p:notesMasterIdLst>
    <p:notesMasterId r:id="rId11"/>
  </p:notesMasterIdLst>
  <p:sldIdLst>
    <p:sldId id="970" r:id="rId2"/>
    <p:sldId id="995" r:id="rId3"/>
    <p:sldId id="1209" r:id="rId4"/>
    <p:sldId id="1210" r:id="rId5"/>
    <p:sldId id="1211" r:id="rId6"/>
    <p:sldId id="1212" r:id="rId7"/>
    <p:sldId id="1214" r:id="rId8"/>
    <p:sldId id="1216" r:id="rId9"/>
    <p:sldId id="61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99"/>
    <a:srgbClr val="CC0066"/>
    <a:srgbClr val="008000"/>
    <a:srgbClr val="00FFFF"/>
    <a:srgbClr val="FF66FF"/>
    <a:srgbClr val="00FFCC"/>
    <a:srgbClr val="66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83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01AD-7CC7-4F42-8AD6-88BFCB71866E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D09B8-BF16-448D-86BB-AB975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09B8-BF16-448D-86BB-AB9755CA30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 baseline="0">
                <a:latin typeface="Arial" panose="020B0604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4304"/>
            <a:ext cx="9144000" cy="80349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 Rounded MT Bold" panose="020F07040305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61DE-B4E0-4933-B24A-5F032D9E6D23}" type="datetime1">
              <a:rPr lang="en-US" altLang="ko-KR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altLang="ko-KR" dirty="0" smtClean="0"/>
              <a:t>Rapidminer </a:t>
            </a:r>
            <a:r>
              <a:rPr lang="nn-NO" dirty="0" smtClean="0"/>
              <a:t>© 2019, Kim Yang Sok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010" y="6356349"/>
            <a:ext cx="981485" cy="365125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5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663388"/>
            <a:ext cx="10515600" cy="5516750"/>
          </a:xfrm>
        </p:spPr>
        <p:txBody>
          <a:bodyPr>
            <a:normAutofit/>
          </a:bodyPr>
          <a:lstStyle>
            <a:lvl1pPr marL="0" indent="0">
              <a:buNone/>
              <a:defRPr sz="2800" b="1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sz="2400" b="0" baseline="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 sz="2000" b="0" baseline="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1800" b="0" baseline="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 sz="1800" b="0" baseline="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F5C-64D8-4C48-83D0-1AC27E4E7C6E}" type="datetime1">
              <a:rPr lang="en-US" altLang="ko-KR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35642" y="6356350"/>
            <a:ext cx="3320716" cy="365125"/>
          </a:xfrm>
        </p:spPr>
        <p:txBody>
          <a:bodyPr/>
          <a:lstStyle/>
          <a:p>
            <a:r>
              <a:rPr lang="nn-NO" dirty="0" smtClean="0"/>
              <a:t>Rapidminer © 2019, Kim Yang Sok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010" y="6356349"/>
            <a:ext cx="981485" cy="365125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22729"/>
          </a:xfr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ko-KR" altLang="en-US" sz="1800" dirty="0">
                <a:solidFill>
                  <a:schemeClr val="lt1"/>
                </a:solidFill>
                <a:latin typeface="Comic Sans MS" panose="030F0702030302020204" pitchFamily="66" charset="0"/>
                <a:ea typeface="+mn-ea"/>
              </a:defRPr>
            </a:lvl1pPr>
          </a:lstStyle>
          <a:p>
            <a:pPr marL="0" lvl="0" defTabSz="45720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176893" y="85160"/>
            <a:ext cx="80682" cy="47512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1257575" y="85161"/>
            <a:ext cx="80682" cy="4751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11338257" y="85161"/>
            <a:ext cx="80682" cy="47512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1418939" y="85161"/>
            <a:ext cx="80682" cy="475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1096211" y="85159"/>
            <a:ext cx="80682" cy="4751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CDB7-A152-4A0C-9C57-F4F4D1644E06}" type="datetime1">
              <a:rPr lang="en-US" altLang="ko-KR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5326" y="6356350"/>
            <a:ext cx="3561348" cy="365125"/>
          </a:xfrm>
        </p:spPr>
        <p:txBody>
          <a:bodyPr/>
          <a:lstStyle/>
          <a:p>
            <a:r>
              <a:rPr lang="nn-NO" altLang="ko-KR" dirty="0" smtClean="0"/>
              <a:t>Rapidminer © 2019, Kim Yang Sok</a:t>
            </a:r>
            <a:endParaRPr lang="en-US" altLang="ko-K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010" y="6356349"/>
            <a:ext cx="981485" cy="365125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5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2F4A-9613-4DB1-986D-0E79BC1FFA1B}" type="datetime1">
              <a:rPr lang="en-US" altLang="ko-KR" smtClean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95537" y="6356350"/>
            <a:ext cx="3400926" cy="365125"/>
          </a:xfrm>
        </p:spPr>
        <p:txBody>
          <a:bodyPr/>
          <a:lstStyle/>
          <a:p>
            <a:r>
              <a:rPr lang="nn-NO" altLang="ko-KR" dirty="0" smtClean="0"/>
              <a:t>Rapidminer © 2019, Kim Yang Sok</a:t>
            </a:r>
            <a:endParaRPr lang="en-US" altLang="ko-K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3010" y="6356349"/>
            <a:ext cx="981485" cy="365125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41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568000B8-4F0B-42A2-97EE-FBF99F2F73A9}" type="datetime1">
              <a:rPr lang="en-US" altLang="ko-KR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r>
              <a:rPr lang="nn-NO" altLang="ko-KR" dirty="0" smtClean="0"/>
              <a:t>Rapidminer © 2019, Kim Yang Sok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0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4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 baseline="0">
          <a:solidFill>
            <a:schemeClr val="tx1"/>
          </a:solidFill>
          <a:latin typeface="Arial" panose="020B0604020202020204" pitchFamily="34" charset="0"/>
          <a:ea typeface="나눔고딕" panose="020D0604000000000000" pitchFamily="50" charset="-127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빅 데이터 예측 분석 경진대회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비즈니스빅데이터실무인재양성사업부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136" y="50033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Semester 2, 2019</a:t>
            </a:r>
            <a:endParaRPr lang="en-AU" dirty="0">
              <a:solidFill>
                <a:srgbClr val="0070C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목적 </a:t>
            </a:r>
            <a:r>
              <a:rPr lang="ko-KR" altLang="en-US" dirty="0"/>
              <a:t>및 </a:t>
            </a: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운영 내용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참가 대상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심사 방법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/>
              <a:t>세트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/>
              <a:t>분석 요구 사항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데이터분석경진대회 </a:t>
            </a:r>
            <a:r>
              <a:rPr lang="nn-NO" altLang="ko-KR" dirty="0" smtClean="0"/>
              <a:t> © 2019, Kim Yang Sok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05718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atin typeface="Comic Sans MS" panose="030F0702030302020204" pitchFamily="66" charset="0"/>
                <a:cs typeface="Arial" panose="020B0604020202020204" pitchFamily="34" charset="0"/>
              </a:rPr>
              <a:t>목차</a:t>
            </a:r>
            <a:endParaRPr lang="en-US" altLang="ko-KR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55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머신 </a:t>
            </a:r>
            <a:r>
              <a:rPr lang="ko-KR" altLang="en-US" dirty="0"/>
              <a:t>러닝 기법을 비즈니스 데이터에 적용하여 예측 모델을 개발을 목적으로 함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머신 </a:t>
            </a:r>
            <a:r>
              <a:rPr lang="ko-KR" altLang="en-US" dirty="0"/>
              <a:t>러닝 기법을 적용하여 문제를 해결할 수 있는 예측 분석 실무능력 향상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경진대회 </a:t>
            </a:r>
            <a:r>
              <a:rPr lang="ko-KR" altLang="en-US" dirty="0"/>
              <a:t>경험을 통한 개인별 데이터 분석 역량 확인 기회 제공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데이터분석경진대회 </a:t>
            </a:r>
            <a:r>
              <a:rPr lang="nn-NO" altLang="ko-KR" dirty="0"/>
              <a:t> © 2019, Kim Yang Sok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목적 </a:t>
            </a:r>
            <a:r>
              <a:rPr lang="ko-KR" altLang="en-US" dirty="0"/>
              <a:t>및 필요성</a:t>
            </a:r>
          </a:p>
        </p:txBody>
      </p:sp>
    </p:spTree>
    <p:extLst>
      <p:ext uri="{BB962C8B-B14F-4D97-AF65-F5344CB8AC3E}">
        <p14:creationId xmlns:p14="http://schemas.microsoft.com/office/powerpoint/2010/main" val="139025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제한된 </a:t>
            </a:r>
            <a:r>
              <a:rPr lang="ko-KR" altLang="en-US" dirty="0"/>
              <a:t>시간에 주어진 데이터 분석 과제를 수행하여 예측 결과를 제출하여 모델의    예측력에 따라 우수한 학생에게 시상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분석 과제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비즈니스 </a:t>
            </a:r>
            <a:r>
              <a:rPr lang="ko-KR" altLang="en-US" dirty="0"/>
              <a:t>문제에 대해 예측하고자 하는 속성의 값과 이와 연관된 속성으로 구성된 데이터 세트 제공</a:t>
            </a:r>
            <a:r>
              <a:rPr lang="en-US" altLang="ko-KR" dirty="0"/>
              <a:t>(Training Dataset, Test Dataset, Validation Dataset) 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</a:t>
            </a:r>
            <a:r>
              <a:rPr lang="en-US" altLang="ko-KR" dirty="0"/>
              <a:t>, Validation Dataset</a:t>
            </a:r>
            <a:r>
              <a:rPr lang="ko-KR" altLang="en-US" dirty="0"/>
              <a:t>은 예측하고자 하는 속성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altLang="ko-KR" dirty="0" smtClean="0"/>
              <a:t>Test Dataset</a:t>
            </a:r>
            <a:r>
              <a:rPr lang="ko-KR" altLang="en-US" dirty="0" smtClean="0"/>
              <a:t>은 분석자가 제공된 데이터로 임의로 생성</a:t>
            </a:r>
            <a:endParaRPr lang="ko-KR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Training </a:t>
            </a:r>
            <a:r>
              <a:rPr lang="en-US" altLang="ko-KR" dirty="0"/>
              <a:t>Dataset</a:t>
            </a:r>
            <a:r>
              <a:rPr lang="ko-KR" altLang="en-US" dirty="0"/>
              <a:t>에 데이터 전처리 작업 수행 후 </a:t>
            </a:r>
            <a:r>
              <a:rPr lang="ko-KR" altLang="en-US" dirty="0" err="1"/>
              <a:t>머신러닝을</a:t>
            </a:r>
            <a:r>
              <a:rPr lang="ko-KR" altLang="en-US" dirty="0"/>
              <a:t> 활용한 모델링 작업을 수행하여 예측 모델 생성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Test </a:t>
            </a:r>
            <a:r>
              <a:rPr lang="en-US" altLang="ko-KR" dirty="0"/>
              <a:t>Dataset</a:t>
            </a:r>
            <a:r>
              <a:rPr lang="ko-KR" altLang="en-US" dirty="0"/>
              <a:t>으로 검증 작업 수행 후 모델 성과 검증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Validation </a:t>
            </a:r>
            <a:r>
              <a:rPr lang="en-US" altLang="ko-KR" dirty="0"/>
              <a:t>Dataset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와 예측 값 제출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전처리와</a:t>
            </a:r>
            <a:r>
              <a:rPr lang="ko-KR" altLang="en-US" dirty="0"/>
              <a:t> 모델링 방법에 대한 데이터 분석 보고서 작성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데이터분석경진대회 </a:t>
            </a:r>
            <a:r>
              <a:rPr lang="nn-NO" altLang="ko-KR" dirty="0"/>
              <a:t> © 2019, Kim Yang Sok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운영 </a:t>
            </a:r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93841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제공 및 결과물 제출 </a:t>
            </a:r>
            <a:r>
              <a:rPr lang="ko-KR" altLang="en-US" dirty="0" smtClean="0"/>
              <a:t>안내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 </a:t>
            </a:r>
            <a:r>
              <a:rPr lang="ko-KR" altLang="en-US" dirty="0"/>
              <a:t>제공 및 결과물 제출은 비즈니스 빅데이터 다음 카페를 통해 운영 할 예정입니다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신청 </a:t>
            </a:r>
            <a:r>
              <a:rPr lang="ko-KR" altLang="en-US" dirty="0"/>
              <a:t>학생은 반드시 경진대회 참가 전 빅데이터 다음 카페에 가입해 주세요</a:t>
            </a:r>
            <a:r>
              <a:rPr lang="en-US" altLang="ko-KR" dirty="0" smtClean="0"/>
              <a:t>.(</a:t>
            </a:r>
            <a:r>
              <a:rPr lang="en-US" altLang="ko-KR" dirty="0"/>
              <a:t>URL </a:t>
            </a:r>
            <a:r>
              <a:rPr lang="ko-KR" altLang="en-US" dirty="0"/>
              <a:t>참조</a:t>
            </a:r>
            <a:r>
              <a:rPr lang="en-US" altLang="ko-KR" dirty="0"/>
              <a:t>: http://cafe.daum.net/bigdataKMU 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결과물</a:t>
            </a:r>
            <a:r>
              <a:rPr lang="en-US" altLang="ko-KR" dirty="0"/>
              <a:t>(</a:t>
            </a:r>
            <a:r>
              <a:rPr lang="ko-KR" altLang="en-US" dirty="0"/>
              <a:t>보고서 </a:t>
            </a:r>
            <a:r>
              <a:rPr lang="en-US" altLang="ko-KR" dirty="0"/>
              <a:t>PPT) </a:t>
            </a:r>
            <a:r>
              <a:rPr lang="ko-KR" altLang="en-US" dirty="0"/>
              <a:t>제출 방법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보고서는 </a:t>
            </a:r>
            <a:r>
              <a:rPr lang="ko-KR" altLang="en-US" dirty="0"/>
              <a:t>비즈니스 빅데이터 다음 카페 ‘</a:t>
            </a:r>
            <a:r>
              <a:rPr lang="en-US" altLang="ko-KR" dirty="0"/>
              <a:t>2019 </a:t>
            </a:r>
            <a:r>
              <a:rPr lang="ko-KR" altLang="en-US" dirty="0"/>
              <a:t>경진대회’ 게시판에 게시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PPT </a:t>
            </a:r>
            <a:r>
              <a:rPr lang="ko-KR" altLang="en-US" dirty="0"/>
              <a:t>작성 기준</a:t>
            </a:r>
            <a:r>
              <a:rPr lang="en-US" altLang="ko-KR" dirty="0"/>
              <a:t>: </a:t>
            </a:r>
            <a:r>
              <a:rPr lang="ko-KR" altLang="en-US" dirty="0"/>
              <a:t>다음 내용을 제외한 작성 기준은 ‘자유 양식</a:t>
            </a:r>
            <a:r>
              <a:rPr lang="en-US" altLang="ko-KR" dirty="0"/>
              <a:t>(</a:t>
            </a:r>
            <a:r>
              <a:rPr lang="ko-KR" altLang="en-US" dirty="0"/>
              <a:t>템플릿 등</a:t>
            </a:r>
            <a:r>
              <a:rPr lang="en-US" altLang="ko-KR" dirty="0"/>
              <a:t>)’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슬라이드 </a:t>
            </a:r>
            <a:r>
              <a:rPr lang="ko-KR" altLang="en-US" dirty="0"/>
              <a:t>크기</a:t>
            </a:r>
            <a:r>
              <a:rPr lang="en-US" altLang="ko-KR" dirty="0"/>
              <a:t>: ‘</a:t>
            </a:r>
            <a:r>
              <a:rPr lang="ko-KR" altLang="en-US" dirty="0"/>
              <a:t>표준</a:t>
            </a:r>
            <a:r>
              <a:rPr lang="en-US" altLang="ko-KR" dirty="0"/>
              <a:t>(4:3)’</a:t>
            </a:r>
            <a:r>
              <a:rPr lang="ko-KR" altLang="en-US" dirty="0"/>
              <a:t>으로 지정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표지 </a:t>
            </a:r>
            <a:r>
              <a:rPr lang="ko-KR" altLang="en-US" dirty="0"/>
              <a:t>내용</a:t>
            </a:r>
            <a:r>
              <a:rPr lang="en-US" altLang="ko-KR" dirty="0"/>
              <a:t>: [</a:t>
            </a:r>
            <a:r>
              <a:rPr lang="ko-KR" altLang="en-US" dirty="0"/>
              <a:t>붙임 </a:t>
            </a:r>
            <a:r>
              <a:rPr lang="en-US" altLang="ko-KR" dirty="0"/>
              <a:t>3]</a:t>
            </a:r>
            <a:r>
              <a:rPr lang="ko-KR" altLang="en-US" dirty="0"/>
              <a:t>에 작성된 내용은 반드시 기재되어야 함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데이터분석경진대회 </a:t>
            </a:r>
            <a:r>
              <a:rPr lang="nn-NO" altLang="ko-KR" dirty="0"/>
              <a:t> © 2019, Kim Yang Sok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운영 내용</a:t>
            </a:r>
          </a:p>
        </p:txBody>
      </p:sp>
    </p:spTree>
    <p:extLst>
      <p:ext uri="{BB962C8B-B14F-4D97-AF65-F5344CB8AC3E}">
        <p14:creationId xmlns:p14="http://schemas.microsoft.com/office/powerpoint/2010/main" val="36469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본교 </a:t>
            </a:r>
            <a:r>
              <a:rPr lang="ko-KR" altLang="en-US" dirty="0"/>
              <a:t>재학생으로 단독 </a:t>
            </a:r>
            <a:r>
              <a:rPr lang="ko-KR" altLang="en-US" dirty="0" smtClean="0"/>
              <a:t>참가 </a:t>
            </a:r>
            <a:r>
              <a:rPr lang="en-US" altLang="ko-KR" dirty="0"/>
              <a:t>(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빅데이터 기초 분석 경진대회 참가 학생은 신청 불가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데이터분석경진대회 </a:t>
            </a:r>
            <a:r>
              <a:rPr lang="nn-NO" altLang="ko-KR" dirty="0"/>
              <a:t> © 2019, Kim Yang Sok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 smtClean="0"/>
              <a:t>참가 </a:t>
            </a:r>
            <a:r>
              <a:rPr lang="ko-KR" altLang="en-US" dirty="0"/>
              <a:t>대상</a:t>
            </a:r>
          </a:p>
        </p:txBody>
      </p:sp>
    </p:spTree>
    <p:extLst>
      <p:ext uri="{BB962C8B-B14F-4D97-AF65-F5344CB8AC3E}">
        <p14:creationId xmlns:p14="http://schemas.microsoft.com/office/powerpoint/2010/main" val="74604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머신 </a:t>
            </a:r>
            <a:r>
              <a:rPr lang="ko-KR" altLang="en-US" dirty="0"/>
              <a:t>러닝 모델 평가 지표에 의한 예측 순위에 따라 </a:t>
            </a:r>
            <a:r>
              <a:rPr lang="ko-KR" altLang="en-US" dirty="0" smtClean="0"/>
              <a:t>시상    </a:t>
            </a:r>
            <a:r>
              <a:rPr lang="en-US" altLang="ko-KR" dirty="0"/>
              <a:t>(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데이터 분석 보고서 평가 결과 대회 취지에 부합되지 않는 경우 평가 제외</a:t>
            </a:r>
            <a:r>
              <a:rPr lang="en-US" altLang="ko-KR" dirty="0"/>
              <a:t>/</a:t>
            </a:r>
            <a:r>
              <a:rPr lang="ko-KR" altLang="en-US" dirty="0"/>
              <a:t>조정 가능</a:t>
            </a:r>
            <a:r>
              <a:rPr lang="en-US" altLang="ko-K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평가 </a:t>
            </a:r>
            <a:r>
              <a:rPr lang="ko-KR" altLang="en-US" dirty="0"/>
              <a:t>제외</a:t>
            </a:r>
            <a:r>
              <a:rPr lang="en-US" altLang="ko-KR" dirty="0"/>
              <a:t>/</a:t>
            </a:r>
            <a:r>
              <a:rPr lang="ko-KR" altLang="en-US" dirty="0"/>
              <a:t>조정 시 사업부 소속 교수 </a:t>
            </a:r>
            <a:r>
              <a:rPr lang="en-US" altLang="ko-KR" dirty="0"/>
              <a:t>3</a:t>
            </a:r>
            <a:r>
              <a:rPr lang="ko-KR" altLang="en-US" dirty="0"/>
              <a:t>인의 협의에 의해 결정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데이터분석경진대회 </a:t>
            </a:r>
            <a:r>
              <a:rPr lang="nn-NO" altLang="ko-KR" dirty="0"/>
              <a:t> © 2019, Kim Yang Sok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smtClean="0"/>
              <a:t>4. </a:t>
            </a:r>
            <a:r>
              <a:rPr lang="ko-KR" altLang="en-US" dirty="0"/>
              <a:t>심사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01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데이터 세트는 대구 광역시 소재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일반음식점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관련 데이터로 업체별 인허가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영업상태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폐업</a:t>
            </a:r>
            <a:r>
              <a:rPr lang="en-US" altLang="ko-KR" dirty="0"/>
              <a:t> </a:t>
            </a:r>
            <a:r>
              <a:rPr lang="ko-KR" altLang="en-US" dirty="0" smtClean="0"/>
              <a:t>또는 영업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폐업일자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 등의 내용을 담고 있는 원본 데이터입니다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예측하고자하는 속성은 폐업 여부 입니다</a:t>
            </a:r>
            <a:r>
              <a:rPr lang="en-US" altLang="ko-KR" dirty="0" smtClean="0"/>
              <a:t>.</a:t>
            </a:r>
          </a:p>
          <a:p>
            <a:pPr marL="1200150" lvl="1" indent="-514350">
              <a:buFont typeface="+mj-lt"/>
              <a:buAutoNum type="alphaLcPeriod"/>
            </a:pPr>
            <a:r>
              <a:rPr lang="ko-KR" altLang="en-US" dirty="0" err="1" smtClean="0"/>
              <a:t>속성이름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영업상태명</a:t>
            </a:r>
            <a:endParaRPr lang="en-US" altLang="ko-KR" dirty="0" smtClean="0"/>
          </a:p>
          <a:p>
            <a:pPr marL="1200150" lvl="1" indent="-514350">
              <a:buFont typeface="+mj-lt"/>
              <a:buAutoNum type="alphaLcPeriod"/>
            </a:pPr>
            <a:r>
              <a:rPr lang="ko-KR" altLang="en-US" dirty="0" smtClean="0"/>
              <a:t>값</a:t>
            </a:r>
            <a:r>
              <a:rPr lang="en-US" altLang="ko-KR" dirty="0" smtClean="0"/>
              <a:t>: 0-</a:t>
            </a:r>
            <a:r>
              <a:rPr lang="ko-KR" altLang="en-US" dirty="0" smtClean="0"/>
              <a:t>폐업</a:t>
            </a:r>
            <a:r>
              <a:rPr lang="en-US" altLang="ko-KR" dirty="0" smtClean="0"/>
              <a:t>, 1-</a:t>
            </a:r>
            <a:r>
              <a:rPr lang="ko-KR" altLang="en-US" dirty="0" smtClean="0"/>
              <a:t>영업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Dataset: 72769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/ Test Dataset: 3831 </a:t>
            </a:r>
            <a:r>
              <a:rPr lang="ko-KR" altLang="en-US" dirty="0" smtClean="0"/>
              <a:t>사례로 구성</a:t>
            </a:r>
            <a:endParaRPr lang="en-US" altLang="ko-KR" dirty="0" smtClean="0"/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altLang="ko-KR" dirty="0" smtClean="0"/>
              <a:t>Test Dataset</a:t>
            </a:r>
            <a:r>
              <a:rPr lang="ko-KR" altLang="en-US" dirty="0" smtClean="0"/>
              <a:t>은 폐업 여부에 대한 데이터 값 없음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Submission </a:t>
            </a:r>
            <a:r>
              <a:rPr lang="ko-KR" altLang="en-US" dirty="0" smtClean="0"/>
              <a:t>파일에 폐업 여부 예측하여 제출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데이터분석경진대회 </a:t>
            </a:r>
            <a:r>
              <a:rPr lang="nn-NO" altLang="ko-KR" dirty="0"/>
              <a:t> © 2019, Kim Yang Sok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데이터 세트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94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67" y="641059"/>
            <a:ext cx="4022225" cy="402222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813347" y="4778297"/>
            <a:ext cx="4370664" cy="1463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307053" y="6356350"/>
            <a:ext cx="10536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altLang="ko-KR" smtClean="0"/>
              <a:t>Database Design © 2019, Kim Yang 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TM02900771[[fn=조각]]</Template>
  <TotalTime>53282</TotalTime>
  <Words>485</Words>
  <Application>Microsoft Office PowerPoint</Application>
  <PresentationFormat>와이드스크린</PresentationFormat>
  <Paragraphs>72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나눔고딕</vt:lpstr>
      <vt:lpstr>맑은 고딕</vt:lpstr>
      <vt:lpstr>Arial</vt:lpstr>
      <vt:lpstr>Arial Rounded MT Bold</vt:lpstr>
      <vt:lpstr>Calibri</vt:lpstr>
      <vt:lpstr>Calibri Light</vt:lpstr>
      <vt:lpstr>Comic Sans MS</vt:lpstr>
      <vt:lpstr>Wingdings 2</vt:lpstr>
      <vt:lpstr>HDOfficeLightV0</vt:lpstr>
      <vt:lpstr>빅 데이터 예측 분석 경진대회</vt:lpstr>
      <vt:lpstr>PowerPoint 프레젠테이션</vt:lpstr>
      <vt:lpstr>1. 목적 및 필요성</vt:lpstr>
      <vt:lpstr>2. 운영 내용</vt:lpstr>
      <vt:lpstr>2. 운영 내용</vt:lpstr>
      <vt:lpstr>3. 참가 대상</vt:lpstr>
      <vt:lpstr>4. 심사 방법</vt:lpstr>
      <vt:lpstr>5. 데이터 세트 개요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YANGSOK</dc:creator>
  <cp:lastModifiedBy>KIM MINJUNG</cp:lastModifiedBy>
  <cp:revision>1987</cp:revision>
  <dcterms:created xsi:type="dcterms:W3CDTF">2016-04-01T11:25:41Z</dcterms:created>
  <dcterms:modified xsi:type="dcterms:W3CDTF">2019-11-27T06:56:22Z</dcterms:modified>
</cp:coreProperties>
</file>