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bD5WuCHmzGfHfKTG4tlYbWCB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204E6-0F75-42A5-9FC6-670C04007A72}">
  <a:tblStyle styleId="{245204E6-0F75-42A5-9FC6-670C04007A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E0E827-FDE0-4864-8120-63C7782DC54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B5A65B8-918C-4197-825F-91914842A08A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908050" y="742950"/>
            <a:ext cx="4929188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898207" y="4685473"/>
            <a:ext cx="4939350" cy="4437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jpg"/><Relationship Id="rId10" Type="http://schemas.openxmlformats.org/officeDocument/2006/relationships/image" Target="../media/image3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png"/><Relationship Id="rId13" Type="http://schemas.openxmlformats.org/officeDocument/2006/relationships/image" Target="../media/image23.png"/><Relationship Id="rId1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gif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png"/><Relationship Id="rId13" Type="http://schemas.openxmlformats.org/officeDocument/2006/relationships/image" Target="../media/image16.png"/><Relationship Id="rId12" Type="http://schemas.openxmlformats.org/officeDocument/2006/relationships/hyperlink" Target="http://chhak.kr/kmarket/list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5" Type="http://schemas.openxmlformats.org/officeDocument/2006/relationships/image" Target="../media/image13.jpg"/><Relationship Id="rId14" Type="http://schemas.openxmlformats.org/officeDocument/2006/relationships/image" Target="../media/image12.gif"/><Relationship Id="rId16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3.png"/><Relationship Id="rId13" Type="http://schemas.openxmlformats.org/officeDocument/2006/relationships/image" Target="../media/image2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5" Type="http://schemas.openxmlformats.org/officeDocument/2006/relationships/image" Target="../media/image20.jpg"/><Relationship Id="rId1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843808" y="1988840"/>
            <a:ext cx="3456384" cy="288031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 BOARD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5AD4A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45AD4A"/>
                </a:solidFill>
                <a:latin typeface="Arial"/>
                <a:ea typeface="Arial"/>
                <a:cs typeface="Arial"/>
                <a:sym typeface="Arial"/>
              </a:rPr>
              <a:t>─</a:t>
            </a:r>
            <a:b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케이마켓 쇼핑몰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(Kmarket)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1" name="Google Shape;871;p10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Google Shape;872;p10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 – 상품정보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3" name="Google Shape;873;p10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4" name="Google Shape;874;p10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Google Shape;875;p10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6" name="Google Shape;876;p10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7" name="Google Shape;877;p10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8" name="Google Shape;878;p10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79" name="Google Shape;879;p10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880" name="Google Shape;880;p10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881" name="Google Shape;881;p10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2" name="Google Shape;882;p10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10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4" name="Google Shape;884;p10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885" name="Google Shape;885;p10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10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10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8" name="Google Shape;888;p10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9" name="Google Shape;889;p10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890" name="Google Shape;890;p10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2" name="Google Shape;892;p10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893" name="Google Shape;893;p10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894" name="Google Shape;894;p10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895" name="Google Shape;895;p10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896" name="Google Shape;896;p10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7" name="Google Shape;897;p10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898" name="Google Shape;89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Google Shape;899;p10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900" name="Google Shape;900;p10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902" name="Google Shape;902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3" name="Google Shape;903;p10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904" name="Google Shape;904;p10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905" name="Google Shape;905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6" name="Google Shape;906;p10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907" name="Google Shape;907;p10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908" name="Google Shape;908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9" name="Google Shape;909;p10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910" name="Google Shape;910;p10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911" name="Google Shape;911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12" name="Google Shape;912;p10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913" name="Google Shape;913;p10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914" name="Google Shape;914;p10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15" name="Google Shape;915;p10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916" name="Google Shape;916;p10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917" name="Google Shape;917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8" name="Google Shape;918;p10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919" name="Google Shape;919;p10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20" name="Google Shape;920;p10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921" name="Google Shape;921;p10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22" name="Google Shape;922;p10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923" name="Google Shape;923;p10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24" name="Google Shape;924;p10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925" name="Google Shape;925;p1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26" name="Google Shape;926;p10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927" name="Google Shape;927;p10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8" name="Google Shape;928;p10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929" name="Google Shape;929;p10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30" name="Google Shape;930;p10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931" name="Google Shape;931;p10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32" name="Google Shape;932;p10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933" name="Google Shape;933;p10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34" name="Google Shape;934;p10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935" name="Google Shape;935;p1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36" name="Google Shape;936;p10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937" name="Google Shape;937;p10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8" name="Google Shape;938;p10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939" name="Google Shape;939;p10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40" name="Google Shape;940;p10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941" name="Google Shape;941;p10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942" name="Google Shape;942;p10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943" name="Google Shape;943;p10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4" name="Google Shape;944;p10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945" name="Google Shape;945;p1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46" name="Google Shape;946;p10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947" name="Google Shape;947;p10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48" name="Google Shape;948;p10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49" name="Google Shape;949;p10"/>
          <p:cNvGrpSpPr/>
          <p:nvPr/>
        </p:nvGrpSpPr>
        <p:grpSpPr>
          <a:xfrm>
            <a:off x="2764486" y="1700808"/>
            <a:ext cx="5244576" cy="237901"/>
            <a:chOff x="2764486" y="4127203"/>
            <a:chExt cx="5244576" cy="237901"/>
          </a:xfrm>
        </p:grpSpPr>
        <p:cxnSp>
          <p:nvCxnSpPr>
            <p:cNvPr id="950" name="Google Shape;950;p10"/>
            <p:cNvCxnSpPr/>
            <p:nvPr/>
          </p:nvCxnSpPr>
          <p:spPr>
            <a:xfrm>
              <a:off x="2843808" y="4365104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1" name="Google Shape;951;p10"/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상품정보</a:t>
              </a:r>
              <a:endParaRPr/>
            </a:p>
          </p:txBody>
        </p:sp>
      </p:grpSp>
      <p:grpSp>
        <p:nvGrpSpPr>
          <p:cNvPr id="952" name="Google Shape;952;p10"/>
          <p:cNvGrpSpPr/>
          <p:nvPr/>
        </p:nvGrpSpPr>
        <p:grpSpPr>
          <a:xfrm>
            <a:off x="2717376" y="2060848"/>
            <a:ext cx="5447051" cy="3328869"/>
            <a:chOff x="2717376" y="2060848"/>
            <a:chExt cx="5447051" cy="3328869"/>
          </a:xfrm>
        </p:grpSpPr>
        <p:pic>
          <p:nvPicPr>
            <p:cNvPr descr="사람, 남자, 서있는, 쥐고있는이(가) 표시된 사진&#10;&#10;자동 생성된 설명" id="953" name="Google Shape;953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64251" y="2060848"/>
              <a:ext cx="5144811" cy="1292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4" name="Google Shape;954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56634" y="3353032"/>
              <a:ext cx="5166810" cy="2036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5" name="Google Shape;955;p10"/>
            <p:cNvGrpSpPr/>
            <p:nvPr/>
          </p:nvGrpSpPr>
          <p:grpSpPr>
            <a:xfrm>
              <a:off x="2717376" y="3218950"/>
              <a:ext cx="5447051" cy="342796"/>
              <a:chOff x="2767583" y="5750500"/>
              <a:chExt cx="5447051" cy="342796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799179" y="5779638"/>
                <a:ext cx="5373221" cy="269662"/>
              </a:xfrm>
              <a:custGeom>
                <a:rect b="b" l="l" r="r" t="t"/>
                <a:pathLst>
                  <a:path extrusionOk="0" h="384836" w="5088360">
                    <a:moveTo>
                      <a:pt x="3669399" y="23"/>
                    </a:moveTo>
                    <a:cubicBezTo>
                      <a:pt x="3781441" y="1348"/>
                      <a:pt x="3893482" y="60461"/>
                      <a:pt x="4005524" y="42524"/>
                    </a:cubicBezTo>
                    <a:lnTo>
                      <a:pt x="4063980" y="24657"/>
                    </a:lnTo>
                    <a:lnTo>
                      <a:pt x="4063980" y="22955"/>
                    </a:lnTo>
                    <a:cubicBezTo>
                      <a:pt x="4234710" y="-56562"/>
                      <a:pt x="4405440" y="102471"/>
                      <a:pt x="4576170" y="22955"/>
                    </a:cubicBezTo>
                    <a:cubicBezTo>
                      <a:pt x="4746900" y="-56562"/>
                      <a:pt x="4917630" y="102471"/>
                      <a:pt x="5088360" y="22955"/>
                    </a:cubicBezTo>
                    <a:lnTo>
                      <a:pt x="5088360" y="356924"/>
                    </a:lnTo>
                    <a:cubicBezTo>
                      <a:pt x="4917630" y="436441"/>
                      <a:pt x="4746900" y="277408"/>
                      <a:pt x="4576170" y="356924"/>
                    </a:cubicBezTo>
                    <a:cubicBezTo>
                      <a:pt x="4426782" y="426502"/>
                      <a:pt x="4277393" y="313439"/>
                      <a:pt x="4128004" y="337356"/>
                    </a:cubicBezTo>
                    <a:lnTo>
                      <a:pt x="4069548" y="355222"/>
                    </a:lnTo>
                    <a:lnTo>
                      <a:pt x="4069548" y="356924"/>
                    </a:lnTo>
                    <a:cubicBezTo>
                      <a:pt x="3898818" y="436441"/>
                      <a:pt x="3728088" y="277408"/>
                      <a:pt x="3557358" y="356924"/>
                    </a:cubicBezTo>
                    <a:cubicBezTo>
                      <a:pt x="3407969" y="426502"/>
                      <a:pt x="3258580" y="313439"/>
                      <a:pt x="3109192" y="337356"/>
                    </a:cubicBezTo>
                    <a:lnTo>
                      <a:pt x="3059154" y="352650"/>
                    </a:lnTo>
                    <a:lnTo>
                      <a:pt x="3059154" y="361349"/>
                    </a:lnTo>
                    <a:cubicBezTo>
                      <a:pt x="2888424" y="440866"/>
                      <a:pt x="2717694" y="281833"/>
                      <a:pt x="2546964" y="361349"/>
                    </a:cubicBezTo>
                    <a:cubicBezTo>
                      <a:pt x="2397575" y="430927"/>
                      <a:pt x="2248186" y="317864"/>
                      <a:pt x="2098798" y="341781"/>
                    </a:cubicBezTo>
                    <a:lnTo>
                      <a:pt x="2041767" y="359212"/>
                    </a:lnTo>
                    <a:lnTo>
                      <a:pt x="2041767" y="361882"/>
                    </a:lnTo>
                    <a:cubicBezTo>
                      <a:pt x="1871037" y="441399"/>
                      <a:pt x="1700307" y="282366"/>
                      <a:pt x="1529577" y="361882"/>
                    </a:cubicBezTo>
                    <a:cubicBezTo>
                      <a:pt x="1358847" y="441399"/>
                      <a:pt x="1188117" y="282366"/>
                      <a:pt x="1017387" y="361882"/>
                    </a:cubicBezTo>
                    <a:lnTo>
                      <a:pt x="1017387" y="359063"/>
                    </a:lnTo>
                    <a:lnTo>
                      <a:pt x="960356" y="376494"/>
                    </a:lnTo>
                    <a:cubicBezTo>
                      <a:pt x="810967" y="400411"/>
                      <a:pt x="661579" y="287349"/>
                      <a:pt x="512190" y="356925"/>
                    </a:cubicBezTo>
                    <a:cubicBezTo>
                      <a:pt x="341460" y="436442"/>
                      <a:pt x="170730" y="277409"/>
                      <a:pt x="0" y="356925"/>
                    </a:cubicBezTo>
                    <a:lnTo>
                      <a:pt x="0" y="22956"/>
                    </a:lnTo>
                    <a:cubicBezTo>
                      <a:pt x="170730" y="-56561"/>
                      <a:pt x="341460" y="102472"/>
                      <a:pt x="512190" y="22956"/>
                    </a:cubicBezTo>
                    <a:cubicBezTo>
                      <a:pt x="682920" y="-56561"/>
                      <a:pt x="853650" y="102472"/>
                      <a:pt x="1024380" y="22956"/>
                    </a:cubicBezTo>
                    <a:lnTo>
                      <a:pt x="1024380" y="25776"/>
                    </a:lnTo>
                    <a:lnTo>
                      <a:pt x="1081411" y="8345"/>
                    </a:lnTo>
                    <a:cubicBezTo>
                      <a:pt x="1230799" y="-15573"/>
                      <a:pt x="1380188" y="97490"/>
                      <a:pt x="1529577" y="27913"/>
                    </a:cubicBezTo>
                    <a:cubicBezTo>
                      <a:pt x="1678966" y="-41665"/>
                      <a:pt x="1828354" y="71398"/>
                      <a:pt x="1977743" y="47482"/>
                    </a:cubicBezTo>
                    <a:lnTo>
                      <a:pt x="2034774" y="30051"/>
                    </a:lnTo>
                    <a:lnTo>
                      <a:pt x="2034774" y="27380"/>
                    </a:lnTo>
                    <a:cubicBezTo>
                      <a:pt x="2205504" y="-52137"/>
                      <a:pt x="2376234" y="106896"/>
                      <a:pt x="2546964" y="27380"/>
                    </a:cubicBezTo>
                    <a:cubicBezTo>
                      <a:pt x="2696353" y="-42198"/>
                      <a:pt x="2845741" y="70865"/>
                      <a:pt x="2995130" y="46949"/>
                    </a:cubicBezTo>
                    <a:lnTo>
                      <a:pt x="3045168" y="31655"/>
                    </a:lnTo>
                    <a:lnTo>
                      <a:pt x="3045168" y="22955"/>
                    </a:lnTo>
                    <a:cubicBezTo>
                      <a:pt x="3087850" y="3076"/>
                      <a:pt x="3130533" y="-1894"/>
                      <a:pt x="3173215" y="591"/>
                    </a:cubicBezTo>
                    <a:cubicBezTo>
                      <a:pt x="3301263" y="8045"/>
                      <a:pt x="3429310" y="82592"/>
                      <a:pt x="3557358" y="22955"/>
                    </a:cubicBezTo>
                    <a:cubicBezTo>
                      <a:pt x="3594705" y="5561"/>
                      <a:pt x="3632052" y="-418"/>
                      <a:pt x="3669399" y="23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A5A5A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67583" y="5750500"/>
                <a:ext cx="68938" cy="33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8145696" y="5761650"/>
                <a:ext cx="68938" cy="3316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59" name="Google Shape;959;p10"/>
          <p:cNvGrpSpPr/>
          <p:nvPr/>
        </p:nvGrpSpPr>
        <p:grpSpPr>
          <a:xfrm>
            <a:off x="2771800" y="5517232"/>
            <a:ext cx="5244576" cy="237901"/>
            <a:chOff x="2764486" y="4127203"/>
            <a:chExt cx="5244576" cy="237901"/>
          </a:xfrm>
        </p:grpSpPr>
        <p:cxnSp>
          <p:nvCxnSpPr>
            <p:cNvPr id="960" name="Google Shape;960;p10"/>
            <p:cNvCxnSpPr/>
            <p:nvPr/>
          </p:nvCxnSpPr>
          <p:spPr>
            <a:xfrm>
              <a:off x="2843808" y="4365104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1" name="Google Shape;961;p10"/>
            <p:cNvSpPr txBox="1"/>
            <p:nvPr/>
          </p:nvSpPr>
          <p:spPr>
            <a:xfrm>
              <a:off x="2764486" y="4127203"/>
              <a:ext cx="39212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정보 제공 고시 </a:t>
              </a:r>
              <a:r>
                <a:rPr lang="ko-KR" sz="6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[전자상거래에 관한 상품정보 제공에 관한 고시] 항목에 의거 등록된 정보입니다.</a:t>
              </a:r>
              <a:endParaRPr b="1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2" name="Google Shape;962;p10"/>
          <p:cNvSpPr/>
          <p:nvPr/>
        </p:nvSpPr>
        <p:spPr>
          <a:xfrm>
            <a:off x="7643172" y="1711835"/>
            <a:ext cx="1273904" cy="288749"/>
          </a:xfrm>
          <a:prstGeom prst="wedgeRoundRectCallout">
            <a:avLst>
              <a:gd fmla="val -49959" name="adj1"/>
              <a:gd fmla="val 15637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 이미지 편집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Google Shape;967;p11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Google Shape;968;p11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 – 상품정보 제공고시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9" name="Google Shape;969;p11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0" name="Google Shape;970;p11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1" name="Google Shape;971;p11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2" name="Google Shape;972;p11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3" name="Google Shape;973;p11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4" name="Google Shape;974;p11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75" name="Google Shape;975;p11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976" name="Google Shape;976;p11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977" name="Google Shape;977;p11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11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11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0" name="Google Shape;980;p11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981" name="Google Shape;981;p11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p11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p11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4" name="Google Shape;984;p11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85" name="Google Shape;985;p11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986" name="Google Shape;986;p11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88" name="Google Shape;988;p11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989" name="Google Shape;989;p11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990" name="Google Shape;990;p11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991" name="Google Shape;991;p11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992" name="Google Shape;992;p11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3" name="Google Shape;993;p11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994" name="Google Shape;99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5" name="Google Shape;995;p11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996" name="Google Shape;996;p11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997" name="Google Shape;997;p11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998" name="Google Shape;998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9" name="Google Shape;999;p11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1001" name="Google Shape;1001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2" name="Google Shape;1002;p11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003" name="Google Shape;1003;p11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1004" name="Google Shape;1004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5" name="Google Shape;1005;p11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006" name="Google Shape;1006;p11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1007" name="Google Shape;1007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08" name="Google Shape;1008;p11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009" name="Google Shape;1009;p11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1010" name="Google Shape;1010;p11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11" name="Google Shape;1011;p11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012" name="Google Shape;1012;p11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1013" name="Google Shape;1013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4" name="Google Shape;1014;p11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015" name="Google Shape;1015;p11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016" name="Google Shape;1016;p11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017" name="Google Shape;1017;p11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18" name="Google Shape;1018;p11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019" name="Google Shape;1019;p11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20" name="Google Shape;1020;p11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021" name="Google Shape;1021;p1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22" name="Google Shape;1022;p11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023" name="Google Shape;1023;p11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4" name="Google Shape;1024;p11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025" name="Google Shape;1025;p11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026" name="Google Shape;1026;p11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027" name="Google Shape;1027;p11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28" name="Google Shape;1028;p11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029" name="Google Shape;1029;p11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0" name="Google Shape;1030;p11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031" name="Google Shape;1031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32" name="Google Shape;1032;p11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033" name="Google Shape;1033;p11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4" name="Google Shape;1034;p11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035" name="Google Shape;1035;p11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036" name="Google Shape;1036;p11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037" name="Google Shape;1037;p11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038" name="Google Shape;1038;p11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039" name="Google Shape;1039;p11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40" name="Google Shape;1040;p11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041" name="Google Shape;1041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42" name="Google Shape;1042;p11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043" name="Google Shape;1043;p11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44" name="Google Shape;1044;p11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5" name="Google Shape;1045;p11"/>
          <p:cNvGrpSpPr/>
          <p:nvPr/>
        </p:nvGrpSpPr>
        <p:grpSpPr>
          <a:xfrm>
            <a:off x="2771800" y="1700808"/>
            <a:ext cx="5244576" cy="237901"/>
            <a:chOff x="2764486" y="4127203"/>
            <a:chExt cx="5244576" cy="237901"/>
          </a:xfrm>
        </p:grpSpPr>
        <p:cxnSp>
          <p:nvCxnSpPr>
            <p:cNvPr id="1046" name="Google Shape;1046;p11"/>
            <p:cNvCxnSpPr/>
            <p:nvPr/>
          </p:nvCxnSpPr>
          <p:spPr>
            <a:xfrm>
              <a:off x="2843808" y="4365104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7" name="Google Shape;1047;p11"/>
            <p:cNvSpPr txBox="1"/>
            <p:nvPr/>
          </p:nvSpPr>
          <p:spPr>
            <a:xfrm>
              <a:off x="2764486" y="4127203"/>
              <a:ext cx="392126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상품정보 제공고시 </a:t>
              </a:r>
              <a:r>
                <a:rPr lang="ko-KR" sz="6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[전자상거래에 관한 상품정보 제공에 관한 고시] 항목에 의거 등록된 정보입니다.</a:t>
              </a:r>
              <a:endParaRPr b="1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8" name="Google Shape;1048;p11"/>
          <p:cNvSpPr/>
          <p:nvPr/>
        </p:nvSpPr>
        <p:spPr>
          <a:xfrm>
            <a:off x="7643172" y="1711835"/>
            <a:ext cx="1097127" cy="288749"/>
          </a:xfrm>
          <a:prstGeom prst="wedgeRoundRectCallout">
            <a:avLst>
              <a:gd fmla="val -49959" name="adj1"/>
              <a:gd fmla="val 15637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연동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9" name="Google Shape;1049;p11"/>
          <p:cNvCxnSpPr/>
          <p:nvPr/>
        </p:nvCxnSpPr>
        <p:spPr>
          <a:xfrm>
            <a:off x="2843808" y="3645024"/>
            <a:ext cx="5165254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50" name="Google Shape;1050;p11"/>
          <p:cNvGraphicFramePr/>
          <p:nvPr/>
        </p:nvGraphicFramePr>
        <p:xfrm>
          <a:off x="2915816" y="1988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{4B5A65B8-918C-4197-825F-91914842A08A}</a:tableStyleId>
              </a:tblPr>
              <a:tblGrid>
                <a:gridCol w="1440150"/>
                <a:gridCol w="2808300"/>
              </a:tblGrid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상품번호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10010118412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상품상태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새상품</a:t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부가세 면세여부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과세상품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영수증발행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발행가능 – 신용카드 전표, 온라인 현금영수증 </a:t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사업자구분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통신판매업자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브랜드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블루포스</a:t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원산지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국내생산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51" name="Google Shape;1051;p11"/>
          <p:cNvGraphicFramePr/>
          <p:nvPr/>
        </p:nvGraphicFramePr>
        <p:xfrm>
          <a:off x="2915816" y="3684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{4B5A65B8-918C-4197-825F-91914842A08A}</a:tableStyleId>
              </a:tblPr>
              <a:tblGrid>
                <a:gridCol w="1440150"/>
                <a:gridCol w="2808300"/>
              </a:tblGrid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제조자/수입국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제조국</a:t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취급시 주의사항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제조연월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품질보증기준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A/S 책임자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2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전화번호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3F3F3F"/>
                          </a:solidFill>
                        </a:rPr>
                        <a:t>상세정보 직접입력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52" name="Google Shape;1052;p11"/>
          <p:cNvSpPr/>
          <p:nvPr/>
        </p:nvSpPr>
        <p:spPr>
          <a:xfrm>
            <a:off x="2853864" y="5338821"/>
            <a:ext cx="5155197" cy="9344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소비자가 전자상거래등에서 소비자 보호에 관한 법률 제 17조 제1항 또는 제3항에 따라 청약철회를 하고 동법 제 18조 제1항 에 따라 청약철회한 물품을 판매자에게 반환하였음에도 불구 하고 결제 대금의 환급이 3영업일을 넘게 지연된 경우, 소비자 는 전자상거래등에서 소비자보호에 관한 법률 제18조 제2항 및 동법 시행령 제21조 2에 따라 지연일수에 대하여 전상법 시행령으로 정하는 이율을 곱하여 산정한 지연이자(“지연배상금”)를 신청할 수 있습니다. 아울러, 교환∙반품∙보증 및 결제대금의 환급신청은 [나의쇼핑정보]에서 하실 수 있으며, 자세한 문의는 개별 판매자에게 연락하여 주시기 바랍니다.</a:t>
            </a:r>
            <a:endParaRPr sz="7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7" name="Google Shape;1057;p12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8" name="Google Shape;1058;p12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 – 상품리뷰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9" name="Google Shape;1059;p12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0" name="Google Shape;1060;p12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1" name="Google Shape;1061;p12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2" name="Google Shape;1062;p12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2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4" name="Google Shape;1064;p12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65" name="Google Shape;1065;p12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1066" name="Google Shape;1066;p12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1067" name="Google Shape;1067;p12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8" name="Google Shape;1068;p12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9" name="Google Shape;1069;p12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70" name="Google Shape;1070;p12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1071" name="Google Shape;1071;p12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12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3" name="Google Shape;1073;p12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4" name="Google Shape;1074;p12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5" name="Google Shape;1075;p12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1076" name="Google Shape;1076;p12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8" name="Google Shape;1078;p12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079" name="Google Shape;1079;p12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080" name="Google Shape;1080;p12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1081" name="Google Shape;1081;p12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1082" name="Google Shape;1082;p12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3" name="Google Shape;1083;p12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1084" name="Google Shape;108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Google Shape;1085;p12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1086" name="Google Shape;1086;p12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1087" name="Google Shape;1087;p12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1088" name="Google Shape;1088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9" name="Google Shape;1089;p12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090" name="Google Shape;1090;p12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1091" name="Google Shape;1091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2" name="Google Shape;1092;p12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093" name="Google Shape;1093;p12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1094" name="Google Shape;1094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5" name="Google Shape;1095;p12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096" name="Google Shape;1096;p12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1097" name="Google Shape;1097;p1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98" name="Google Shape;1098;p12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099" name="Google Shape;1099;p12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1100" name="Google Shape;1100;p12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1" name="Google Shape;1101;p12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102" name="Google Shape;1102;p12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1103" name="Google Shape;1103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4" name="Google Shape;1104;p12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105" name="Google Shape;1105;p12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06" name="Google Shape;1106;p12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107" name="Google Shape;1107;p12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08" name="Google Shape;1108;p12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109" name="Google Shape;1109;p12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0" name="Google Shape;1110;p12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111" name="Google Shape;1111;p1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12" name="Google Shape;1112;p12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113" name="Google Shape;1113;p12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4" name="Google Shape;1114;p12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115" name="Google Shape;1115;p12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16" name="Google Shape;1116;p12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117" name="Google Shape;1117;p12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18" name="Google Shape;1118;p12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119" name="Google Shape;1119;p12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0" name="Google Shape;1120;p12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121" name="Google Shape;1121;p1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22" name="Google Shape;1122;p12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123" name="Google Shape;1123;p12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4" name="Google Shape;1124;p12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125" name="Google Shape;1125;p12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26" name="Google Shape;1126;p12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127" name="Google Shape;1127;p12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128" name="Google Shape;1128;p12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129" name="Google Shape;1129;p12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30" name="Google Shape;1130;p12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131" name="Google Shape;1131;p1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32" name="Google Shape;1132;p12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133" name="Google Shape;1133;p12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34" name="Google Shape;1134;p12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35" name="Google Shape;1135;p12"/>
          <p:cNvGrpSpPr/>
          <p:nvPr/>
        </p:nvGrpSpPr>
        <p:grpSpPr>
          <a:xfrm>
            <a:off x="2771800" y="1700808"/>
            <a:ext cx="5244576" cy="237901"/>
            <a:chOff x="2764486" y="4127203"/>
            <a:chExt cx="5244576" cy="237901"/>
          </a:xfrm>
        </p:grpSpPr>
        <p:cxnSp>
          <p:nvCxnSpPr>
            <p:cNvPr id="1136" name="Google Shape;1136;p12"/>
            <p:cNvCxnSpPr/>
            <p:nvPr/>
          </p:nvCxnSpPr>
          <p:spPr>
            <a:xfrm>
              <a:off x="2843808" y="4365104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7" name="Google Shape;1137;p12"/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상품리뷰</a:t>
              </a:r>
              <a:endParaRPr b="1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8" name="Google Shape;1138;p12"/>
          <p:cNvGrpSpPr/>
          <p:nvPr/>
        </p:nvGrpSpPr>
        <p:grpSpPr>
          <a:xfrm>
            <a:off x="2851122" y="2032997"/>
            <a:ext cx="5203115" cy="747730"/>
            <a:chOff x="2851122" y="2032997"/>
            <a:chExt cx="5203115" cy="747730"/>
          </a:xfrm>
        </p:grpSpPr>
        <p:cxnSp>
          <p:nvCxnSpPr>
            <p:cNvPr id="1139" name="Google Shape;1139;p12"/>
            <p:cNvCxnSpPr/>
            <p:nvPr/>
          </p:nvCxnSpPr>
          <p:spPr>
            <a:xfrm>
              <a:off x="2888983" y="2780727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0" name="Google Shape;1140;p12"/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rgbClr val="555555"/>
                  </a:solidFill>
                  <a:latin typeface="Arial"/>
                  <a:ea typeface="Arial"/>
                  <a:cs typeface="Arial"/>
                  <a:sym typeface="Arial"/>
                </a:rPr>
                <a:t>가격대비 정말 괜찮은 옷이라 생각되네요 핏은 음...제가 입기엔 어깨선이 맞고 루즈핏이라 하기도 좀 힘드네요. 아주 약간 루즈한정도...?그래도 이만한 옷은 없다고 봅니다 깨끗하고 포장도 괜찮고 다음에도 여기서 판매하는 제품들을 구매하고 싶네요 정말 만족하고 후기 남깁니다 많이 파시길 바래요 ~ ~ ~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41" name="Google Shape;1141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2" name="Google Shape;1142;p12"/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FreeMovement/White/L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seo****** 2018-07-10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4" name="Google Shape;1144;p12"/>
          <p:cNvGrpSpPr/>
          <p:nvPr/>
        </p:nvGrpSpPr>
        <p:grpSpPr>
          <a:xfrm>
            <a:off x="2851122" y="2840132"/>
            <a:ext cx="5203115" cy="747730"/>
            <a:chOff x="2851122" y="2032997"/>
            <a:chExt cx="5203115" cy="747730"/>
          </a:xfrm>
        </p:grpSpPr>
        <p:cxnSp>
          <p:nvCxnSpPr>
            <p:cNvPr id="1145" name="Google Shape;1145;p12"/>
            <p:cNvCxnSpPr/>
            <p:nvPr/>
          </p:nvCxnSpPr>
          <p:spPr>
            <a:xfrm>
              <a:off x="2888983" y="2780727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6" name="Google Shape;1146;p12"/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rgbClr val="555555"/>
                  </a:solidFill>
                  <a:latin typeface="Arial"/>
                  <a:ea typeface="Arial"/>
                  <a:cs typeface="Arial"/>
                  <a:sym typeface="Arial"/>
                </a:rPr>
                <a:t>가격대비 정말 괜찮은 옷이라 생각되네요 핏은 음...제가 입기엔 어깨선이 맞고 루즈핏이라 하기도 좀 힘드네요. 아주 약간 루즈한정도...?그래도 이만한 옷은 없다고 봅니다 깨끗하고 포장도 괜찮고 다음에도 여기서 판매하는 제품들을 구매하고 싶네요 정말 만족하고 후기 남깁니다 많이 파시길 바래요 ~ ~ ~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47" name="Google Shape;1147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8" name="Google Shape;1148;p12"/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FreeMovement/White/L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seo****** 2018-07-10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0" name="Google Shape;1150;p12"/>
          <p:cNvGrpSpPr/>
          <p:nvPr/>
        </p:nvGrpSpPr>
        <p:grpSpPr>
          <a:xfrm>
            <a:off x="2851122" y="3640630"/>
            <a:ext cx="5203115" cy="747730"/>
            <a:chOff x="2851122" y="2032997"/>
            <a:chExt cx="5203115" cy="747730"/>
          </a:xfrm>
        </p:grpSpPr>
        <p:cxnSp>
          <p:nvCxnSpPr>
            <p:cNvPr id="1151" name="Google Shape;1151;p12"/>
            <p:cNvCxnSpPr/>
            <p:nvPr/>
          </p:nvCxnSpPr>
          <p:spPr>
            <a:xfrm>
              <a:off x="2888983" y="2780727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2" name="Google Shape;1152;p12"/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rgbClr val="555555"/>
                  </a:solidFill>
                  <a:latin typeface="Arial"/>
                  <a:ea typeface="Arial"/>
                  <a:cs typeface="Arial"/>
                  <a:sym typeface="Arial"/>
                </a:rPr>
                <a:t>가격대비 정말 괜찮은 옷이라 생각되네요 핏은 음...제가 입기엔 어깨선이 맞고 루즈핏이라 하기도 좀 힘드네요. 아주 약간 루즈한정도...?그래도 이만한 옷은 없다고 봅니다 깨끗하고 포장도 괜찮고 다음에도 여기서 판매하는 제품들을 구매하고 싶네요 정말 만족하고 후기 남깁니다 많이 파시길 바래요 ~ ~ ~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53" name="Google Shape;1153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4" name="Google Shape;1154;p12"/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FreeMovement/White/L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seo****** 2018-07-10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6" name="Google Shape;1156;p12"/>
          <p:cNvGrpSpPr/>
          <p:nvPr/>
        </p:nvGrpSpPr>
        <p:grpSpPr>
          <a:xfrm>
            <a:off x="2846233" y="4434616"/>
            <a:ext cx="5203115" cy="747730"/>
            <a:chOff x="2851122" y="2032997"/>
            <a:chExt cx="5203115" cy="747730"/>
          </a:xfrm>
        </p:grpSpPr>
        <p:cxnSp>
          <p:nvCxnSpPr>
            <p:cNvPr id="1157" name="Google Shape;1157;p12"/>
            <p:cNvCxnSpPr/>
            <p:nvPr/>
          </p:nvCxnSpPr>
          <p:spPr>
            <a:xfrm>
              <a:off x="2888983" y="2780727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8" name="Google Shape;1158;p12"/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rgbClr val="555555"/>
                  </a:solidFill>
                  <a:latin typeface="Arial"/>
                  <a:ea typeface="Arial"/>
                  <a:cs typeface="Arial"/>
                  <a:sym typeface="Arial"/>
                </a:rPr>
                <a:t>가격대비 정말 괜찮은 옷이라 생각되네요 핏은 음...제가 입기엔 어깨선이 맞고 루즈핏이라 하기도 좀 힘드네요. 아주 약간 루즈한정도...?그래도 이만한 옷은 없다고 봅니다 깨끗하고 포장도 괜찮고 다음에도 여기서 판매하는 제품들을 구매하고 싶네요 정말 만족하고 후기 남깁니다 많이 파시길 바래요 ~ ~ ~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59" name="Google Shape;1159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0" name="Google Shape;1160;p12"/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FreeMovement/White/L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seo****** 2018-07-10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62" name="Google Shape;1162;p12"/>
          <p:cNvGrpSpPr/>
          <p:nvPr/>
        </p:nvGrpSpPr>
        <p:grpSpPr>
          <a:xfrm>
            <a:off x="2846233" y="5228602"/>
            <a:ext cx="5203115" cy="747730"/>
            <a:chOff x="2851122" y="2032997"/>
            <a:chExt cx="5203115" cy="747730"/>
          </a:xfrm>
        </p:grpSpPr>
        <p:cxnSp>
          <p:nvCxnSpPr>
            <p:cNvPr id="1163" name="Google Shape;1163;p12"/>
            <p:cNvCxnSpPr/>
            <p:nvPr/>
          </p:nvCxnSpPr>
          <p:spPr>
            <a:xfrm>
              <a:off x="2888983" y="2780727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4" name="Google Shape;1164;p12"/>
            <p:cNvSpPr/>
            <p:nvPr/>
          </p:nvSpPr>
          <p:spPr>
            <a:xfrm>
              <a:off x="2851122" y="2354082"/>
              <a:ext cx="516525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rgbClr val="555555"/>
                  </a:solidFill>
                  <a:latin typeface="Arial"/>
                  <a:ea typeface="Arial"/>
                  <a:cs typeface="Arial"/>
                  <a:sym typeface="Arial"/>
                </a:rPr>
                <a:t>가격대비 정말 괜찮은 옷이라 생각되네요 핏은 음...제가 입기엔 어깨선이 맞고 루즈핏이라 하기도 좀 힘드네요. 아주 약간 루즈한정도...?그래도 이만한 옷은 없다고 봅니다 깨끗하고 포장도 괜찮고 다음에도 여기서 판매하는 제품들을 구매하고 싶네요 정말 만족하고 후기 남깁니다 많이 파시길 바래요 ~ ~ ~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65" name="Google Shape;1165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52439" y="2032997"/>
              <a:ext cx="539442" cy="136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6" name="Google Shape;1166;p12"/>
            <p:cNvSpPr/>
            <p:nvPr/>
          </p:nvSpPr>
          <p:spPr>
            <a:xfrm>
              <a:off x="2851122" y="2159736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FreeMovement/White/L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6653995" y="2162822"/>
              <a:ext cx="13746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seo****** 2018-07-10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스크린샷이(가) 표시된 사진&#10;&#10;자동 생성된 설명" id="1168" name="Google Shape;116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13110" y="6158024"/>
            <a:ext cx="2226650" cy="2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12"/>
          <p:cNvSpPr/>
          <p:nvPr/>
        </p:nvSpPr>
        <p:spPr>
          <a:xfrm>
            <a:off x="6112324" y="5761347"/>
            <a:ext cx="1124829" cy="288749"/>
          </a:xfrm>
          <a:prstGeom prst="wedgeRoundRectCallout">
            <a:avLst>
              <a:gd fmla="val -39454" name="adj1"/>
              <a:gd fmla="val 8055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상품리뷰 페이지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12"/>
          <p:cNvSpPr/>
          <p:nvPr/>
        </p:nvSpPr>
        <p:spPr>
          <a:xfrm>
            <a:off x="6314264" y="1588177"/>
            <a:ext cx="1124829" cy="288749"/>
          </a:xfrm>
          <a:prstGeom prst="wedgeRoundRectCallout">
            <a:avLst>
              <a:gd fmla="val -40061" name="adj1"/>
              <a:gd fmla="val 12782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상품리뷰 5개씩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5" name="Google Shape;1175;p13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3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상세페이지에서 장바구니 버튼 클릭 후 장바구니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7" name="Google Shape;1177;p13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8" name="Google Shape;1178;p13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9" name="Google Shape;1179;p13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0" name="Google Shape;1180;p13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1" name="Google Shape;1181;p13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2" name="Google Shape;1182;p13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83" name="Google Shape;1183;p13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1184" name="Google Shape;1184;p13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1185" name="Google Shape;1185;p13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6" name="Google Shape;1186;p13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p13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88" name="Google Shape;1188;p13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1189" name="Google Shape;1189;p13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13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1" name="Google Shape;1191;p13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2" name="Google Shape;1192;p13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3" name="Google Shape;1193;p13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1194" name="Google Shape;1194;p13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96" name="Google Shape;1196;p13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197" name="Google Shape;1197;p13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198" name="Google Shape;1198;p13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1199" name="Google Shape;1199;p13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1200" name="Google Shape;1200;p13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1" name="Google Shape;1201;p13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1202" name="Google Shape;120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3" name="Google Shape;1203;p13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1204" name="Google Shape;1204;p13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1205" name="Google Shape;1205;p13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1206" name="Google Shape;1206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7" name="Google Shape;1207;p13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208" name="Google Shape;1208;p13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1209" name="Google Shape;1209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10" name="Google Shape;1210;p13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211" name="Google Shape;1211;p13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1212" name="Google Shape;1212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13" name="Google Shape;1213;p13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214" name="Google Shape;1214;p13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1215" name="Google Shape;1215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16" name="Google Shape;1216;p13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217" name="Google Shape;1217;p13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1218" name="Google Shape;1218;p13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9" name="Google Shape;1219;p13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220" name="Google Shape;1220;p13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1221" name="Google Shape;1221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2" name="Google Shape;1222;p13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24" name="Google Shape;1224;p13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225" name="Google Shape;1225;p13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226" name="Google Shape;1226;p13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227" name="Google Shape;1227;p13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28" name="Google Shape;1228;p13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229" name="Google Shape;1229;p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30" name="Google Shape;1230;p13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231" name="Google Shape;1231;p13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2" name="Google Shape;1232;p13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233" name="Google Shape;1233;p13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34" name="Google Shape;1234;p13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235" name="Google Shape;1235;p13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236" name="Google Shape;1236;p13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237" name="Google Shape;1237;p13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38" name="Google Shape;1238;p13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239" name="Google Shape;1239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40" name="Google Shape;1240;p13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241" name="Google Shape;1241;p13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2" name="Google Shape;1242;p13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243" name="Google Shape;1243;p13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44" name="Google Shape;1244;p13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245" name="Google Shape;1245;p13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246" name="Google Shape;1246;p13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247" name="Google Shape;1247;p13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48" name="Google Shape;1248;p13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249" name="Google Shape;1249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50" name="Google Shape;1250;p13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251" name="Google Shape;1251;p13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52" name="Google Shape;1252;p13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패션·의류·뷰티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13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/>
          </a:p>
        </p:txBody>
      </p:sp>
      <p:cxnSp>
        <p:nvCxnSpPr>
          <p:cNvPr id="1254" name="Google Shape;1254;p13"/>
          <p:cNvCxnSpPr/>
          <p:nvPr/>
        </p:nvCxnSpPr>
        <p:spPr>
          <a:xfrm>
            <a:off x="2843808" y="1870856"/>
            <a:ext cx="5165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5" name="Google Shape;1255;p13"/>
          <p:cNvCxnSpPr/>
          <p:nvPr/>
        </p:nvCxnSpPr>
        <p:spPr>
          <a:xfrm>
            <a:off x="2843808" y="2107130"/>
            <a:ext cx="5165254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6" name="Google Shape;1256;p13"/>
          <p:cNvGrpSpPr/>
          <p:nvPr/>
        </p:nvGrpSpPr>
        <p:grpSpPr>
          <a:xfrm>
            <a:off x="2836521" y="2515863"/>
            <a:ext cx="5165254" cy="553096"/>
            <a:chOff x="2843808" y="2299302"/>
            <a:chExt cx="5165254" cy="656844"/>
          </a:xfrm>
        </p:grpSpPr>
        <p:pic>
          <p:nvPicPr>
            <p:cNvPr descr="산" id="1257" name="Google Shape;1257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06709" y="2445861"/>
              <a:ext cx="406084" cy="322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8" name="Google Shape;1258;p13"/>
            <p:cNvSpPr txBox="1"/>
            <p:nvPr/>
          </p:nvSpPr>
          <p:spPr>
            <a:xfrm>
              <a:off x="3797838" y="2299302"/>
              <a:ext cx="1470274" cy="468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[블루포스] 여름신상 긴팔남자옷</a:t>
              </a:r>
              <a:b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SIZE : M / COLOR : 블루 1개</a:t>
              </a:r>
              <a:endParaRPr/>
            </a:p>
          </p:txBody>
        </p:sp>
        <p:sp>
          <p:nvSpPr>
            <p:cNvPr id="1259" name="Google Shape;1259;p13"/>
            <p:cNvSpPr txBox="1"/>
            <p:nvPr/>
          </p:nvSpPr>
          <p:spPr>
            <a:xfrm>
              <a:off x="5667099" y="2399178"/>
              <a:ext cx="234360" cy="237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  <p:cxnSp>
          <p:nvCxnSpPr>
            <p:cNvPr id="1260" name="Google Shape;1260;p13"/>
            <p:cNvCxnSpPr/>
            <p:nvPr/>
          </p:nvCxnSpPr>
          <p:spPr>
            <a:xfrm>
              <a:off x="2843808" y="2956146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상품이미지" id="1261" name="Google Shape;126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29707" y="2464160"/>
            <a:ext cx="530463" cy="530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3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13"/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fmla="val -7055" name="adj1"/>
              <a:gd fmla="val 10579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네비게이션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4" name="Google Shape;1264;p13"/>
          <p:cNvCxnSpPr/>
          <p:nvPr/>
        </p:nvCxnSpPr>
        <p:spPr>
          <a:xfrm>
            <a:off x="2836521" y="2420888"/>
            <a:ext cx="516525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5" name="Google Shape;1265;p13"/>
          <p:cNvSpPr txBox="1"/>
          <p:nvPr/>
        </p:nvSpPr>
        <p:spPr>
          <a:xfrm>
            <a:off x="4317115" y="2139470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</a:t>
            </a:r>
            <a:endParaRPr/>
          </a:p>
        </p:txBody>
      </p:sp>
      <p:sp>
        <p:nvSpPr>
          <p:cNvPr id="1266" name="Google Shape;1266;p13"/>
          <p:cNvSpPr txBox="1"/>
          <p:nvPr/>
        </p:nvSpPr>
        <p:spPr>
          <a:xfrm>
            <a:off x="5529629" y="2156749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총수량</a:t>
            </a:r>
            <a:endParaRPr/>
          </a:p>
        </p:txBody>
      </p:sp>
      <p:sp>
        <p:nvSpPr>
          <p:cNvPr id="1267" name="Google Shape;1267;p13"/>
          <p:cNvSpPr txBox="1"/>
          <p:nvPr/>
        </p:nvSpPr>
        <p:spPr>
          <a:xfrm>
            <a:off x="5945287" y="2151112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판매가</a:t>
            </a:r>
            <a:endParaRPr/>
          </a:p>
        </p:txBody>
      </p:sp>
      <p:sp>
        <p:nvSpPr>
          <p:cNvPr id="1268" name="Google Shape;1268;p13"/>
          <p:cNvSpPr txBox="1"/>
          <p:nvPr/>
        </p:nvSpPr>
        <p:spPr>
          <a:xfrm>
            <a:off x="6417272" y="2143984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</a:t>
            </a:r>
            <a:endParaRPr/>
          </a:p>
        </p:txBody>
      </p:sp>
      <p:sp>
        <p:nvSpPr>
          <p:cNvPr id="1269" name="Google Shape;1269;p13"/>
          <p:cNvSpPr txBox="1"/>
          <p:nvPr/>
        </p:nvSpPr>
        <p:spPr>
          <a:xfrm>
            <a:off x="6896401" y="2151111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배송비</a:t>
            </a:r>
            <a:endParaRPr/>
          </a:p>
        </p:txBody>
      </p:sp>
      <p:sp>
        <p:nvSpPr>
          <p:cNvPr id="1270" name="Google Shape;1270;p13"/>
          <p:cNvSpPr txBox="1"/>
          <p:nvPr/>
        </p:nvSpPr>
        <p:spPr>
          <a:xfrm>
            <a:off x="7461832" y="2157275"/>
            <a:ext cx="494726" cy="23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총합</a:t>
            </a:r>
            <a:endParaRPr/>
          </a:p>
        </p:txBody>
      </p:sp>
      <p:sp>
        <p:nvSpPr>
          <p:cNvPr id="1271" name="Google Shape;1271;p13"/>
          <p:cNvSpPr/>
          <p:nvPr/>
        </p:nvSpPr>
        <p:spPr>
          <a:xfrm>
            <a:off x="2973267" y="2245147"/>
            <a:ext cx="72000" cy="72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2" name="Google Shape;1272;p13"/>
          <p:cNvSpPr/>
          <p:nvPr/>
        </p:nvSpPr>
        <p:spPr>
          <a:xfrm>
            <a:off x="2972758" y="2698465"/>
            <a:ext cx="72000" cy="72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273;p13"/>
          <p:cNvSpPr txBox="1"/>
          <p:nvPr/>
        </p:nvSpPr>
        <p:spPr>
          <a:xfrm>
            <a:off x="5929600" y="2607560"/>
            <a:ext cx="45236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27,000</a:t>
            </a:r>
            <a:endParaRPr/>
          </a:p>
        </p:txBody>
      </p:sp>
      <p:sp>
        <p:nvSpPr>
          <p:cNvPr id="1274" name="Google Shape;1274;p13"/>
          <p:cNvSpPr txBox="1"/>
          <p:nvPr/>
        </p:nvSpPr>
        <p:spPr>
          <a:xfrm>
            <a:off x="6428348" y="2603251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</a:t>
            </a:r>
            <a:endParaRPr/>
          </a:p>
        </p:txBody>
      </p:sp>
      <p:sp>
        <p:nvSpPr>
          <p:cNvPr id="1275" name="Google Shape;1275;p13"/>
          <p:cNvSpPr txBox="1"/>
          <p:nvPr/>
        </p:nvSpPr>
        <p:spPr>
          <a:xfrm>
            <a:off x="6847388" y="2599964"/>
            <a:ext cx="54373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276;p13"/>
          <p:cNvSpPr txBox="1"/>
          <p:nvPr/>
        </p:nvSpPr>
        <p:spPr>
          <a:xfrm>
            <a:off x="7416987" y="2599964"/>
            <a:ext cx="45236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27,000</a:t>
            </a:r>
            <a:endParaRPr/>
          </a:p>
        </p:txBody>
      </p:sp>
      <p:pic>
        <p:nvPicPr>
          <p:cNvPr id="1277" name="Google Shape;127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18369" y="3118577"/>
            <a:ext cx="439922" cy="197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이(가) 표시된 사진&#10;&#10;자동 생성된 설명" id="1278" name="Google Shape;1278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88855" y="3125000"/>
            <a:ext cx="1848583" cy="210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3" name="Google Shape;1283;p14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4" name="Google Shape;1284;p14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주문결제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다음 페이지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5" name="Google Shape;1285;p14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6" name="Google Shape;1286;p14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7" name="Google Shape;1287;p14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8" name="Google Shape;1288;p14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9" name="Google Shape;1289;p14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0" name="Google Shape;1290;p14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91" name="Google Shape;1291;p14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1292" name="Google Shape;1292;p14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1293" name="Google Shape;1293;p14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4" name="Google Shape;1294;p14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5" name="Google Shape;1295;p14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6" name="Google Shape;1296;p14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1297" name="Google Shape;1297;p14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8" name="Google Shape;1298;p14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9" name="Google Shape;1299;p14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0" name="Google Shape;1300;p14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01" name="Google Shape;1301;p14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1302" name="Google Shape;1302;p14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04" name="Google Shape;1304;p14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305" name="Google Shape;1305;p14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306" name="Google Shape;1306;p14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1307" name="Google Shape;1307;p14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1308" name="Google Shape;1308;p14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9" name="Google Shape;1309;p14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1310" name="Google Shape;131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1" name="Google Shape;1311;p14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1312" name="Google Shape;1312;p14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1313" name="Google Shape;1313;p14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1314" name="Google Shape;1314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15" name="Google Shape;1315;p14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316" name="Google Shape;1316;p14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1317" name="Google Shape;1317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18" name="Google Shape;1318;p14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319" name="Google Shape;1319;p14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1320" name="Google Shape;1320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1" name="Google Shape;1321;p14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322" name="Google Shape;1322;p14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1323" name="Google Shape;1323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4" name="Google Shape;1324;p14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325" name="Google Shape;1325;p14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1326" name="Google Shape;1326;p14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27" name="Google Shape;1327;p14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328" name="Google Shape;1328;p14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1329" name="Google Shape;1329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0" name="Google Shape;1330;p14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331" name="Google Shape;1331;p14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32" name="Google Shape;1332;p14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333" name="Google Shape;1333;p1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334" name="Google Shape;1334;p14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335" name="Google Shape;1335;p1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36" name="Google Shape;1336;p1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337" name="Google Shape;1337;p1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38" name="Google Shape;1338;p14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339" name="Google Shape;1339;p14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0" name="Google Shape;1340;p14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341" name="Google Shape;1341;p14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42" name="Google Shape;1342;p14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343" name="Google Shape;1343;p1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344" name="Google Shape;1344;p14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345" name="Google Shape;1345;p1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46" name="Google Shape;1346;p1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347" name="Google Shape;1347;p1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48" name="Google Shape;1348;p14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349" name="Google Shape;1349;p14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0" name="Google Shape;1350;p14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351" name="Google Shape;1351;p14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52" name="Google Shape;1352;p14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353" name="Google Shape;1353;p1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354" name="Google Shape;1354;p14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355" name="Google Shape;1355;p1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56" name="Google Shape;1356;p1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357" name="Google Shape;1357;p1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58" name="Google Shape;1358;p14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359" name="Google Shape;1359;p14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360" name="Google Shape;1360;p14"/>
          <p:cNvSpPr txBox="1"/>
          <p:nvPr/>
        </p:nvSpPr>
        <p:spPr>
          <a:xfrm>
            <a:off x="6300192" y="1653425"/>
            <a:ext cx="15985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장바구니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14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/>
          </a:p>
        </p:txBody>
      </p:sp>
      <p:cxnSp>
        <p:nvCxnSpPr>
          <p:cNvPr id="1362" name="Google Shape;1362;p14"/>
          <p:cNvCxnSpPr/>
          <p:nvPr/>
        </p:nvCxnSpPr>
        <p:spPr>
          <a:xfrm>
            <a:off x="2843808" y="1870856"/>
            <a:ext cx="5165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14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14"/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fmla="val -7055" name="adj1"/>
              <a:gd fmla="val 10579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네비게이션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스크린샷이(가) 표시된 사진&#10;&#10;자동 생성된 설명" id="1365" name="Google Shape;1365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27364" y="1844824"/>
            <a:ext cx="4997797" cy="464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0" name="Google Shape;1370;p15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1" name="Google Shape;1371;p15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order-complete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주문완료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주문완료 페이지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2" name="Google Shape;1372;p15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3" name="Google Shape;1373;p15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4" name="Google Shape;1374;p15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5" name="Google Shape;1375;p15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6" name="Google Shape;1376;p15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7" name="Google Shape;1377;p15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78" name="Google Shape;1378;p15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1379" name="Google Shape;1379;p15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1380" name="Google Shape;1380;p15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1" name="Google Shape;1381;p15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2" name="Google Shape;1382;p15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3" name="Google Shape;1383;p15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1384" name="Google Shape;1384;p15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5" name="Google Shape;1385;p15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6" name="Google Shape;1386;p15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7" name="Google Shape;1387;p1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88" name="Google Shape;1388;p15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1389" name="Google Shape;1389;p15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91" name="Google Shape;1391;p15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392" name="Google Shape;1392;p15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393" name="Google Shape;1393;p15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1394" name="Google Shape;1394;p15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1395" name="Google Shape;1395;p15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6" name="Google Shape;1396;p15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1397" name="Google Shape;13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8" name="Google Shape;1398;p15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1399" name="Google Shape;1399;p15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1400" name="Google Shape;1400;p15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1401" name="Google Shape;1401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2" name="Google Shape;1402;p15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1403" name="Google Shape;1403;p15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1404" name="Google Shape;1404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5" name="Google Shape;1405;p15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1406" name="Google Shape;1406;p15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1407" name="Google Shape;1407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8" name="Google Shape;1408;p15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1409" name="Google Shape;1409;p15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1410" name="Google Shape;1410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1" name="Google Shape;1411;p15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1412" name="Google Shape;1412;p15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1413" name="Google Shape;1413;p15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14" name="Google Shape;1414;p15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1415" name="Google Shape;1415;p15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1416" name="Google Shape;1416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7" name="Google Shape;1417;p15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1418" name="Google Shape;1418;p15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19" name="Google Shape;1419;p15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1420" name="Google Shape;1420;p1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421" name="Google Shape;1421;p15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422" name="Google Shape;1422;p1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23" name="Google Shape;1423;p1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424" name="Google Shape;1424;p1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25" name="Google Shape;1425;p15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426" name="Google Shape;1426;p15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27" name="Google Shape;1427;p15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1428" name="Google Shape;1428;p15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29" name="Google Shape;1429;p15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430" name="Google Shape;1430;p1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431" name="Google Shape;1431;p15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432" name="Google Shape;1432;p1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33" name="Google Shape;1433;p1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434" name="Google Shape;1434;p1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35" name="Google Shape;1435;p15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436" name="Google Shape;1436;p15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37" name="Google Shape;1437;p15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1438" name="Google Shape;1438;p15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39" name="Google Shape;1439;p15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1440" name="Google Shape;1440;p1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1441" name="Google Shape;1441;p15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1442" name="Google Shape;1442;p1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43" name="Google Shape;1443;p1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1444" name="Google Shape;1444;p1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45" name="Google Shape;1445;p15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1446" name="Google Shape;1446;p15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47" name="Google Shape;1447;p15"/>
          <p:cNvSpPr txBox="1"/>
          <p:nvPr/>
        </p:nvSpPr>
        <p:spPr>
          <a:xfrm>
            <a:off x="6300192" y="1653425"/>
            <a:ext cx="15985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주문결제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15"/>
          <p:cNvSpPr txBox="1"/>
          <p:nvPr/>
        </p:nvSpPr>
        <p:spPr>
          <a:xfrm>
            <a:off x="2767583" y="1639821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/>
          </a:p>
        </p:txBody>
      </p:sp>
      <p:cxnSp>
        <p:nvCxnSpPr>
          <p:cNvPr id="1449" name="Google Shape;1449;p15"/>
          <p:cNvCxnSpPr/>
          <p:nvPr/>
        </p:nvCxnSpPr>
        <p:spPr>
          <a:xfrm>
            <a:off x="2843808" y="1870856"/>
            <a:ext cx="5165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0" name="Google Shape;1450;p15"/>
          <p:cNvSpPr/>
          <p:nvPr/>
        </p:nvSpPr>
        <p:spPr>
          <a:xfrm>
            <a:off x="2697308" y="1606410"/>
            <a:ext cx="5475092" cy="584709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p15"/>
          <p:cNvSpPr/>
          <p:nvPr/>
        </p:nvSpPr>
        <p:spPr>
          <a:xfrm>
            <a:off x="7397901" y="1106577"/>
            <a:ext cx="1124829" cy="288749"/>
          </a:xfrm>
          <a:prstGeom prst="wedgeRoundRectCallout">
            <a:avLst>
              <a:gd fmla="val -7055" name="adj1"/>
              <a:gd fmla="val 10579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네비게이션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스크린샷이(가) 표시된 사진&#10;&#10;자동 생성된 설명" id="1452" name="Google Shape;1452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25038" y="1934314"/>
            <a:ext cx="5164110" cy="544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6"/>
          <p:cNvGrpSpPr/>
          <p:nvPr/>
        </p:nvGrpSpPr>
        <p:grpSpPr>
          <a:xfrm>
            <a:off x="3786182" y="1755825"/>
            <a:ext cx="3808327" cy="2173241"/>
            <a:chOff x="3531387" y="1428736"/>
            <a:chExt cx="4398199" cy="2509854"/>
          </a:xfrm>
        </p:grpSpPr>
        <p:grpSp>
          <p:nvGrpSpPr>
            <p:cNvPr id="1458" name="Google Shape;1458;p16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459" name="Google Shape;1459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1" name="Google Shape;1461;p16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462" name="Google Shape;1462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4" name="Google Shape;1464;p16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465" name="Google Shape;1465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7" name="Google Shape;1467;p16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468" name="Google Shape;1468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0" name="Google Shape;1470;p16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471" name="Google Shape;1471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3" name="Google Shape;1473;p16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474" name="Google Shape;1474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6" name="Google Shape;1476;p16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477" name="Google Shape;1477;p16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479" name="Google Shape;1479;p16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Main_index</a:t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0" name="Google Shape;1480;p16"/>
          <p:cNvGraphicFramePr/>
          <p:nvPr/>
        </p:nvGraphicFramePr>
        <p:xfrm>
          <a:off x="1142976" y="2996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929475"/>
              </a:tblGrid>
              <a:tr h="1143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1" name="Google Shape;1481;p16"/>
          <p:cNvSpPr/>
          <p:nvPr/>
        </p:nvSpPr>
        <p:spPr>
          <a:xfrm>
            <a:off x="4572000" y="3681715"/>
            <a:ext cx="21755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2" name="Google Shape;1482;p16"/>
          <p:cNvGraphicFramePr/>
          <p:nvPr/>
        </p:nvGraphicFramePr>
        <p:xfrm>
          <a:off x="1285852" y="3244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214575"/>
              </a:tblGrid>
              <a:tr h="1071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3" name="Google Shape;1483;p16"/>
          <p:cNvSpPr/>
          <p:nvPr/>
        </p:nvSpPr>
        <p:spPr>
          <a:xfrm>
            <a:off x="1948961" y="3601977"/>
            <a:ext cx="9028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sp>
        <p:nvSpPr>
          <p:cNvPr id="1484" name="Google Shape;1484;p16"/>
          <p:cNvSpPr/>
          <p:nvPr/>
        </p:nvSpPr>
        <p:spPr>
          <a:xfrm>
            <a:off x="2228055" y="2448987"/>
            <a:ext cx="16001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추리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5" name="Google Shape;1485;p16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6" name="Google Shape;1486;p16"/>
          <p:cNvGraphicFramePr/>
          <p:nvPr/>
        </p:nvGraphicFramePr>
        <p:xfrm>
          <a:off x="1142976" y="1542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7" name="Google Shape;1487;p16"/>
          <p:cNvGraphicFramePr/>
          <p:nvPr/>
        </p:nvGraphicFramePr>
        <p:xfrm>
          <a:off x="1864871" y="1541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8" name="Google Shape;1488;p16"/>
          <p:cNvGraphicFramePr/>
          <p:nvPr/>
        </p:nvGraphicFramePr>
        <p:xfrm>
          <a:off x="2586766" y="1541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9" name="Google Shape;1489;p16"/>
          <p:cNvGraphicFramePr/>
          <p:nvPr/>
        </p:nvGraphicFramePr>
        <p:xfrm>
          <a:off x="3308183" y="1539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0" name="Google Shape;1490;p16"/>
          <p:cNvGraphicFramePr/>
          <p:nvPr/>
        </p:nvGraphicFramePr>
        <p:xfrm>
          <a:off x="4028825" y="154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1" name="Google Shape;1491;p16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" name="Google Shape;1492;p16"/>
          <p:cNvGraphicFramePr/>
          <p:nvPr/>
        </p:nvGraphicFramePr>
        <p:xfrm>
          <a:off x="2786050" y="457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3714775"/>
              </a:tblGrid>
              <a:tr h="135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3" name="Google Shape;1493;p16"/>
          <p:cNvGraphicFramePr/>
          <p:nvPr/>
        </p:nvGraphicFramePr>
        <p:xfrm>
          <a:off x="6572264" y="457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00200"/>
              </a:tblGrid>
              <a:tr h="135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94" name="Google Shape;1494;p16"/>
          <p:cNvGrpSpPr/>
          <p:nvPr/>
        </p:nvGrpSpPr>
        <p:grpSpPr>
          <a:xfrm>
            <a:off x="6643702" y="4643446"/>
            <a:ext cx="430216" cy="193712"/>
            <a:chOff x="500034" y="6072206"/>
            <a:chExt cx="430216" cy="193712"/>
          </a:xfrm>
        </p:grpSpPr>
        <p:cxnSp>
          <p:nvCxnSpPr>
            <p:cNvPr id="1495" name="Google Shape;1495;p16"/>
            <p:cNvCxnSpPr/>
            <p:nvPr/>
          </p:nvCxnSpPr>
          <p:spPr>
            <a:xfrm rot="-5400000">
              <a:off x="41287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6" name="Google Shape;1496;p16"/>
            <p:cNvCxnSpPr/>
            <p:nvPr/>
          </p:nvCxnSpPr>
          <p:spPr>
            <a:xfrm>
              <a:off x="500034" y="6072206"/>
              <a:ext cx="419898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7" name="Google Shape;1497;p16"/>
            <p:cNvCxnSpPr/>
            <p:nvPr/>
          </p:nvCxnSpPr>
          <p:spPr>
            <a:xfrm rot="-5400000">
              <a:off x="83945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8" name="Google Shape;1498;p16"/>
          <p:cNvSpPr/>
          <p:nvPr/>
        </p:nvSpPr>
        <p:spPr>
          <a:xfrm>
            <a:off x="6669514" y="4643446"/>
            <a:ext cx="14029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 업데이트</a:t>
            </a:r>
            <a:endParaRPr/>
          </a:p>
        </p:txBody>
      </p:sp>
      <p:sp>
        <p:nvSpPr>
          <p:cNvPr id="1499" name="Google Shape;1499;p16"/>
          <p:cNvSpPr/>
          <p:nvPr/>
        </p:nvSpPr>
        <p:spPr>
          <a:xfrm>
            <a:off x="6572264" y="4929198"/>
            <a:ext cx="14830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07-16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0" name="Google Shape;1500;p16"/>
          <p:cNvSpPr/>
          <p:nvPr/>
        </p:nvSpPr>
        <p:spPr>
          <a:xfrm>
            <a:off x="7526214" y="5713886"/>
            <a:ext cx="4860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1" name="Google Shape;1501;p16"/>
          <p:cNvCxnSpPr/>
          <p:nvPr/>
        </p:nvCxnSpPr>
        <p:spPr>
          <a:xfrm rot="-5400000">
            <a:off x="2770330" y="4746364"/>
            <a:ext cx="180000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2" name="Google Shape;1502;p16"/>
          <p:cNvCxnSpPr/>
          <p:nvPr/>
        </p:nvCxnSpPr>
        <p:spPr>
          <a:xfrm>
            <a:off x="2857488" y="4643446"/>
            <a:ext cx="720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3" name="Google Shape;1503;p16"/>
          <p:cNvCxnSpPr/>
          <p:nvPr/>
        </p:nvCxnSpPr>
        <p:spPr>
          <a:xfrm rot="-5400000">
            <a:off x="3482662" y="4746364"/>
            <a:ext cx="180000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4" name="Google Shape;1504;p16"/>
          <p:cNvSpPr/>
          <p:nvPr/>
        </p:nvSpPr>
        <p:spPr>
          <a:xfrm>
            <a:off x="2857488" y="4643446"/>
            <a:ext cx="179247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신규아이템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   아이템</a:t>
            </a:r>
            <a:endParaRPr/>
          </a:p>
        </p:txBody>
      </p:sp>
      <p:graphicFrame>
        <p:nvGraphicFramePr>
          <p:cNvPr id="1505" name="Google Shape;1505;p16"/>
          <p:cNvGraphicFramePr/>
          <p:nvPr/>
        </p:nvGraphicFramePr>
        <p:xfrm>
          <a:off x="2857488" y="507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857250"/>
              </a:tblGrid>
              <a:tr h="78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셈네일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6" name="Google Shape;1506;p16"/>
          <p:cNvSpPr/>
          <p:nvPr/>
        </p:nvSpPr>
        <p:spPr>
          <a:xfrm>
            <a:off x="6014796" y="4643446"/>
            <a:ext cx="4860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07" name="Google Shape;1507;p16"/>
          <p:cNvGraphicFramePr/>
          <p:nvPr/>
        </p:nvGraphicFramePr>
        <p:xfrm>
          <a:off x="3762369" y="507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857250"/>
              </a:tblGrid>
              <a:tr h="78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셈네일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8" name="Google Shape;1508;p16"/>
          <p:cNvGraphicFramePr/>
          <p:nvPr/>
        </p:nvGraphicFramePr>
        <p:xfrm>
          <a:off x="4667250" y="507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857250"/>
              </a:tblGrid>
              <a:tr h="78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셈네일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9" name="Google Shape;1509;p16"/>
          <p:cNvGraphicFramePr/>
          <p:nvPr/>
        </p:nvGraphicFramePr>
        <p:xfrm>
          <a:off x="5572132" y="507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857250"/>
              </a:tblGrid>
              <a:tr h="78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셈네일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0" name="Google Shape;1510;p16"/>
          <p:cNvSpPr/>
          <p:nvPr/>
        </p:nvSpPr>
        <p:spPr>
          <a:xfrm>
            <a:off x="-157102" y="3061828"/>
            <a:ext cx="1357322" cy="214314"/>
          </a:xfrm>
          <a:prstGeom prst="wedgeRoundRectCallout">
            <a:avLst>
              <a:gd fmla="val 21457" name="adj1"/>
              <a:gd fmla="val 11816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 다음페이지 전환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1" name="Google Shape;1511;p16"/>
          <p:cNvSpPr/>
          <p:nvPr/>
        </p:nvSpPr>
        <p:spPr>
          <a:xfrm>
            <a:off x="8286775" y="3214686"/>
            <a:ext cx="6777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pixel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웹상에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보여지는화면 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2" name="Google Shape;1512;p16"/>
          <p:cNvCxnSpPr/>
          <p:nvPr/>
        </p:nvCxnSpPr>
        <p:spPr>
          <a:xfrm rot="10800000">
            <a:off x="8215338" y="999103"/>
            <a:ext cx="142876" cy="1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3" name="Google Shape;1513;p16"/>
          <p:cNvCxnSpPr/>
          <p:nvPr/>
        </p:nvCxnSpPr>
        <p:spPr>
          <a:xfrm rot="10800000">
            <a:off x="8215338" y="5928325"/>
            <a:ext cx="142876" cy="1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4" name="Google Shape;1514;p16"/>
          <p:cNvCxnSpPr/>
          <p:nvPr/>
        </p:nvCxnSpPr>
        <p:spPr>
          <a:xfrm rot="-5400000">
            <a:off x="5822959" y="3464719"/>
            <a:ext cx="4928428" cy="7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5" name="Google Shape;1515;p16"/>
          <p:cNvCxnSpPr/>
          <p:nvPr/>
        </p:nvCxnSpPr>
        <p:spPr>
          <a:xfrm rot="5400000">
            <a:off x="1072332" y="6428602"/>
            <a:ext cx="142876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6" name="Google Shape;1516;p16"/>
          <p:cNvCxnSpPr/>
          <p:nvPr/>
        </p:nvCxnSpPr>
        <p:spPr>
          <a:xfrm rot="5400000">
            <a:off x="8000228" y="6428602"/>
            <a:ext cx="142876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7" name="Google Shape;1517;p16"/>
          <p:cNvCxnSpPr/>
          <p:nvPr/>
        </p:nvCxnSpPr>
        <p:spPr>
          <a:xfrm rot="10800000">
            <a:off x="1160462" y="6429396"/>
            <a:ext cx="6912000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8" name="Google Shape;1518;p16"/>
          <p:cNvSpPr/>
          <p:nvPr/>
        </p:nvSpPr>
        <p:spPr>
          <a:xfrm>
            <a:off x="4447480" y="6428266"/>
            <a:ext cx="72327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1200 pixel 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9" name="Google Shape;1519;p16"/>
          <p:cNvSpPr/>
          <p:nvPr/>
        </p:nvSpPr>
        <p:spPr>
          <a:xfrm>
            <a:off x="123727" y="2091797"/>
            <a:ext cx="1214478" cy="714380"/>
          </a:xfrm>
          <a:prstGeom prst="wedgeRoundRectCallout">
            <a:avLst>
              <a:gd fmla="val 59352" name="adj1"/>
              <a:gd fmla="val -2278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여기를 좁더 좁게 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“스타트”를 위로하고 아바타부분도 위로....”시안2” 참고~ 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0" name="Google Shape;1520;p16"/>
          <p:cNvSpPr/>
          <p:nvPr/>
        </p:nvSpPr>
        <p:spPr>
          <a:xfrm>
            <a:off x="6215074" y="5429264"/>
            <a:ext cx="928694" cy="785818"/>
          </a:xfrm>
          <a:prstGeom prst="wedgeRoundRectCallout">
            <a:avLst>
              <a:gd fmla="val -59971" name="adj1"/>
              <a:gd fmla="val -20684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띠표현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“히트”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“베스트”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“신규”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1" name="Google Shape;1521;p16"/>
          <p:cNvGraphicFramePr/>
          <p:nvPr/>
        </p:nvGraphicFramePr>
        <p:xfrm>
          <a:off x="1142976" y="457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35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2" name="Google Shape;1522;p16"/>
          <p:cNvGraphicFramePr/>
          <p:nvPr/>
        </p:nvGraphicFramePr>
        <p:xfrm>
          <a:off x="1714480" y="4714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928700"/>
              </a:tblGrid>
              <a:tr h="13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4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3" name="Google Shape;1523;p16"/>
          <p:cNvGraphicFramePr/>
          <p:nvPr/>
        </p:nvGraphicFramePr>
        <p:xfrm>
          <a:off x="1714480" y="4929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928700"/>
              </a:tblGrid>
              <a:tr h="13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4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24" name="Google Shape;1524;p16"/>
          <p:cNvSpPr/>
          <p:nvPr/>
        </p:nvSpPr>
        <p:spPr>
          <a:xfrm>
            <a:off x="1142976" y="4733520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5" name="Google Shape;1525;p16"/>
          <p:cNvGraphicFramePr/>
          <p:nvPr/>
        </p:nvGraphicFramePr>
        <p:xfrm>
          <a:off x="1285852" y="52159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357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16"/>
          <p:cNvSpPr/>
          <p:nvPr/>
        </p:nvSpPr>
        <p:spPr>
          <a:xfrm>
            <a:off x="1500166" y="5643578"/>
            <a:ext cx="12458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   회원가입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윤윤석\Desktop\images\KongG-002_17b_7_03.png" id="1527" name="Google Shape;15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4" y="5546512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16"/>
          <p:cNvSpPr/>
          <p:nvPr/>
        </p:nvSpPr>
        <p:spPr>
          <a:xfrm>
            <a:off x="2029088" y="5500702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아이디저장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9" name="Google Shape;1529;p16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30" name="Google Shape;1530;p16"/>
          <p:cNvSpPr/>
          <p:nvPr/>
        </p:nvSpPr>
        <p:spPr>
          <a:xfrm>
            <a:off x="1142976" y="592933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1" name="Google Shape;1531;p16"/>
          <p:cNvGrpSpPr/>
          <p:nvPr/>
        </p:nvGrpSpPr>
        <p:grpSpPr>
          <a:xfrm>
            <a:off x="6872922" y="6525344"/>
            <a:ext cx="2161169" cy="224969"/>
            <a:chOff x="6872922" y="6525344"/>
            <a:chExt cx="2161169" cy="224969"/>
          </a:xfrm>
        </p:grpSpPr>
        <p:sp>
          <p:nvSpPr>
            <p:cNvPr id="1532" name="Google Shape;1532;p16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534" name="Google Shape;1534;p16"/>
          <p:cNvGraphicFramePr/>
          <p:nvPr/>
        </p:nvGraphicFramePr>
        <p:xfrm>
          <a:off x="3357445" y="1056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513075"/>
              </a:tblGrid>
              <a:tr h="29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</a:t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535" name="Google Shape;1535;p16"/>
          <p:cNvGrpSpPr/>
          <p:nvPr/>
        </p:nvGrpSpPr>
        <p:grpSpPr>
          <a:xfrm>
            <a:off x="5871322" y="629678"/>
            <a:ext cx="2409700" cy="216803"/>
            <a:chOff x="6457067" y="602035"/>
            <a:chExt cx="2077330" cy="216803"/>
          </a:xfrm>
        </p:grpSpPr>
        <p:sp>
          <p:nvSpPr>
            <p:cNvPr id="1536" name="Google Shape;1536;p16"/>
            <p:cNvSpPr txBox="1"/>
            <p:nvPr/>
          </p:nvSpPr>
          <p:spPr>
            <a:xfrm>
              <a:off x="6457067" y="603394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/>
            </a:p>
          </p:txBody>
        </p:sp>
        <p:sp>
          <p:nvSpPr>
            <p:cNvPr id="1537" name="Google Shape;1537;p16"/>
            <p:cNvSpPr txBox="1"/>
            <p:nvPr/>
          </p:nvSpPr>
          <p:spPr>
            <a:xfrm>
              <a:off x="6852264" y="602035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/>
            </a:p>
          </p:txBody>
        </p:sp>
        <p:sp>
          <p:nvSpPr>
            <p:cNvPr id="1538" name="Google Shape;1538;p16"/>
            <p:cNvSpPr txBox="1"/>
            <p:nvPr/>
          </p:nvSpPr>
          <p:spPr>
            <a:xfrm>
              <a:off x="7341225" y="602035"/>
              <a:ext cx="6976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 sz="800" u="sng">
                <a:solidFill>
                  <a:srgbClr val="36609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9" name="Google Shape;1539;p16"/>
            <p:cNvSpPr txBox="1"/>
            <p:nvPr/>
          </p:nvSpPr>
          <p:spPr>
            <a:xfrm>
              <a:off x="7939362" y="602035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장바구니</a:t>
              </a:r>
              <a:endParaRPr/>
            </a:p>
          </p:txBody>
        </p:sp>
      </p:grpSp>
      <p:pic>
        <p:nvPicPr>
          <p:cNvPr descr="쇼핑 카트" id="1540" name="Google Shape;15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9761" y="674224"/>
            <a:ext cx="111283" cy="111283"/>
          </a:xfrm>
          <a:prstGeom prst="rect">
            <a:avLst/>
          </a:prstGeom>
          <a:noFill/>
          <a:ln>
            <a:noFill/>
          </a:ln>
        </p:spPr>
      </p:pic>
      <p:sp>
        <p:nvSpPr>
          <p:cNvPr descr="돋보기" id="1541" name="Google Shape;1541;p16"/>
          <p:cNvSpPr/>
          <p:nvPr/>
        </p:nvSpPr>
        <p:spPr>
          <a:xfrm>
            <a:off x="5622262" y="1122189"/>
            <a:ext cx="171515" cy="171651"/>
          </a:xfrm>
          <a:custGeom>
            <a:rect b="b" l="l" r="r" t="t"/>
            <a:pathLst>
              <a:path extrusionOk="0" h="171651" w="171515">
                <a:moveTo>
                  <a:pt x="167088" y="145578"/>
                </a:moveTo>
                <a:lnTo>
                  <a:pt x="139928" y="118418"/>
                </a:lnTo>
                <a:cubicBezTo>
                  <a:pt x="136235" y="114724"/>
                  <a:pt x="131237" y="113420"/>
                  <a:pt x="126457" y="114289"/>
                </a:cubicBezTo>
                <a:lnTo>
                  <a:pt x="116897" y="104729"/>
                </a:lnTo>
                <a:cubicBezTo>
                  <a:pt x="125371" y="93865"/>
                  <a:pt x="130368" y="79959"/>
                  <a:pt x="130368" y="65184"/>
                </a:cubicBezTo>
                <a:cubicBezTo>
                  <a:pt x="130368" y="29333"/>
                  <a:pt x="101035" y="0"/>
                  <a:pt x="65184" y="0"/>
                </a:cubicBezTo>
                <a:cubicBezTo>
                  <a:pt x="29333" y="0"/>
                  <a:pt x="0" y="29333"/>
                  <a:pt x="0" y="65184"/>
                </a:cubicBezTo>
                <a:cubicBezTo>
                  <a:pt x="0" y="101035"/>
                  <a:pt x="29333" y="130368"/>
                  <a:pt x="65184" y="130368"/>
                </a:cubicBezTo>
                <a:cubicBezTo>
                  <a:pt x="79959" y="130368"/>
                  <a:pt x="93648" y="125371"/>
                  <a:pt x="104729" y="116897"/>
                </a:cubicBezTo>
                <a:lnTo>
                  <a:pt x="114289" y="126457"/>
                </a:lnTo>
                <a:cubicBezTo>
                  <a:pt x="113420" y="131237"/>
                  <a:pt x="114724" y="136235"/>
                  <a:pt x="118418" y="139928"/>
                </a:cubicBezTo>
                <a:lnTo>
                  <a:pt x="145578" y="167088"/>
                </a:lnTo>
                <a:cubicBezTo>
                  <a:pt x="148620" y="170130"/>
                  <a:pt x="152531" y="171651"/>
                  <a:pt x="156442" y="171651"/>
                </a:cubicBezTo>
                <a:cubicBezTo>
                  <a:pt x="160353" y="171651"/>
                  <a:pt x="164264" y="170130"/>
                  <a:pt x="167306" y="167088"/>
                </a:cubicBezTo>
                <a:cubicBezTo>
                  <a:pt x="172955" y="161005"/>
                  <a:pt x="172955" y="151444"/>
                  <a:pt x="167088" y="145578"/>
                </a:cubicBezTo>
                <a:close/>
                <a:moveTo>
                  <a:pt x="64967" y="117114"/>
                </a:moveTo>
                <a:cubicBezTo>
                  <a:pt x="36286" y="117114"/>
                  <a:pt x="12820" y="93648"/>
                  <a:pt x="12820" y="64967"/>
                </a:cubicBezTo>
                <a:cubicBezTo>
                  <a:pt x="12820" y="36286"/>
                  <a:pt x="36286" y="12820"/>
                  <a:pt x="64967" y="12820"/>
                </a:cubicBezTo>
                <a:cubicBezTo>
                  <a:pt x="93648" y="12820"/>
                  <a:pt x="117114" y="36286"/>
                  <a:pt x="117114" y="64967"/>
                </a:cubicBezTo>
                <a:cubicBezTo>
                  <a:pt x="117114" y="93648"/>
                  <a:pt x="93648" y="117114"/>
                  <a:pt x="64967" y="11711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" name="Google Shape;1546;p17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2_1.게임소개</a:t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547" name="Google Shape;1547;p17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1548" name="Google Shape;1548;p17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549" name="Google Shape;1549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0" name="Google Shape;1550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1" name="Google Shape;1551;p1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552" name="Google Shape;1552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3" name="Google Shape;1553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4" name="Google Shape;1554;p17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555" name="Google Shape;1555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6" name="Google Shape;1556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7" name="Google Shape;1557;p17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558" name="Google Shape;1558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9" name="Google Shape;1559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0" name="Google Shape;1560;p17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561" name="Google Shape;1561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2" name="Google Shape;1562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3" name="Google Shape;1563;p17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564" name="Google Shape;1564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5" name="Google Shape;1565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6" name="Google Shape;1566;p17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567" name="Google Shape;1567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8" name="Google Shape;1568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69" name="Google Shape;1569;p17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0" name="Google Shape;1570;p17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1" name="Google Shape;1571;p17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2" name="Google Shape;1572;p17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73" name="Google Shape;1573;p17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4" name="Google Shape;1574;p17"/>
          <p:cNvSpPr/>
          <p:nvPr/>
        </p:nvSpPr>
        <p:spPr>
          <a:xfrm>
            <a:off x="6500867" y="2000240"/>
            <a:ext cx="15760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마온소개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5" name="Google Shape;1575;p17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21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6" name="Google Shape;1576;p17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7" name="Google Shape;1577;p17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마온소개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78" name="Google Shape;1578;p17"/>
          <p:cNvSpPr/>
          <p:nvPr/>
        </p:nvSpPr>
        <p:spPr>
          <a:xfrm>
            <a:off x="1190883" y="4143380"/>
            <a:ext cx="5950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레벨체계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직업소개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게임규칙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9" name="Google Shape;1579;p17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580" name="Google Shape;1580;p17"/>
            <p:cNvCxnSpPr/>
            <p:nvPr/>
          </p:nvCxnSpPr>
          <p:spPr>
            <a:xfrm rot="10800000">
              <a:off x="1239735" y="435769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1" name="Google Shape;1581;p17"/>
            <p:cNvCxnSpPr/>
            <p:nvPr/>
          </p:nvCxnSpPr>
          <p:spPr>
            <a:xfrm rot="10800000">
              <a:off x="1239735" y="460772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2" name="Google Shape;1582;p17"/>
            <p:cNvCxnSpPr/>
            <p:nvPr/>
          </p:nvCxnSpPr>
          <p:spPr>
            <a:xfrm rot="10800000">
              <a:off x="1239735" y="485776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3" name="Google Shape;1583;p17"/>
            <p:cNvCxnSpPr/>
            <p:nvPr/>
          </p:nvCxnSpPr>
          <p:spPr>
            <a:xfrm rot="10800000">
              <a:off x="1239735" y="5107793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4" name="Google Shape;1584;p17"/>
            <p:cNvCxnSpPr/>
            <p:nvPr/>
          </p:nvCxnSpPr>
          <p:spPr>
            <a:xfrm rot="10800000">
              <a:off x="1239735" y="5357826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5" name="Google Shape;1585;p17"/>
            <p:cNvCxnSpPr/>
            <p:nvPr/>
          </p:nvCxnSpPr>
          <p:spPr>
            <a:xfrm rot="10800000">
              <a:off x="1239735" y="5607859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6" name="Google Shape;1586;p17"/>
          <p:cNvGrpSpPr/>
          <p:nvPr/>
        </p:nvGrpSpPr>
        <p:grpSpPr>
          <a:xfrm>
            <a:off x="5715008" y="2573292"/>
            <a:ext cx="2000264" cy="1141460"/>
            <a:chOff x="3531387" y="1428736"/>
            <a:chExt cx="4398199" cy="2509854"/>
          </a:xfrm>
        </p:grpSpPr>
        <p:grpSp>
          <p:nvGrpSpPr>
            <p:cNvPr id="1587" name="Google Shape;1587;p17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588" name="Google Shape;1588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9" name="Google Shape;1589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0" name="Google Shape;1590;p17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591" name="Google Shape;1591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2" name="Google Shape;1592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3" name="Google Shape;1593;p17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594" name="Google Shape;1594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5" name="Google Shape;1595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6" name="Google Shape;1596;p17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597" name="Google Shape;1597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8" name="Google Shape;1598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9" name="Google Shape;1599;p17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600" name="Google Shape;1600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1" name="Google Shape;1601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02" name="Google Shape;1602;p17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603" name="Google Shape;1603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4" name="Google Shape;1604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05" name="Google Shape;1605;p17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606" name="Google Shape;1606;p17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7" name="Google Shape;1607;p17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608" name="Google Shape;1608;p17"/>
          <p:cNvGraphicFramePr/>
          <p:nvPr/>
        </p:nvGraphicFramePr>
        <p:xfrm>
          <a:off x="5643570" y="334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286025"/>
              </a:tblGrid>
              <a:tr h="193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09" name="Google Shape;1609;p17"/>
          <p:cNvSpPr txBox="1"/>
          <p:nvPr/>
        </p:nvSpPr>
        <p:spPr>
          <a:xfrm>
            <a:off x="2928926" y="2500306"/>
            <a:ext cx="41649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는 무엇인가?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마피아의 거짓 알리바이를 추리 하는 게임이다.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식으로 추리하며 게임을 진행하는가?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게임이 시작되고 난 후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연습게임온라인가 특정 지역에 지뢰를 매설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지역에 갔었던 시민 중 해당 지뢰를 밟은 시민은 지뢰를 밟고 사망 하게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이때, 연습게임온라인 는 재빨리 다른 지역으로 옮겨갈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거짓 지역을 선택한 마피아는 해당 지역 내에 시민들은 사건이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발생하기 전 인원을 알고 있기 때문에 우리 지역 내 마피아가 있음을 추측 하게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시민은 연습게임온라인 를 투표를 이용해 잡아 낼 수 있으며,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마피아는 스파이의 도움을 받아 마지막까지 시민에게 잡히지 않으면 승리한다.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(게임 중 시민에게 발각 당하여 마피아가 투표로 처형당한다면 시민이 승리 하게 된다.)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0" name="Google Shape;1610;p17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1" name="Google Shape;1611;p17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2" name="Google Shape;1612;p17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3" name="Google Shape;1613;p17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14" name="Google Shape;1614;p17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마온일찐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5" name="Google Shape;1615;p17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6" name="Google Shape;1616;p17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17" name="Google Shape;1617;p17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8" name="Google Shape;1618;p17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9" name="Google Shape;1619;p17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0" name="Google Shape;1620;p17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1" name="Google Shape;1621;p17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2" name="Google Shape;1622;p17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3" name="Google Shape;1623;p17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4" name="Google Shape;1624;p17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625" name="Google Shape;1625;p17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6" name="Google Shape;1626;p17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graphicFrame>
        <p:nvGraphicFramePr>
          <p:cNvPr id="1627" name="Google Shape;1627;p17"/>
          <p:cNvGraphicFramePr/>
          <p:nvPr/>
        </p:nvGraphicFramePr>
        <p:xfrm>
          <a:off x="142844" y="6429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8858300"/>
              </a:tblGrid>
              <a:tr h="6072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69803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8" name="Google Shape;1628;p17"/>
          <p:cNvGraphicFramePr/>
          <p:nvPr/>
        </p:nvGraphicFramePr>
        <p:xfrm>
          <a:off x="1071538" y="1500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857525"/>
              </a:tblGrid>
              <a:tr h="35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9" name="Google Shape;1629;p17"/>
          <p:cNvGraphicFramePr/>
          <p:nvPr/>
        </p:nvGraphicFramePr>
        <p:xfrm>
          <a:off x="1071538" y="1500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85752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아이디/비밀번호 찾기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0" name="Google Shape;1630;p17"/>
          <p:cNvGraphicFramePr/>
          <p:nvPr/>
        </p:nvGraphicFramePr>
        <p:xfrm>
          <a:off x="1785918" y="2928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31" name="Google Shape;1631;p17"/>
          <p:cNvSpPr/>
          <p:nvPr/>
        </p:nvSpPr>
        <p:spPr>
          <a:xfrm>
            <a:off x="1142976" y="1785926"/>
            <a:ext cx="23574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아이디 확인 : :</a:t>
            </a:r>
            <a:endParaRPr/>
          </a:p>
        </p:txBody>
      </p:sp>
      <p:graphicFrame>
        <p:nvGraphicFramePr>
          <p:cNvPr id="1632" name="Google Shape;1632;p17"/>
          <p:cNvGraphicFramePr/>
          <p:nvPr/>
        </p:nvGraphicFramePr>
        <p:xfrm>
          <a:off x="2571736" y="2928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취소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33" name="Google Shape;1633;p17"/>
          <p:cNvSpPr/>
          <p:nvPr/>
        </p:nvSpPr>
        <p:spPr>
          <a:xfrm>
            <a:off x="1214414" y="2143116"/>
            <a:ext cx="23574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4" name="Google Shape;1634;p17"/>
          <p:cNvGraphicFramePr/>
          <p:nvPr/>
        </p:nvGraphicFramePr>
        <p:xfrm>
          <a:off x="2000232" y="2143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5" name="Google Shape;1635;p17"/>
          <p:cNvGraphicFramePr/>
          <p:nvPr/>
        </p:nvGraphicFramePr>
        <p:xfrm>
          <a:off x="2928926" y="2143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36" name="Google Shape;1636;p17"/>
          <p:cNvSpPr/>
          <p:nvPr/>
        </p:nvSpPr>
        <p:spPr>
          <a:xfrm>
            <a:off x="2714612" y="2143116"/>
            <a:ext cx="214314" cy="21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graphicFrame>
        <p:nvGraphicFramePr>
          <p:cNvPr id="1637" name="Google Shape;1637;p17"/>
          <p:cNvGraphicFramePr/>
          <p:nvPr/>
        </p:nvGraphicFramePr>
        <p:xfrm>
          <a:off x="2000232" y="2429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638" name="Google Shape;1638;p17"/>
          <p:cNvCxnSpPr/>
          <p:nvPr/>
        </p:nvCxnSpPr>
        <p:spPr>
          <a:xfrm rot="10800000">
            <a:off x="1071540" y="2786058"/>
            <a:ext cx="2857519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9" name="Google Shape;1639;p17"/>
          <p:cNvSpPr/>
          <p:nvPr/>
        </p:nvSpPr>
        <p:spPr>
          <a:xfrm>
            <a:off x="1142976" y="3357562"/>
            <a:ext cx="23574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: 비밀번호 확인 : :</a:t>
            </a:r>
            <a:endParaRPr/>
          </a:p>
        </p:txBody>
      </p:sp>
      <p:cxnSp>
        <p:nvCxnSpPr>
          <p:cNvPr id="1640" name="Google Shape;1640;p17"/>
          <p:cNvCxnSpPr/>
          <p:nvPr/>
        </p:nvCxnSpPr>
        <p:spPr>
          <a:xfrm rot="10800000">
            <a:off x="1071538" y="3286124"/>
            <a:ext cx="2857519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1" name="Google Shape;1641;p17"/>
          <p:cNvSpPr/>
          <p:nvPr/>
        </p:nvSpPr>
        <p:spPr>
          <a:xfrm>
            <a:off x="1214414" y="3681715"/>
            <a:ext cx="23574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2" name="Google Shape;1642;p17"/>
          <p:cNvGraphicFramePr/>
          <p:nvPr/>
        </p:nvGraphicFramePr>
        <p:xfrm>
          <a:off x="2000232" y="3714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3" name="Google Shape;1643;p17"/>
          <p:cNvGraphicFramePr/>
          <p:nvPr/>
        </p:nvGraphicFramePr>
        <p:xfrm>
          <a:off x="2000232" y="3965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4" name="Google Shape;1644;p17"/>
          <p:cNvGraphicFramePr/>
          <p:nvPr/>
        </p:nvGraphicFramePr>
        <p:xfrm>
          <a:off x="2000232" y="4215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5" name="Google Shape;1645;p17"/>
          <p:cNvGraphicFramePr/>
          <p:nvPr/>
        </p:nvGraphicFramePr>
        <p:xfrm>
          <a:off x="2928926" y="4214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46" name="Google Shape;1646;p17"/>
          <p:cNvSpPr/>
          <p:nvPr/>
        </p:nvSpPr>
        <p:spPr>
          <a:xfrm>
            <a:off x="2714612" y="4214818"/>
            <a:ext cx="214314" cy="21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/>
          </a:p>
        </p:txBody>
      </p:sp>
      <p:cxnSp>
        <p:nvCxnSpPr>
          <p:cNvPr id="1647" name="Google Shape;1647;p17"/>
          <p:cNvCxnSpPr/>
          <p:nvPr/>
        </p:nvCxnSpPr>
        <p:spPr>
          <a:xfrm rot="10800000">
            <a:off x="1071538" y="4572008"/>
            <a:ext cx="2857519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648" name="Google Shape;1648;p17"/>
          <p:cNvGraphicFramePr/>
          <p:nvPr/>
        </p:nvGraphicFramePr>
        <p:xfrm>
          <a:off x="1785918" y="4714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9" name="Google Shape;1649;p17"/>
          <p:cNvGraphicFramePr/>
          <p:nvPr/>
        </p:nvGraphicFramePr>
        <p:xfrm>
          <a:off x="2571736" y="4714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취소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0" name="Google Shape;1650;p17"/>
          <p:cNvGraphicFramePr/>
          <p:nvPr/>
        </p:nvGraphicFramePr>
        <p:xfrm>
          <a:off x="4571998" y="1928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857525"/>
              </a:tblGrid>
              <a:tr h="171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1" name="Google Shape;1651;p17"/>
          <p:cNvGraphicFramePr/>
          <p:nvPr/>
        </p:nvGraphicFramePr>
        <p:xfrm>
          <a:off x="4571998" y="1928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85752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</a:rPr>
                        <a:t>아이디/비밀번호 찾기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1652" name="Google Shape;1652;p17"/>
          <p:cNvCxnSpPr/>
          <p:nvPr/>
        </p:nvCxnSpPr>
        <p:spPr>
          <a:xfrm rot="10800000">
            <a:off x="4572000" y="3143249"/>
            <a:ext cx="2857519" cy="158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3" name="Google Shape;1653;p17"/>
          <p:cNvSpPr/>
          <p:nvPr/>
        </p:nvSpPr>
        <p:spPr>
          <a:xfrm>
            <a:off x="4857752" y="2570614"/>
            <a:ext cx="22860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고객님의 아이디는 </a:t>
            </a: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[연습게임온라인]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/>
          </a:p>
        </p:txBody>
      </p:sp>
      <p:graphicFrame>
        <p:nvGraphicFramePr>
          <p:cNvPr id="1654" name="Google Shape;1654;p17"/>
          <p:cNvGraphicFramePr/>
          <p:nvPr/>
        </p:nvGraphicFramePr>
        <p:xfrm>
          <a:off x="5643570" y="32861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" name="Google Shape;1659;p18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1660" name="Google Shape;1660;p18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661" name="Google Shape;1661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2" name="Google Shape;1662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63" name="Google Shape;1663;p18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664" name="Google Shape;1664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5" name="Google Shape;1665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66" name="Google Shape;1666;p18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667" name="Google Shape;1667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8" name="Google Shape;1668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69" name="Google Shape;1669;p18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670" name="Google Shape;1670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1" name="Google Shape;1671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2" name="Google Shape;1672;p18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673" name="Google Shape;1673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4" name="Google Shape;1674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5" name="Google Shape;1675;p18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676" name="Google Shape;1676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7" name="Google Shape;1677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8" name="Google Shape;1678;p18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679" name="Google Shape;1679;p18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0" name="Google Shape;1680;p18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681" name="Google Shape;1681;p18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0.메인 View ( 게임화면 )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View ( 게임화면 )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2" name="Google Shape;1682;p18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3" name="Google Shape;1683;p18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4" name="Google Shape;1684;p18"/>
          <p:cNvGraphicFramePr/>
          <p:nvPr/>
        </p:nvGraphicFramePr>
        <p:xfrm>
          <a:off x="1142976" y="5072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85" name="Google Shape;1685;p18"/>
          <p:cNvGrpSpPr/>
          <p:nvPr/>
        </p:nvGrpSpPr>
        <p:grpSpPr>
          <a:xfrm>
            <a:off x="1214414" y="5130241"/>
            <a:ext cx="430216" cy="193712"/>
            <a:chOff x="500034" y="6072206"/>
            <a:chExt cx="430216" cy="193712"/>
          </a:xfrm>
        </p:grpSpPr>
        <p:cxnSp>
          <p:nvCxnSpPr>
            <p:cNvPr id="1686" name="Google Shape;1686;p18"/>
            <p:cNvCxnSpPr/>
            <p:nvPr/>
          </p:nvCxnSpPr>
          <p:spPr>
            <a:xfrm rot="-5400000">
              <a:off x="41287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7" name="Google Shape;1687;p18"/>
            <p:cNvCxnSpPr/>
            <p:nvPr/>
          </p:nvCxnSpPr>
          <p:spPr>
            <a:xfrm>
              <a:off x="500034" y="6072206"/>
              <a:ext cx="419898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8" name="Google Shape;1688;p18"/>
            <p:cNvCxnSpPr/>
            <p:nvPr/>
          </p:nvCxnSpPr>
          <p:spPr>
            <a:xfrm rot="-5400000">
              <a:off x="83945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89" name="Google Shape;1689;p18"/>
          <p:cNvSpPr/>
          <p:nvPr/>
        </p:nvSpPr>
        <p:spPr>
          <a:xfrm>
            <a:off x="1240226" y="5130241"/>
            <a:ext cx="14029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 업데이트</a:t>
            </a:r>
            <a:endParaRPr/>
          </a:p>
        </p:txBody>
      </p:sp>
      <p:sp>
        <p:nvSpPr>
          <p:cNvPr id="1690" name="Google Shape;1690;p18"/>
          <p:cNvSpPr/>
          <p:nvPr/>
        </p:nvSpPr>
        <p:spPr>
          <a:xfrm>
            <a:off x="1142976" y="5344555"/>
            <a:ext cx="1519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 07-16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 07-16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 07-16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정기점검 안내 (완료)  07-16</a:t>
            </a:r>
            <a:endParaRPr/>
          </a:p>
        </p:txBody>
      </p:sp>
      <p:sp>
        <p:nvSpPr>
          <p:cNvPr id="1691" name="Google Shape;1691;p18"/>
          <p:cNvSpPr/>
          <p:nvPr/>
        </p:nvSpPr>
        <p:spPr>
          <a:xfrm>
            <a:off x="2228582" y="5856762"/>
            <a:ext cx="4860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Google Shape;1692;p18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1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93" name="Google Shape;1693;p18"/>
          <p:cNvGrpSpPr/>
          <p:nvPr/>
        </p:nvGrpSpPr>
        <p:grpSpPr>
          <a:xfrm>
            <a:off x="1214414" y="3927936"/>
            <a:ext cx="430216" cy="193712"/>
            <a:chOff x="500034" y="6072206"/>
            <a:chExt cx="430216" cy="193712"/>
          </a:xfrm>
        </p:grpSpPr>
        <p:cxnSp>
          <p:nvCxnSpPr>
            <p:cNvPr id="1694" name="Google Shape;1694;p18"/>
            <p:cNvCxnSpPr/>
            <p:nvPr/>
          </p:nvCxnSpPr>
          <p:spPr>
            <a:xfrm rot="-5400000">
              <a:off x="41287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5" name="Google Shape;1695;p18"/>
            <p:cNvCxnSpPr/>
            <p:nvPr/>
          </p:nvCxnSpPr>
          <p:spPr>
            <a:xfrm>
              <a:off x="500034" y="6072206"/>
              <a:ext cx="419898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6" name="Google Shape;1696;p18"/>
            <p:cNvCxnSpPr/>
            <p:nvPr/>
          </p:nvCxnSpPr>
          <p:spPr>
            <a:xfrm rot="-5400000">
              <a:off x="839456" y="6175124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97" name="Google Shape;1697;p18"/>
          <p:cNvSpPr/>
          <p:nvPr/>
        </p:nvSpPr>
        <p:spPr>
          <a:xfrm>
            <a:off x="1240226" y="3927936"/>
            <a:ext cx="11448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IQ    승수</a:t>
            </a:r>
            <a:endParaRPr/>
          </a:p>
        </p:txBody>
      </p:sp>
      <p:sp>
        <p:nvSpPr>
          <p:cNvPr id="1698" name="Google Shape;1698;p18"/>
          <p:cNvSpPr/>
          <p:nvPr/>
        </p:nvSpPr>
        <p:spPr>
          <a:xfrm>
            <a:off x="1214414" y="4143380"/>
            <a:ext cx="2439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1699" name="Google Shape;1699;p18"/>
          <p:cNvSpPr/>
          <p:nvPr/>
        </p:nvSpPr>
        <p:spPr>
          <a:xfrm>
            <a:off x="2228582" y="4785192"/>
            <a:ext cx="48603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0" name="Google Shape;1700;p18"/>
          <p:cNvSpPr/>
          <p:nvPr/>
        </p:nvSpPr>
        <p:spPr>
          <a:xfrm>
            <a:off x="1848252" y="4143380"/>
            <a:ext cx="5677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303,051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273,777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242,370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240,868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240,868</a:t>
            </a:r>
            <a:endParaRPr/>
          </a:p>
        </p:txBody>
      </p:sp>
      <p:sp>
        <p:nvSpPr>
          <p:cNvPr id="1701" name="Google Shape;1701;p18"/>
          <p:cNvSpPr/>
          <p:nvPr/>
        </p:nvSpPr>
        <p:spPr>
          <a:xfrm>
            <a:off x="1428729" y="4143380"/>
            <a:ext cx="5000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이초민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Saucy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윤햄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엠마!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엠마!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1702;p18"/>
          <p:cNvSpPr txBox="1"/>
          <p:nvPr/>
        </p:nvSpPr>
        <p:spPr>
          <a:xfrm>
            <a:off x="2786050" y="2071678"/>
            <a:ext cx="642942" cy="21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 목록</a:t>
            </a:r>
            <a:endParaRPr/>
          </a:p>
        </p:txBody>
      </p:sp>
      <p:graphicFrame>
        <p:nvGraphicFramePr>
          <p:cNvPr id="1703" name="Google Shape;1703;p18"/>
          <p:cNvGraphicFramePr/>
          <p:nvPr/>
        </p:nvGraphicFramePr>
        <p:xfrm>
          <a:off x="7072330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9388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이용등급 안내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4" name="Google Shape;1704;p18"/>
          <p:cNvGraphicFramePr/>
          <p:nvPr/>
        </p:nvGraphicFramePr>
        <p:xfrm>
          <a:off x="2857489" y="2357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48577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No        방 제목                                                                   방장     인원     종류     상태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05" name="Google Shape;1705;p18"/>
          <p:cNvSpPr/>
          <p:nvPr/>
        </p:nvSpPr>
        <p:spPr>
          <a:xfrm>
            <a:off x="2857488" y="2571744"/>
            <a:ext cx="5286412" cy="28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13       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어서오세요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  7/16    아이템   대기중</a:t>
            </a:r>
            <a:endParaRPr/>
          </a:p>
        </p:txBody>
      </p:sp>
      <p:graphicFrame>
        <p:nvGraphicFramePr>
          <p:cNvPr id="1706" name="Google Shape;1706;p18"/>
          <p:cNvGraphicFramePr/>
          <p:nvPr/>
        </p:nvGraphicFramePr>
        <p:xfrm>
          <a:off x="2857489" y="3787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48577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8인        12인          16인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7" name="Google Shape;1707;p18"/>
          <p:cNvSpPr/>
          <p:nvPr/>
        </p:nvSpPr>
        <p:spPr>
          <a:xfrm>
            <a:off x="6334419" y="378619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바로시작</a:t>
            </a:r>
            <a:endParaRPr/>
          </a:p>
        </p:txBody>
      </p:sp>
      <p:sp>
        <p:nvSpPr>
          <p:cNvPr id="1708" name="Google Shape;1708;p18"/>
          <p:cNvSpPr/>
          <p:nvPr/>
        </p:nvSpPr>
        <p:spPr>
          <a:xfrm>
            <a:off x="6977361" y="378619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방만들기</a:t>
            </a:r>
            <a:endParaRPr/>
          </a:p>
        </p:txBody>
      </p:sp>
      <p:sp>
        <p:nvSpPr>
          <p:cNvPr id="1709" name="Google Shape;1709;p18"/>
          <p:cNvSpPr/>
          <p:nvPr/>
        </p:nvSpPr>
        <p:spPr>
          <a:xfrm>
            <a:off x="2857489" y="2855907"/>
            <a:ext cx="5286411" cy="28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13       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어서오세요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  7/16    아이템   대기중</a:t>
            </a:r>
            <a:endParaRPr/>
          </a:p>
        </p:txBody>
      </p:sp>
      <p:sp>
        <p:nvSpPr>
          <p:cNvPr id="1710" name="Google Shape;1710;p18"/>
          <p:cNvSpPr/>
          <p:nvPr/>
        </p:nvSpPr>
        <p:spPr>
          <a:xfrm>
            <a:off x="2857489" y="3141659"/>
            <a:ext cx="5286411" cy="28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13       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어서오세요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  7/16    아이템   대기중</a:t>
            </a:r>
            <a:endParaRPr/>
          </a:p>
        </p:txBody>
      </p:sp>
      <p:grpSp>
        <p:nvGrpSpPr>
          <p:cNvPr id="1711" name="Google Shape;1711;p18"/>
          <p:cNvGrpSpPr/>
          <p:nvPr/>
        </p:nvGrpSpPr>
        <p:grpSpPr>
          <a:xfrm>
            <a:off x="2857489" y="2857496"/>
            <a:ext cx="5000660" cy="571503"/>
            <a:chOff x="2857488" y="2857496"/>
            <a:chExt cx="5143537" cy="571503"/>
          </a:xfrm>
        </p:grpSpPr>
        <p:cxnSp>
          <p:nvCxnSpPr>
            <p:cNvPr id="1712" name="Google Shape;1712;p18"/>
            <p:cNvCxnSpPr/>
            <p:nvPr/>
          </p:nvCxnSpPr>
          <p:spPr>
            <a:xfrm rot="10800000">
              <a:off x="2857488" y="2857496"/>
              <a:ext cx="5143536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3" name="Google Shape;1713;p18"/>
            <p:cNvCxnSpPr/>
            <p:nvPr/>
          </p:nvCxnSpPr>
          <p:spPr>
            <a:xfrm rot="10800000">
              <a:off x="2857489" y="3141659"/>
              <a:ext cx="5143536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4" name="Google Shape;1714;p18"/>
            <p:cNvCxnSpPr/>
            <p:nvPr/>
          </p:nvCxnSpPr>
          <p:spPr>
            <a:xfrm rot="10800000">
              <a:off x="2857489" y="3427411"/>
              <a:ext cx="5143536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15" name="Google Shape;1715;p18"/>
          <p:cNvSpPr/>
          <p:nvPr/>
        </p:nvSpPr>
        <p:spPr>
          <a:xfrm>
            <a:off x="2857489" y="3427411"/>
            <a:ext cx="5286411" cy="28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13       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어서오세요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  7/16    아이템   대기중</a:t>
            </a:r>
            <a:endParaRPr/>
          </a:p>
        </p:txBody>
      </p:sp>
      <p:grpSp>
        <p:nvGrpSpPr>
          <p:cNvPr id="1716" name="Google Shape;1716;p18"/>
          <p:cNvGrpSpPr/>
          <p:nvPr/>
        </p:nvGrpSpPr>
        <p:grpSpPr>
          <a:xfrm>
            <a:off x="2857488" y="4143380"/>
            <a:ext cx="720000" cy="193712"/>
            <a:chOff x="2857488" y="4143380"/>
            <a:chExt cx="720000" cy="193712"/>
          </a:xfrm>
        </p:grpSpPr>
        <p:cxnSp>
          <p:nvCxnSpPr>
            <p:cNvPr id="1717" name="Google Shape;1717;p18"/>
            <p:cNvCxnSpPr/>
            <p:nvPr/>
          </p:nvCxnSpPr>
          <p:spPr>
            <a:xfrm rot="-5400000">
              <a:off x="2770330" y="4246298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18"/>
            <p:cNvCxnSpPr/>
            <p:nvPr/>
          </p:nvCxnSpPr>
          <p:spPr>
            <a:xfrm>
              <a:off x="2857488" y="4143380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18"/>
            <p:cNvCxnSpPr/>
            <p:nvPr/>
          </p:nvCxnSpPr>
          <p:spPr>
            <a:xfrm rot="-5400000">
              <a:off x="3482662" y="4232586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0" name="Google Shape;1720;p18"/>
          <p:cNvSpPr/>
          <p:nvPr/>
        </p:nvSpPr>
        <p:spPr>
          <a:xfrm>
            <a:off x="2905395" y="414338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전체채팅</a:t>
            </a:r>
            <a:endParaRPr/>
          </a:p>
        </p:txBody>
      </p:sp>
      <p:sp>
        <p:nvSpPr>
          <p:cNvPr id="1721" name="Google Shape;1721;p18"/>
          <p:cNvSpPr/>
          <p:nvPr/>
        </p:nvSpPr>
        <p:spPr>
          <a:xfrm>
            <a:off x="3643306" y="414338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클랜채팅</a:t>
            </a:r>
            <a:endParaRPr/>
          </a:p>
        </p:txBody>
      </p:sp>
      <p:graphicFrame>
        <p:nvGraphicFramePr>
          <p:cNvPr id="1722" name="Google Shape;1722;p18"/>
          <p:cNvGraphicFramePr/>
          <p:nvPr/>
        </p:nvGraphicFramePr>
        <p:xfrm>
          <a:off x="5214942" y="4143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14375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매크로설정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3" name="Google Shape;1723;p18"/>
          <p:cNvGraphicFramePr/>
          <p:nvPr/>
        </p:nvGraphicFramePr>
        <p:xfrm>
          <a:off x="2857488" y="4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3071825"/>
              </a:tblGrid>
              <a:tr h="136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24" name="Google Shape;1724;p18"/>
          <p:cNvSpPr/>
          <p:nvPr/>
        </p:nvSpPr>
        <p:spPr>
          <a:xfrm>
            <a:off x="2857520" y="4447768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/?를 누르시면 채팅 도움말을 보실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[호랑이] 안녕하세요?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25" name="Google Shape;1725;p18"/>
          <p:cNvGraphicFramePr/>
          <p:nvPr/>
        </p:nvGraphicFramePr>
        <p:xfrm>
          <a:off x="2857489" y="5786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3574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BFBFBF"/>
                          </a:solidFill>
                        </a:rPr>
                        <a:t>글을 입력하세요.</a:t>
                      </a:r>
                      <a:endParaRPr sz="800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6" name="Google Shape;1726;p18"/>
          <p:cNvGraphicFramePr/>
          <p:nvPr/>
        </p:nvGraphicFramePr>
        <p:xfrm>
          <a:off x="5286379" y="5786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</a:rPr>
                        <a:t>전송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727" name="Google Shape;1727;p18"/>
          <p:cNvGrpSpPr/>
          <p:nvPr/>
        </p:nvGrpSpPr>
        <p:grpSpPr>
          <a:xfrm>
            <a:off x="5995140" y="4143380"/>
            <a:ext cx="720000" cy="193712"/>
            <a:chOff x="2857488" y="4143380"/>
            <a:chExt cx="720000" cy="193712"/>
          </a:xfrm>
        </p:grpSpPr>
        <p:cxnSp>
          <p:nvCxnSpPr>
            <p:cNvPr id="1728" name="Google Shape;1728;p18"/>
            <p:cNvCxnSpPr/>
            <p:nvPr/>
          </p:nvCxnSpPr>
          <p:spPr>
            <a:xfrm rot="-5400000">
              <a:off x="2770330" y="4246298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9" name="Google Shape;1729;p18"/>
            <p:cNvCxnSpPr/>
            <p:nvPr/>
          </p:nvCxnSpPr>
          <p:spPr>
            <a:xfrm>
              <a:off x="2857488" y="4143380"/>
              <a:ext cx="72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0" name="Google Shape;1730;p18"/>
            <p:cNvCxnSpPr/>
            <p:nvPr/>
          </p:nvCxnSpPr>
          <p:spPr>
            <a:xfrm rot="-5400000">
              <a:off x="3482662" y="4232586"/>
              <a:ext cx="180000" cy="158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31" name="Google Shape;1731;p18"/>
          <p:cNvSpPr/>
          <p:nvPr/>
        </p:nvSpPr>
        <p:spPr>
          <a:xfrm>
            <a:off x="6043047" y="414338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유저목록</a:t>
            </a:r>
            <a:endParaRPr/>
          </a:p>
        </p:txBody>
      </p:sp>
      <p:sp>
        <p:nvSpPr>
          <p:cNvPr id="1732" name="Google Shape;1732;p18"/>
          <p:cNvSpPr/>
          <p:nvPr/>
        </p:nvSpPr>
        <p:spPr>
          <a:xfrm>
            <a:off x="7215206" y="414338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클랜목록</a:t>
            </a:r>
            <a:endParaRPr/>
          </a:p>
        </p:txBody>
      </p:sp>
      <p:sp>
        <p:nvSpPr>
          <p:cNvPr id="1733" name="Google Shape;1733;p18"/>
          <p:cNvSpPr/>
          <p:nvPr/>
        </p:nvSpPr>
        <p:spPr>
          <a:xfrm>
            <a:off x="6715140" y="414338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친구목록</a:t>
            </a:r>
            <a:endParaRPr/>
          </a:p>
        </p:txBody>
      </p:sp>
      <p:graphicFrame>
        <p:nvGraphicFramePr>
          <p:cNvPr id="1734" name="Google Shape;1734;p18"/>
          <p:cNvGraphicFramePr/>
          <p:nvPr/>
        </p:nvGraphicFramePr>
        <p:xfrm>
          <a:off x="6000760" y="4357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714500"/>
              </a:tblGrid>
              <a:tr h="136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5" name="Google Shape;1735;p18"/>
          <p:cNvSpPr/>
          <p:nvPr/>
        </p:nvSpPr>
        <p:spPr>
          <a:xfrm>
            <a:off x="6190357" y="4428002"/>
            <a:ext cx="91884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IQ.53    호랑이</a:t>
            </a:r>
            <a:endParaRPr/>
          </a:p>
        </p:txBody>
      </p:sp>
      <p:sp>
        <p:nvSpPr>
          <p:cNvPr id="1736" name="Google Shape;1736;p18"/>
          <p:cNvSpPr/>
          <p:nvPr/>
        </p:nvSpPr>
        <p:spPr>
          <a:xfrm>
            <a:off x="6190357" y="4642316"/>
            <a:ext cx="91884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IQ.53    호랑이</a:t>
            </a:r>
            <a:endParaRPr/>
          </a:p>
        </p:txBody>
      </p:sp>
      <p:sp>
        <p:nvSpPr>
          <p:cNvPr id="1737" name="Google Shape;1737;p18"/>
          <p:cNvSpPr/>
          <p:nvPr/>
        </p:nvSpPr>
        <p:spPr>
          <a:xfrm>
            <a:off x="6190357" y="4856629"/>
            <a:ext cx="91884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IQ.53    호랑이</a:t>
            </a:r>
            <a:endParaRPr/>
          </a:p>
        </p:txBody>
      </p:sp>
      <p:sp>
        <p:nvSpPr>
          <p:cNvPr id="1738" name="Google Shape;1738;p18"/>
          <p:cNvSpPr/>
          <p:nvPr/>
        </p:nvSpPr>
        <p:spPr>
          <a:xfrm>
            <a:off x="6190357" y="5070943"/>
            <a:ext cx="91884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IQ.53    호랑이</a:t>
            </a:r>
            <a:endParaRPr/>
          </a:p>
        </p:txBody>
      </p:sp>
      <p:sp>
        <p:nvSpPr>
          <p:cNvPr id="1739" name="Google Shape;1739;p18"/>
          <p:cNvSpPr/>
          <p:nvPr/>
        </p:nvSpPr>
        <p:spPr>
          <a:xfrm>
            <a:off x="6190357" y="5285257"/>
            <a:ext cx="91884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IQ.53    호랑이</a:t>
            </a:r>
            <a:endParaRPr/>
          </a:p>
        </p:txBody>
      </p:sp>
      <p:grpSp>
        <p:nvGrpSpPr>
          <p:cNvPr id="1740" name="Google Shape;1740;p18"/>
          <p:cNvGrpSpPr/>
          <p:nvPr/>
        </p:nvGrpSpPr>
        <p:grpSpPr>
          <a:xfrm>
            <a:off x="6072198" y="4643446"/>
            <a:ext cx="1571636" cy="857255"/>
            <a:chOff x="6072198" y="4643446"/>
            <a:chExt cx="1800000" cy="857255"/>
          </a:xfrm>
        </p:grpSpPr>
        <p:cxnSp>
          <p:nvCxnSpPr>
            <p:cNvPr id="1741" name="Google Shape;1741;p18"/>
            <p:cNvCxnSpPr/>
            <p:nvPr/>
          </p:nvCxnSpPr>
          <p:spPr>
            <a:xfrm rot="10800000">
              <a:off x="6072198" y="4643446"/>
              <a:ext cx="180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2" name="Google Shape;1742;p18"/>
            <p:cNvCxnSpPr/>
            <p:nvPr/>
          </p:nvCxnSpPr>
          <p:spPr>
            <a:xfrm rot="10800000">
              <a:off x="6072198" y="4857760"/>
              <a:ext cx="180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3" name="Google Shape;1743;p18"/>
            <p:cNvCxnSpPr/>
            <p:nvPr/>
          </p:nvCxnSpPr>
          <p:spPr>
            <a:xfrm rot="10800000">
              <a:off x="6072198" y="5072073"/>
              <a:ext cx="180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4" name="Google Shape;1744;p18"/>
            <p:cNvCxnSpPr/>
            <p:nvPr/>
          </p:nvCxnSpPr>
          <p:spPr>
            <a:xfrm rot="10800000">
              <a:off x="6072198" y="5286387"/>
              <a:ext cx="180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5" name="Google Shape;1745;p18"/>
            <p:cNvCxnSpPr/>
            <p:nvPr/>
          </p:nvCxnSpPr>
          <p:spPr>
            <a:xfrm rot="10800000">
              <a:off x="6072198" y="5500701"/>
              <a:ext cx="1800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D:\공유\웹이미지\levelico_02.gif" id="1746" name="Google Shape;17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001" y="4464000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공유\웹이미지\levelico_02.gif" id="1747" name="Google Shape;17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99" y="4680000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공유\웹이미지\levelico_02.gif" id="1748" name="Google Shape;17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99" y="4896000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공유\웹이미지\levelico_02.gif" id="1749" name="Google Shape;17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99" y="5112000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공유\웹이미지\levelico_02.gif" id="1750" name="Google Shape;17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98" y="5328000"/>
            <a:ext cx="141750" cy="1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images\1.png" id="1751" name="Google Shape;17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60" y="5786454"/>
            <a:ext cx="2028331" cy="21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8"/>
          <p:cNvSpPr/>
          <p:nvPr/>
        </p:nvSpPr>
        <p:spPr>
          <a:xfrm>
            <a:off x="6000760" y="5785324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회원찾기</a:t>
            </a:r>
            <a:endParaRPr/>
          </a:p>
        </p:txBody>
      </p:sp>
      <p:graphicFrame>
        <p:nvGraphicFramePr>
          <p:cNvPr id="1753" name="Google Shape;1753;p18"/>
          <p:cNvGraphicFramePr/>
          <p:nvPr/>
        </p:nvGraphicFramePr>
        <p:xfrm>
          <a:off x="7786710" y="2357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08275"/>
              </a:tblGrid>
              <a:tr h="16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4" name="Google Shape;1754;p18"/>
          <p:cNvGraphicFramePr/>
          <p:nvPr/>
        </p:nvGraphicFramePr>
        <p:xfrm>
          <a:off x="7786710" y="2357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08275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5" name="Google Shape;1755;p18"/>
          <p:cNvGraphicFramePr/>
          <p:nvPr/>
        </p:nvGraphicFramePr>
        <p:xfrm>
          <a:off x="7786710" y="4214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08275"/>
              </a:tblGrid>
              <a:tr h="150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6" name="Google Shape;1756;p18"/>
          <p:cNvGraphicFramePr/>
          <p:nvPr/>
        </p:nvGraphicFramePr>
        <p:xfrm>
          <a:off x="7786710" y="4214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08275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57" name="Google Shape;1757;p18"/>
          <p:cNvSpPr/>
          <p:nvPr/>
        </p:nvSpPr>
        <p:spPr>
          <a:xfrm>
            <a:off x="7572396" y="1714488"/>
            <a:ext cx="1071570" cy="214314"/>
          </a:xfrm>
          <a:prstGeom prst="wedgeRoundRectCallout">
            <a:avLst>
              <a:gd fmla="val -20507" name="adj1"/>
              <a:gd fmla="val 113722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“게임 대기화면”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윤윤석\Desktop\images\KongG-002_17b_7_03.png" id="1758" name="Google Shape;175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7502" y="3847614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images\KongG-002_17b_7_03.png" id="1759" name="Google Shape;17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8992" y="3847614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images\KongG-002_17b_7_03.png" id="1760" name="Google Shape;176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496" y="3847614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3240" y="2615176"/>
            <a:ext cx="142876" cy="18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3240" y="2897758"/>
            <a:ext cx="142876" cy="18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3240" y="3180340"/>
            <a:ext cx="142876" cy="18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Google Shape;176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3240" y="3462923"/>
            <a:ext cx="142876" cy="180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p18"/>
          <p:cNvSpPr/>
          <p:nvPr/>
        </p:nvSpPr>
        <p:spPr>
          <a:xfrm>
            <a:off x="8215338" y="2071678"/>
            <a:ext cx="714380" cy="571504"/>
          </a:xfrm>
          <a:prstGeom prst="wedgeRoundRectCallout">
            <a:avLst>
              <a:gd fmla="val -63658" name="adj1"/>
              <a:gd fmla="val -22681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기획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6" name="Google Shape;1766;p18"/>
          <p:cNvSpPr/>
          <p:nvPr/>
        </p:nvSpPr>
        <p:spPr>
          <a:xfrm>
            <a:off x="-214346" y="2714620"/>
            <a:ext cx="2215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7" name="Google Shape;1767;p18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8" name="Google Shape;1768;p18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9" name="Google Shape;1769;p18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0" name="Google Shape;1770;p18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1" name="Google Shape;1771;p18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2" name="Google Shape;1772;p18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3" name="Google Shape;1773;p18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4" name="Google Shape;1774;p18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75" name="Google Shape;1775;p18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6" name="Google Shape;1776;p18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7" name="Google Shape;1777;p18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8" name="Google Shape;1778;p18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9" name="Google Shape;1779;p18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0" name="Google Shape;1780;p18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캐릭일찐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81" name="Google Shape;1781;p18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2" name="Google Shape;1782;p18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3" name="Google Shape;1783;p18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4" name="Google Shape;1784;p18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sp>
        <p:nvSpPr>
          <p:cNvPr id="1785" name="Google Shape;1785;p18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6" name="Google Shape;1786;p18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1" name="Google Shape;1791;p19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 상세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2" name="Google Shape;1792;p19"/>
          <p:cNvGraphicFramePr/>
          <p:nvPr/>
        </p:nvGraphicFramePr>
        <p:xfrm>
          <a:off x="3143240" y="2285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571775"/>
              </a:tblGrid>
              <a:tr h="278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3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5250" marB="75250" marR="150500" marL="1505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3" name="Google Shape;1793;p19"/>
          <p:cNvGraphicFramePr/>
          <p:nvPr/>
        </p:nvGraphicFramePr>
        <p:xfrm>
          <a:off x="3214678" y="2452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214450"/>
              </a:tblGrid>
              <a:tr h="197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3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13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72575" marB="72575" marR="145150" marL="1451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4" name="Google Shape;1794;p19"/>
          <p:cNvGraphicFramePr/>
          <p:nvPr/>
        </p:nvGraphicFramePr>
        <p:xfrm>
          <a:off x="3214676" y="4500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428900"/>
              </a:tblGrid>
              <a:tr h="42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경험치 (2003/2930)</a:t>
                      </a:r>
                      <a:endParaRPr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95" name="Google Shape;1795;p19"/>
          <p:cNvSpPr/>
          <p:nvPr/>
        </p:nvSpPr>
        <p:spPr>
          <a:xfrm>
            <a:off x="4429124" y="2571744"/>
            <a:ext cx="8963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마온일찐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96" name="Google Shape;1796;p19"/>
          <p:cNvGraphicFramePr/>
          <p:nvPr/>
        </p:nvGraphicFramePr>
        <p:xfrm>
          <a:off x="3286114" y="4713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0002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7" name="Google Shape;1797;p19"/>
          <p:cNvGraphicFramePr/>
          <p:nvPr/>
        </p:nvGraphicFramePr>
        <p:xfrm>
          <a:off x="3286116" y="4713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6430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798" name="Google Shape;1798;p19"/>
          <p:cNvSpPr/>
          <p:nvPr/>
        </p:nvSpPr>
        <p:spPr>
          <a:xfrm>
            <a:off x="5250512" y="4713754"/>
            <a:ext cx="39305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60%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9" name="Google Shape;1799;p19"/>
          <p:cNvSpPr/>
          <p:nvPr/>
        </p:nvSpPr>
        <p:spPr>
          <a:xfrm>
            <a:off x="4429124" y="2714620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00" name="Google Shape;1800;p19"/>
          <p:cNvGraphicFramePr/>
          <p:nvPr/>
        </p:nvGraphicFramePr>
        <p:xfrm>
          <a:off x="4500562" y="3785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1430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정보변경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1" name="Google Shape;1801;p19"/>
          <p:cNvGraphicFramePr/>
          <p:nvPr/>
        </p:nvGraphicFramePr>
        <p:xfrm>
          <a:off x="4500562" y="4142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143000"/>
              </a:tblGrid>
              <a:tr h="28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02" name="Google Shape;1802;p19"/>
          <p:cNvSpPr/>
          <p:nvPr/>
        </p:nvSpPr>
        <p:spPr>
          <a:xfrm>
            <a:off x="4429124" y="2428868"/>
            <a:ext cx="83227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연습임</a:t>
            </a:r>
            <a:r>
              <a:rPr b="1" lang="ko-KR" sz="8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</a:t>
            </a:r>
            <a:endParaRPr sz="8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3" name="Google Shape;1803;p19"/>
          <p:cNvSpPr/>
          <p:nvPr/>
        </p:nvSpPr>
        <p:spPr>
          <a:xfrm>
            <a:off x="5119973" y="2428868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4" name="Google Shape;1804;p19"/>
          <p:cNvSpPr/>
          <p:nvPr/>
        </p:nvSpPr>
        <p:spPr>
          <a:xfrm>
            <a:off x="3357554" y="3786190"/>
            <a:ext cx="1071570" cy="500066"/>
          </a:xfrm>
          <a:prstGeom prst="wedgeRoundRectCallout">
            <a:avLst>
              <a:gd fmla="val 59047" name="adj1"/>
              <a:gd fmla="val -21833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7.내정보 View 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5" name="Google Shape;1805;p19"/>
          <p:cNvSpPr/>
          <p:nvPr/>
        </p:nvSpPr>
        <p:spPr>
          <a:xfrm>
            <a:off x="4429124" y="2988230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06" name="Google Shape;1806;p19"/>
          <p:cNvGraphicFramePr/>
          <p:nvPr/>
        </p:nvGraphicFramePr>
        <p:xfrm>
          <a:off x="450056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143000"/>
              </a:tblGrid>
              <a:tr h="28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07" name="Google Shape;1807;p19"/>
          <p:cNvSpPr/>
          <p:nvPr/>
        </p:nvSpPr>
        <p:spPr>
          <a:xfrm>
            <a:off x="3857620" y="5143512"/>
            <a:ext cx="11945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로그인 화면 상세 &gt;</a:t>
            </a:r>
            <a:endParaRPr/>
          </a:p>
        </p:txBody>
      </p:sp>
      <p:sp>
        <p:nvSpPr>
          <p:cNvPr id="1808" name="Google Shape;1808;p19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433388" y="908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{245204E6-0F75-42A5-9FC6-670C04007A72}</a:tableStyleId>
              </a:tblPr>
              <a:tblGrid>
                <a:gridCol w="812400"/>
                <a:gridCol w="1093950"/>
                <a:gridCol w="4032450"/>
                <a:gridCol w="991775"/>
                <a:gridCol w="1327600"/>
              </a:tblGrid>
              <a:tr h="34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/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2020.08.02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사이트맵 구성, 메인(index.html) 기획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김철학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2020.08.04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상품 목록 추가(p5)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상품 상세 추가(p6 ~ p9)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김철학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/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2020.08.08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장바구니 추가 p10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주문결제 추가 p11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김철학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/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2020.08.10</a:t>
                      </a:r>
                      <a:endParaRPr/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결제완료 추가 p12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83075" marL="830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2"/>
          <p:cNvGraphicFramePr/>
          <p:nvPr/>
        </p:nvGraphicFramePr>
        <p:xfrm>
          <a:off x="0" y="-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{61E0E827-FDE0-4864-8120-63C7782DC546}</a:tableStyleId>
              </a:tblPr>
              <a:tblGrid>
                <a:gridCol w="91440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45AD4A"/>
                          </a:solidFill>
                        </a:rPr>
                        <a:t>Version History 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(개정이력)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2"/>
          <p:cNvSpPr/>
          <p:nvPr/>
        </p:nvSpPr>
        <p:spPr>
          <a:xfrm>
            <a:off x="0" y="0"/>
            <a:ext cx="45719" cy="2857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3" name="Google Shape;1813;p20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1_1.공지사항</a:t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14" name="Google Shape;1814;p20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1815" name="Google Shape;1815;p20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816" name="Google Shape;1816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7" name="Google Shape;1817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8" name="Google Shape;1818;p20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819" name="Google Shape;1819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0" name="Google Shape;1820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1" name="Google Shape;1821;p20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822" name="Google Shape;1822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3" name="Google Shape;1823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4" name="Google Shape;1824;p20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825" name="Google Shape;1825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6" name="Google Shape;1826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7" name="Google Shape;1827;p20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828" name="Google Shape;1828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9" name="Google Shape;1829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0" name="Google Shape;1830;p20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831" name="Google Shape;1831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2" name="Google Shape;1832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3" name="Google Shape;1833;p20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834" name="Google Shape;1834;p20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5" name="Google Shape;1835;p20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836" name="Google Shape;1836;p20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7" name="Google Shape;1837;p20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8" name="Google Shape;1838;p20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39" name="Google Shape;1839;p20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0" name="Google Shape;1840;p20"/>
          <p:cNvSpPr/>
          <p:nvPr/>
        </p:nvSpPr>
        <p:spPr>
          <a:xfrm>
            <a:off x="6500826" y="2000240"/>
            <a:ext cx="15760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마온소식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41" name="Google Shape;1841;p20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21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2" name="Google Shape;1842;p20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43" name="Google Shape;1843;p20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graphicFrame>
        <p:nvGraphicFramePr>
          <p:cNvPr id="1844" name="Google Shape;1844;p20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마온소식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45" name="Google Shape;1845;p20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6" name="Google Shape;1846;p20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847" name="Google Shape;1847;p20"/>
            <p:cNvCxnSpPr/>
            <p:nvPr/>
          </p:nvCxnSpPr>
          <p:spPr>
            <a:xfrm rot="10800000">
              <a:off x="1239735" y="435769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8" name="Google Shape;1848;p20"/>
            <p:cNvCxnSpPr/>
            <p:nvPr/>
          </p:nvCxnSpPr>
          <p:spPr>
            <a:xfrm rot="10800000">
              <a:off x="1239735" y="460772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9" name="Google Shape;1849;p20"/>
            <p:cNvCxnSpPr/>
            <p:nvPr/>
          </p:nvCxnSpPr>
          <p:spPr>
            <a:xfrm rot="10800000">
              <a:off x="1239735" y="485776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0" name="Google Shape;1850;p20"/>
            <p:cNvCxnSpPr/>
            <p:nvPr/>
          </p:nvCxnSpPr>
          <p:spPr>
            <a:xfrm rot="10800000">
              <a:off x="1239735" y="5107793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1" name="Google Shape;1851;p20"/>
            <p:cNvCxnSpPr/>
            <p:nvPr/>
          </p:nvCxnSpPr>
          <p:spPr>
            <a:xfrm rot="10800000">
              <a:off x="1239735" y="5357826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2" name="Google Shape;1852;p20"/>
            <p:cNvCxnSpPr/>
            <p:nvPr/>
          </p:nvCxnSpPr>
          <p:spPr>
            <a:xfrm rot="10800000">
              <a:off x="1239735" y="5607859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853" name="Google Shape;1853;p20"/>
          <p:cNvGraphicFramePr/>
          <p:nvPr/>
        </p:nvGraphicFramePr>
        <p:xfrm>
          <a:off x="3000364" y="2643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48577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번호                                        제목                                글쓴이</a:t>
                      </a: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작성일        조회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54" name="Google Shape;1854;p20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</p:txBody>
      </p:sp>
      <p:grpSp>
        <p:nvGrpSpPr>
          <p:cNvPr id="1855" name="Google Shape;1855;p20"/>
          <p:cNvGrpSpPr/>
          <p:nvPr/>
        </p:nvGrpSpPr>
        <p:grpSpPr>
          <a:xfrm>
            <a:off x="3025685" y="3139041"/>
            <a:ext cx="4761024" cy="2218785"/>
            <a:chOff x="3000364" y="2893215"/>
            <a:chExt cx="1332001" cy="2218785"/>
          </a:xfrm>
        </p:grpSpPr>
        <p:cxnSp>
          <p:nvCxnSpPr>
            <p:cNvPr id="1856" name="Google Shape;1856;p20"/>
            <p:cNvCxnSpPr/>
            <p:nvPr/>
          </p:nvCxnSpPr>
          <p:spPr>
            <a:xfrm rot="10800000">
              <a:off x="3000364" y="289321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7" name="Google Shape;1857;p20"/>
            <p:cNvCxnSpPr/>
            <p:nvPr/>
          </p:nvCxnSpPr>
          <p:spPr>
            <a:xfrm rot="10800000">
              <a:off x="3000364" y="314324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8" name="Google Shape;1858;p20"/>
            <p:cNvCxnSpPr/>
            <p:nvPr/>
          </p:nvCxnSpPr>
          <p:spPr>
            <a:xfrm rot="10800000">
              <a:off x="3000364" y="3393281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9" name="Google Shape;1859;p20"/>
            <p:cNvCxnSpPr/>
            <p:nvPr/>
          </p:nvCxnSpPr>
          <p:spPr>
            <a:xfrm rot="10800000">
              <a:off x="3000364" y="364331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0" name="Google Shape;1860;p20"/>
            <p:cNvCxnSpPr/>
            <p:nvPr/>
          </p:nvCxnSpPr>
          <p:spPr>
            <a:xfrm rot="10800000">
              <a:off x="3000364" y="389334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1" name="Google Shape;1861;p20"/>
            <p:cNvCxnSpPr/>
            <p:nvPr/>
          </p:nvCxnSpPr>
          <p:spPr>
            <a:xfrm rot="10800000">
              <a:off x="3000364" y="414338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2" name="Google Shape;1862;p20"/>
            <p:cNvCxnSpPr/>
            <p:nvPr/>
          </p:nvCxnSpPr>
          <p:spPr>
            <a:xfrm rot="10800000">
              <a:off x="3000365" y="4393412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3" name="Google Shape;1863;p20"/>
            <p:cNvCxnSpPr/>
            <p:nvPr/>
          </p:nvCxnSpPr>
          <p:spPr>
            <a:xfrm rot="10800000">
              <a:off x="3000365" y="464344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4" name="Google Shape;1864;p20"/>
            <p:cNvCxnSpPr/>
            <p:nvPr/>
          </p:nvCxnSpPr>
          <p:spPr>
            <a:xfrm rot="10800000">
              <a:off x="3000365" y="489347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5" name="Google Shape;1865;p20"/>
            <p:cNvCxnSpPr/>
            <p:nvPr/>
          </p:nvCxnSpPr>
          <p:spPr>
            <a:xfrm rot="10800000">
              <a:off x="3000365" y="511200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66" name="Google Shape;1866;p20"/>
          <p:cNvSpPr/>
          <p:nvPr/>
        </p:nvSpPr>
        <p:spPr>
          <a:xfrm>
            <a:off x="3543874" y="2928934"/>
            <a:ext cx="138531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정기정검 안내 (완료)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7" name="Google Shape;1867;p20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8" name="Google Shape;1868;p20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12?07/16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</p:txBody>
      </p:sp>
      <p:sp>
        <p:nvSpPr>
          <p:cNvPr id="1869" name="Google Shape;1869;p20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</p:txBody>
      </p:sp>
      <p:sp>
        <p:nvSpPr>
          <p:cNvPr id="1870" name="Google Shape;1870;p20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  &lt;   </a:t>
            </a:r>
            <a:r>
              <a:rPr b="1" lang="ko-KR" sz="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6  7  8  9  10   &gt;   &gt;&gt;</a:t>
            </a:r>
            <a:endParaRPr/>
          </a:p>
        </p:txBody>
      </p:sp>
      <p:pic>
        <p:nvPicPr>
          <p:cNvPr descr="C:\Users\윤윤석\Desktop\images\1.png" id="1871" name="Google Shape;18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2357430"/>
            <a:ext cx="2071702" cy="218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1.jpg" id="1872" name="Google Shape;18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2" y="2357430"/>
            <a:ext cx="8858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20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fmla="val -20507" name="adj1"/>
              <a:gd fmla="val 7105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글쓴이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제목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4" name="Google Shape;1874;p20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5" name="Google Shape;1875;p20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6" name="Google Shape;1876;p20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7" name="Google Shape;1877;p20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8" name="Google Shape;1878;p20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9" name="Google Shape;1879;p20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0" name="Google Shape;1880;p20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81" name="Google Shape;1881;p20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2" name="Google Shape;1882;p20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3" name="Google Shape;1883;p20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4" name="Google Shape;1884;p20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5" name="Google Shape;1885;p20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6" name="Google Shape;1886;p20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캐릭일찐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7" name="Google Shape;1887;p20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8" name="Google Shape;1888;p20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9" name="Google Shape;1889;p20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0" name="Google Shape;1890;p20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1" name="Google Shape;1891;p20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6" name="Google Shape;1896;p21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1_2.이벤트</a:t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97" name="Google Shape;1897;p21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1898" name="Google Shape;1898;p21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899" name="Google Shape;1899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0" name="Google Shape;1900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01" name="Google Shape;1901;p21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902" name="Google Shape;1902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04" name="Google Shape;1904;p21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905" name="Google Shape;1905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07" name="Google Shape;1907;p21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908" name="Google Shape;1908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09" name="Google Shape;1909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0" name="Google Shape;1910;p21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911" name="Google Shape;1911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2" name="Google Shape;1912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3" name="Google Shape;1913;p21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914" name="Google Shape;1914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5" name="Google Shape;1915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6" name="Google Shape;1916;p21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1917" name="Google Shape;1917;p21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8" name="Google Shape;1918;p21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1919" name="Google Shape;1919;p21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0" name="Google Shape;1920;p21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1" name="Google Shape;1921;p21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22" name="Google Shape;1922;p21"/>
          <p:cNvSpPr/>
          <p:nvPr/>
        </p:nvSpPr>
        <p:spPr>
          <a:xfrm>
            <a:off x="2786050" y="200024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3" name="Google Shape;1923;p21"/>
          <p:cNvSpPr/>
          <p:nvPr/>
        </p:nvSpPr>
        <p:spPr>
          <a:xfrm>
            <a:off x="6603428" y="2000240"/>
            <a:ext cx="147348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마온소식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4" name="Google Shape;1924;p21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21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5" name="Google Shape;1925;p21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6" name="Google Shape;1926;p21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마온소식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27" name="Google Shape;1927;p21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28" name="Google Shape;1928;p21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1929" name="Google Shape;1929;p21"/>
            <p:cNvCxnSpPr/>
            <p:nvPr/>
          </p:nvCxnSpPr>
          <p:spPr>
            <a:xfrm rot="10800000">
              <a:off x="1239735" y="435769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0" name="Google Shape;1930;p21"/>
            <p:cNvCxnSpPr/>
            <p:nvPr/>
          </p:nvCxnSpPr>
          <p:spPr>
            <a:xfrm rot="10800000">
              <a:off x="1239735" y="460772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1" name="Google Shape;1931;p21"/>
            <p:cNvCxnSpPr/>
            <p:nvPr/>
          </p:nvCxnSpPr>
          <p:spPr>
            <a:xfrm rot="10800000">
              <a:off x="1239735" y="485776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2" name="Google Shape;1932;p21"/>
            <p:cNvCxnSpPr/>
            <p:nvPr/>
          </p:nvCxnSpPr>
          <p:spPr>
            <a:xfrm rot="10800000">
              <a:off x="1239735" y="5107793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3" name="Google Shape;1933;p21"/>
            <p:cNvCxnSpPr/>
            <p:nvPr/>
          </p:nvCxnSpPr>
          <p:spPr>
            <a:xfrm rot="10800000">
              <a:off x="1239735" y="5357826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4" name="Google Shape;1934;p21"/>
            <p:cNvCxnSpPr/>
            <p:nvPr/>
          </p:nvCxnSpPr>
          <p:spPr>
            <a:xfrm rot="10800000">
              <a:off x="1239735" y="5607859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935" name="Google Shape;1935;p21"/>
          <p:cNvGraphicFramePr/>
          <p:nvPr/>
        </p:nvGraphicFramePr>
        <p:xfrm>
          <a:off x="3000364" y="2643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48577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번호                                        제목                                글쓴이</a:t>
                      </a: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작성일        조회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36" name="Google Shape;1936;p21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</p:txBody>
      </p:sp>
      <p:grpSp>
        <p:nvGrpSpPr>
          <p:cNvPr id="1937" name="Google Shape;1937;p21"/>
          <p:cNvGrpSpPr/>
          <p:nvPr/>
        </p:nvGrpSpPr>
        <p:grpSpPr>
          <a:xfrm>
            <a:off x="3025685" y="3139041"/>
            <a:ext cx="4761024" cy="2218785"/>
            <a:chOff x="3000364" y="2893215"/>
            <a:chExt cx="1332001" cy="2218785"/>
          </a:xfrm>
        </p:grpSpPr>
        <p:cxnSp>
          <p:nvCxnSpPr>
            <p:cNvPr id="1938" name="Google Shape;1938;p21"/>
            <p:cNvCxnSpPr/>
            <p:nvPr/>
          </p:nvCxnSpPr>
          <p:spPr>
            <a:xfrm rot="10800000">
              <a:off x="3000364" y="289321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9" name="Google Shape;1939;p21"/>
            <p:cNvCxnSpPr/>
            <p:nvPr/>
          </p:nvCxnSpPr>
          <p:spPr>
            <a:xfrm rot="10800000">
              <a:off x="3000364" y="314324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0" name="Google Shape;1940;p21"/>
            <p:cNvCxnSpPr/>
            <p:nvPr/>
          </p:nvCxnSpPr>
          <p:spPr>
            <a:xfrm rot="10800000">
              <a:off x="3000364" y="3393281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1" name="Google Shape;1941;p21"/>
            <p:cNvCxnSpPr/>
            <p:nvPr/>
          </p:nvCxnSpPr>
          <p:spPr>
            <a:xfrm rot="10800000">
              <a:off x="3000364" y="364331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2" name="Google Shape;1942;p21"/>
            <p:cNvCxnSpPr/>
            <p:nvPr/>
          </p:nvCxnSpPr>
          <p:spPr>
            <a:xfrm rot="10800000">
              <a:off x="3000364" y="389334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3" name="Google Shape;1943;p21"/>
            <p:cNvCxnSpPr/>
            <p:nvPr/>
          </p:nvCxnSpPr>
          <p:spPr>
            <a:xfrm rot="10800000">
              <a:off x="3000364" y="414338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4" name="Google Shape;1944;p21"/>
            <p:cNvCxnSpPr/>
            <p:nvPr/>
          </p:nvCxnSpPr>
          <p:spPr>
            <a:xfrm rot="10800000">
              <a:off x="3000365" y="4393412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5" name="Google Shape;1945;p21"/>
            <p:cNvCxnSpPr/>
            <p:nvPr/>
          </p:nvCxnSpPr>
          <p:spPr>
            <a:xfrm rot="10800000">
              <a:off x="3000365" y="464344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6" name="Google Shape;1946;p21"/>
            <p:cNvCxnSpPr/>
            <p:nvPr/>
          </p:nvCxnSpPr>
          <p:spPr>
            <a:xfrm rot="10800000">
              <a:off x="3000365" y="489347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7" name="Google Shape;1947;p21"/>
            <p:cNvCxnSpPr/>
            <p:nvPr/>
          </p:nvCxnSpPr>
          <p:spPr>
            <a:xfrm rot="10800000">
              <a:off x="3000365" y="511200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48" name="Google Shape;1948;p21"/>
          <p:cNvSpPr/>
          <p:nvPr/>
        </p:nvSpPr>
        <p:spPr>
          <a:xfrm>
            <a:off x="3543874" y="2928934"/>
            <a:ext cx="1548822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 리뷰 당첨자 발표입니다.</a:t>
            </a:r>
            <a:endParaRPr/>
          </a:p>
        </p:txBody>
      </p:sp>
      <p:sp>
        <p:nvSpPr>
          <p:cNvPr id="1949" name="Google Shape;1949;p21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0" name="Google Shape;1950;p21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12?07/16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</p:txBody>
      </p:sp>
      <p:sp>
        <p:nvSpPr>
          <p:cNvPr id="1951" name="Google Shape;1951;p21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</p:txBody>
      </p:sp>
      <p:sp>
        <p:nvSpPr>
          <p:cNvPr id="1952" name="Google Shape;1952;p21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  &lt;   </a:t>
            </a:r>
            <a:r>
              <a:rPr b="1" lang="ko-KR" sz="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6  7  8  9  10   &gt;   &gt;&gt;</a:t>
            </a:r>
            <a:endParaRPr/>
          </a:p>
        </p:txBody>
      </p:sp>
      <p:pic>
        <p:nvPicPr>
          <p:cNvPr descr="C:\Users\윤윤석\Desktop\images\1.png" id="1953" name="Google Shape;19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2357430"/>
            <a:ext cx="2071702" cy="218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1.jpg" id="1954" name="Google Shape;19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2" y="2357430"/>
            <a:ext cx="8858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21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6" name="Google Shape;1956;p21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fmla="val -20507" name="adj1"/>
              <a:gd fmla="val 7105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글쓴이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제목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57" name="Google Shape;1957;p21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8" name="Google Shape;1958;p21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9" name="Google Shape;1959;p21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0" name="Google Shape;1960;p21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1" name="Google Shape;1961;p21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2" name="Google Shape;1962;p21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3" name="Google Shape;1963;p21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4" name="Google Shape;1964;p21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5" name="Google Shape;1965;p21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" name="Google Shape;1966;p21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7" name="Google Shape;1967;p21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68" name="Google Shape;1968;p21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캐릭일찐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69" name="Google Shape;1969;p21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0" name="Google Shape;1970;p21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71" name="Google Shape;1971;p21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2" name="Google Shape;1972;p21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sp>
        <p:nvSpPr>
          <p:cNvPr id="1973" name="Google Shape;1973;p21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4" name="Google Shape;1974;p21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9" name="Google Shape;1979;p22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1_3.업데이트</a:t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80" name="Google Shape;1980;p22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1981" name="Google Shape;1981;p22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1982" name="Google Shape;1982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3" name="Google Shape;1983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4" name="Google Shape;1984;p22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1985" name="Google Shape;1985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7" name="Google Shape;1987;p22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1988" name="Google Shape;1988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0" name="Google Shape;1990;p22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1991" name="Google Shape;1991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2" name="Google Shape;1992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3" name="Google Shape;1993;p22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1994" name="Google Shape;1994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5" name="Google Shape;1995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6" name="Google Shape;1996;p22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1997" name="Google Shape;1997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9" name="Google Shape;1999;p22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2000" name="Google Shape;2000;p22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2002" name="Google Shape;2002;p22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3" name="Google Shape;2003;p22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4" name="Google Shape;2004;p22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05" name="Google Shape;2005;p22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6" name="Google Shape;2006;p22"/>
          <p:cNvSpPr/>
          <p:nvPr/>
        </p:nvSpPr>
        <p:spPr>
          <a:xfrm>
            <a:off x="6500847" y="2000240"/>
            <a:ext cx="15760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마온소식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07" name="Google Shape;2007;p22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21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8" name="Google Shape;2008;p22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9" name="Google Shape;2009;p22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마온소식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10" name="Google Shape;2010;p22"/>
          <p:cNvSpPr/>
          <p:nvPr/>
        </p:nvSpPr>
        <p:spPr>
          <a:xfrm>
            <a:off x="1190883" y="4143380"/>
            <a:ext cx="595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b="1"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11" name="Google Shape;2011;p22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2012" name="Google Shape;2012;p22"/>
            <p:cNvCxnSpPr/>
            <p:nvPr/>
          </p:nvCxnSpPr>
          <p:spPr>
            <a:xfrm rot="10800000">
              <a:off x="1239735" y="435769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3" name="Google Shape;2013;p22"/>
            <p:cNvCxnSpPr/>
            <p:nvPr/>
          </p:nvCxnSpPr>
          <p:spPr>
            <a:xfrm rot="10800000">
              <a:off x="1239735" y="460772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4" name="Google Shape;2014;p22"/>
            <p:cNvCxnSpPr/>
            <p:nvPr/>
          </p:nvCxnSpPr>
          <p:spPr>
            <a:xfrm rot="10800000">
              <a:off x="1239735" y="485776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5" name="Google Shape;2015;p22"/>
            <p:cNvCxnSpPr/>
            <p:nvPr/>
          </p:nvCxnSpPr>
          <p:spPr>
            <a:xfrm rot="10800000">
              <a:off x="1239735" y="5107793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6" name="Google Shape;2016;p22"/>
            <p:cNvCxnSpPr/>
            <p:nvPr/>
          </p:nvCxnSpPr>
          <p:spPr>
            <a:xfrm rot="10800000">
              <a:off x="1239735" y="5357826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7" name="Google Shape;2017;p22"/>
            <p:cNvCxnSpPr/>
            <p:nvPr/>
          </p:nvCxnSpPr>
          <p:spPr>
            <a:xfrm rot="10800000">
              <a:off x="1239735" y="5607859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018" name="Google Shape;2018;p22"/>
          <p:cNvGraphicFramePr/>
          <p:nvPr/>
        </p:nvGraphicFramePr>
        <p:xfrm>
          <a:off x="3000364" y="2643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4857775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번호                                        제목                                글쓴이</a:t>
                      </a: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작성일        조회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19" name="Google Shape;2019;p22"/>
          <p:cNvSpPr/>
          <p:nvPr/>
        </p:nvSpPr>
        <p:spPr>
          <a:xfrm>
            <a:off x="3132116" y="2926391"/>
            <a:ext cx="29687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endParaRPr/>
          </a:p>
        </p:txBody>
      </p:sp>
      <p:grpSp>
        <p:nvGrpSpPr>
          <p:cNvPr id="2020" name="Google Shape;2020;p22"/>
          <p:cNvGrpSpPr/>
          <p:nvPr/>
        </p:nvGrpSpPr>
        <p:grpSpPr>
          <a:xfrm>
            <a:off x="3025685" y="3139041"/>
            <a:ext cx="4761024" cy="2218785"/>
            <a:chOff x="3000364" y="2893215"/>
            <a:chExt cx="1332001" cy="2218785"/>
          </a:xfrm>
        </p:grpSpPr>
        <p:cxnSp>
          <p:nvCxnSpPr>
            <p:cNvPr id="2021" name="Google Shape;2021;p22"/>
            <p:cNvCxnSpPr/>
            <p:nvPr/>
          </p:nvCxnSpPr>
          <p:spPr>
            <a:xfrm rot="10800000">
              <a:off x="3000364" y="289321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2" name="Google Shape;2022;p22"/>
            <p:cNvCxnSpPr/>
            <p:nvPr/>
          </p:nvCxnSpPr>
          <p:spPr>
            <a:xfrm rot="10800000">
              <a:off x="3000364" y="314324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3" name="Google Shape;2023;p22"/>
            <p:cNvCxnSpPr/>
            <p:nvPr/>
          </p:nvCxnSpPr>
          <p:spPr>
            <a:xfrm rot="10800000">
              <a:off x="3000364" y="3393281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4" name="Google Shape;2024;p22"/>
            <p:cNvCxnSpPr/>
            <p:nvPr/>
          </p:nvCxnSpPr>
          <p:spPr>
            <a:xfrm rot="10800000">
              <a:off x="3000364" y="364331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5" name="Google Shape;2025;p22"/>
            <p:cNvCxnSpPr/>
            <p:nvPr/>
          </p:nvCxnSpPr>
          <p:spPr>
            <a:xfrm rot="10800000">
              <a:off x="3000364" y="389334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6" name="Google Shape;2026;p22"/>
            <p:cNvCxnSpPr/>
            <p:nvPr/>
          </p:nvCxnSpPr>
          <p:spPr>
            <a:xfrm rot="10800000">
              <a:off x="3000364" y="414338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7" name="Google Shape;2027;p22"/>
            <p:cNvCxnSpPr/>
            <p:nvPr/>
          </p:nvCxnSpPr>
          <p:spPr>
            <a:xfrm rot="10800000">
              <a:off x="3000365" y="4393412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8" name="Google Shape;2028;p22"/>
            <p:cNvCxnSpPr/>
            <p:nvPr/>
          </p:nvCxnSpPr>
          <p:spPr>
            <a:xfrm rot="10800000">
              <a:off x="3000365" y="4643445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9" name="Google Shape;2029;p22"/>
            <p:cNvCxnSpPr/>
            <p:nvPr/>
          </p:nvCxnSpPr>
          <p:spPr>
            <a:xfrm rot="10800000">
              <a:off x="3000365" y="4893478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0" name="Google Shape;2030;p22"/>
            <p:cNvCxnSpPr/>
            <p:nvPr/>
          </p:nvCxnSpPr>
          <p:spPr>
            <a:xfrm rot="10800000">
              <a:off x="3000365" y="511200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31" name="Google Shape;2031;p22"/>
          <p:cNvSpPr/>
          <p:nvPr/>
        </p:nvSpPr>
        <p:spPr>
          <a:xfrm>
            <a:off x="3543874" y="2928934"/>
            <a:ext cx="167065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11일 업데이트 내용입니다.</a:t>
            </a:r>
            <a:endParaRPr/>
          </a:p>
        </p:txBody>
      </p:sp>
      <p:sp>
        <p:nvSpPr>
          <p:cNvPr id="2032" name="Google Shape;2032;p22"/>
          <p:cNvSpPr/>
          <p:nvPr/>
        </p:nvSpPr>
        <p:spPr>
          <a:xfrm>
            <a:off x="600076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(GM) 니케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3" name="Google Shape;2033;p22"/>
          <p:cNvSpPr/>
          <p:nvPr/>
        </p:nvSpPr>
        <p:spPr>
          <a:xfrm>
            <a:off x="6624000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12?07/16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12/07/16</a:t>
            </a:r>
            <a:endParaRPr/>
          </a:p>
        </p:txBody>
      </p:sp>
      <p:sp>
        <p:nvSpPr>
          <p:cNvPr id="2034" name="Google Shape;2034;p22"/>
          <p:cNvSpPr/>
          <p:nvPr/>
        </p:nvSpPr>
        <p:spPr>
          <a:xfrm>
            <a:off x="7143768" y="2928934"/>
            <a:ext cx="71438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r>
            <a:endParaRPr/>
          </a:p>
        </p:txBody>
      </p:sp>
      <p:sp>
        <p:nvSpPr>
          <p:cNvPr id="2035" name="Google Shape;2035;p22"/>
          <p:cNvSpPr/>
          <p:nvPr/>
        </p:nvSpPr>
        <p:spPr>
          <a:xfrm>
            <a:off x="4357686" y="5500702"/>
            <a:ext cx="23439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  &lt;   </a:t>
            </a:r>
            <a:r>
              <a:rPr b="1" lang="ko-KR" sz="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  3  4  5  6  7  8  9  10   &gt;   &gt;&gt;</a:t>
            </a:r>
            <a:endParaRPr/>
          </a:p>
        </p:txBody>
      </p:sp>
      <p:pic>
        <p:nvPicPr>
          <p:cNvPr descr="C:\Users\윤윤석\Desktop\images\1.png" id="2036" name="Google Shape;20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2357430"/>
            <a:ext cx="2071702" cy="218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윤윤석\Desktop\1.jpg" id="2037" name="Google Shape;20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2" y="2357430"/>
            <a:ext cx="8858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8" name="Google Shape;2038;p22"/>
          <p:cNvSpPr/>
          <p:nvPr/>
        </p:nvSpPr>
        <p:spPr>
          <a:xfrm>
            <a:off x="5357818" y="1928802"/>
            <a:ext cx="642942" cy="357190"/>
          </a:xfrm>
          <a:prstGeom prst="wedgeRoundRectCallout">
            <a:avLst>
              <a:gd fmla="val -20507" name="adj1"/>
              <a:gd fmla="val 7105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글쓴이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제목</a:t>
            </a:r>
            <a:endParaRPr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39" name="Google Shape;2039;p22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0" name="Google Shape;2040;p22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" name="Google Shape;2041;p22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2" name="Google Shape;2042;p22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3" name="Google Shape;2043;p22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4" name="Google Shape;2044;p22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5" name="Google Shape;2045;p22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6" name="Google Shape;2046;p22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7" name="Google Shape;2047;p22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8" name="Google Shape;2048;p22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9" name="Google Shape;2049;p22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50" name="Google Shape;2050;p22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캐릭일찐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51" name="Google Shape;2051;p22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" name="Google Shape;2052;p22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53" name="Google Shape;2053;p22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4" name="Google Shape;2054;p22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sp>
        <p:nvSpPr>
          <p:cNvPr id="2055" name="Google Shape;2055;p22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6" name="Google Shape;2056;p22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7" name="Google Shape;2057;p22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2" name="Google Shape;2062;p23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2_1.게임소개</a:t>
                      </a:r>
                      <a:endParaRPr b="1" sz="8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63" name="Google Shape;2063;p23"/>
          <p:cNvGrpSpPr/>
          <p:nvPr/>
        </p:nvGrpSpPr>
        <p:grpSpPr>
          <a:xfrm>
            <a:off x="5429256" y="1358846"/>
            <a:ext cx="2000264" cy="1141460"/>
            <a:chOff x="3531387" y="1428736"/>
            <a:chExt cx="4398199" cy="2509854"/>
          </a:xfrm>
        </p:grpSpPr>
        <p:grpSp>
          <p:nvGrpSpPr>
            <p:cNvPr id="2064" name="Google Shape;2064;p23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2065" name="Google Shape;2065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6" name="Google Shape;2066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67" name="Google Shape;2067;p23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2068" name="Google Shape;2068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9" name="Google Shape;2069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0" name="Google Shape;2070;p23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2071" name="Google Shape;2071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2" name="Google Shape;2072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3" name="Google Shape;2073;p23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2074" name="Google Shape;2074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5" name="Google Shape;2075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6" name="Google Shape;2076;p23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2077" name="Google Shape;2077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8" name="Google Shape;2078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9" name="Google Shape;2079;p23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2080" name="Google Shape;2080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1" name="Google Shape;2081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2" name="Google Shape;2082;p23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2083" name="Google Shape;2083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4" name="Google Shape;2084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85" name="Google Shape;2085;p23"/>
          <p:cNvSpPr/>
          <p:nvPr/>
        </p:nvSpPr>
        <p:spPr>
          <a:xfrm>
            <a:off x="3111761" y="1497915"/>
            <a:ext cx="19255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더 새로워진 온라인 추리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 게임 온라인추리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86" name="Google Shape;2086;p23"/>
          <p:cNvGraphicFramePr/>
          <p:nvPr/>
        </p:nvGraphicFramePr>
        <p:xfrm>
          <a:off x="1142976" y="92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아이덴티티 (게임로고)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7" name="Google Shape;2087;p23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407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8" name="Google Shape;2088;p23"/>
          <p:cNvGraphicFramePr/>
          <p:nvPr/>
        </p:nvGraphicFramePr>
        <p:xfrm>
          <a:off x="2786050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286400"/>
              </a:tblGrid>
              <a:tr h="1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89" name="Google Shape;2089;p23"/>
          <p:cNvSpPr/>
          <p:nvPr/>
        </p:nvSpPr>
        <p:spPr>
          <a:xfrm>
            <a:off x="2786050" y="200024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0" name="Google Shape;2090;p23"/>
          <p:cNvSpPr/>
          <p:nvPr/>
        </p:nvSpPr>
        <p:spPr>
          <a:xfrm>
            <a:off x="6500867" y="2000240"/>
            <a:ext cx="157607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마온소개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1" name="Google Shape;2091;p23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21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2" name="Google Shape;2092;p23"/>
          <p:cNvGraphicFramePr/>
          <p:nvPr/>
        </p:nvGraphicFramePr>
        <p:xfrm>
          <a:off x="1142976" y="16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3" name="Google Shape;2093;p23"/>
          <p:cNvGraphicFramePr/>
          <p:nvPr/>
        </p:nvGraphicFramePr>
        <p:xfrm>
          <a:off x="1142976" y="385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마온소개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94" name="Google Shape;2094;p23"/>
          <p:cNvSpPr/>
          <p:nvPr/>
        </p:nvSpPr>
        <p:spPr>
          <a:xfrm>
            <a:off x="1190883" y="4143380"/>
            <a:ext cx="5950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</a:t>
            </a:r>
            <a:endParaRPr b="1" sz="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레벨체계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직업소개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게임규칙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5" name="Google Shape;2095;p23"/>
          <p:cNvGrpSpPr/>
          <p:nvPr/>
        </p:nvGrpSpPr>
        <p:grpSpPr>
          <a:xfrm>
            <a:off x="1239735" y="4357694"/>
            <a:ext cx="1332000" cy="1250165"/>
            <a:chOff x="1239735" y="4357694"/>
            <a:chExt cx="1332000" cy="1250165"/>
          </a:xfrm>
        </p:grpSpPr>
        <p:cxnSp>
          <p:nvCxnSpPr>
            <p:cNvPr id="2096" name="Google Shape;2096;p23"/>
            <p:cNvCxnSpPr/>
            <p:nvPr/>
          </p:nvCxnSpPr>
          <p:spPr>
            <a:xfrm rot="10800000">
              <a:off x="1239735" y="4357694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7" name="Google Shape;2097;p23"/>
            <p:cNvCxnSpPr/>
            <p:nvPr/>
          </p:nvCxnSpPr>
          <p:spPr>
            <a:xfrm rot="10800000">
              <a:off x="1239735" y="4607727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8" name="Google Shape;2098;p23"/>
            <p:cNvCxnSpPr/>
            <p:nvPr/>
          </p:nvCxnSpPr>
          <p:spPr>
            <a:xfrm rot="10800000">
              <a:off x="1239735" y="4857760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9" name="Google Shape;2099;p23"/>
            <p:cNvCxnSpPr/>
            <p:nvPr/>
          </p:nvCxnSpPr>
          <p:spPr>
            <a:xfrm rot="10800000">
              <a:off x="1239735" y="5107793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0" name="Google Shape;2100;p23"/>
            <p:cNvCxnSpPr/>
            <p:nvPr/>
          </p:nvCxnSpPr>
          <p:spPr>
            <a:xfrm rot="10800000">
              <a:off x="1239735" y="5357826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1" name="Google Shape;2101;p23"/>
            <p:cNvCxnSpPr/>
            <p:nvPr/>
          </p:nvCxnSpPr>
          <p:spPr>
            <a:xfrm rot="10800000">
              <a:off x="1239735" y="5607859"/>
              <a:ext cx="1332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02" name="Google Shape;2102;p23"/>
          <p:cNvGrpSpPr/>
          <p:nvPr/>
        </p:nvGrpSpPr>
        <p:grpSpPr>
          <a:xfrm>
            <a:off x="5715008" y="2573292"/>
            <a:ext cx="2000264" cy="1141460"/>
            <a:chOff x="3531387" y="1428736"/>
            <a:chExt cx="4398199" cy="2509854"/>
          </a:xfrm>
        </p:grpSpPr>
        <p:grpSp>
          <p:nvGrpSpPr>
            <p:cNvPr id="2103" name="Google Shape;2103;p23"/>
            <p:cNvGrpSpPr/>
            <p:nvPr/>
          </p:nvGrpSpPr>
          <p:grpSpPr>
            <a:xfrm>
              <a:off x="3531387" y="2000240"/>
              <a:ext cx="969175" cy="1938350"/>
              <a:chOff x="5000628" y="1571612"/>
              <a:chExt cx="1214446" cy="2428892"/>
            </a:xfrm>
          </p:grpSpPr>
          <p:sp>
            <p:nvSpPr>
              <p:cNvPr id="2104" name="Google Shape;2104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06" name="Google Shape;2106;p23"/>
            <p:cNvGrpSpPr/>
            <p:nvPr/>
          </p:nvGrpSpPr>
          <p:grpSpPr>
            <a:xfrm>
              <a:off x="6960411" y="1990716"/>
              <a:ext cx="969175" cy="1938350"/>
              <a:chOff x="5000628" y="1571612"/>
              <a:chExt cx="1214446" cy="2428892"/>
            </a:xfrm>
          </p:grpSpPr>
          <p:sp>
            <p:nvSpPr>
              <p:cNvPr id="2107" name="Google Shape;2107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09" name="Google Shape;2109;p23"/>
            <p:cNvGrpSpPr/>
            <p:nvPr/>
          </p:nvGrpSpPr>
          <p:grpSpPr>
            <a:xfrm>
              <a:off x="6393669" y="1857364"/>
              <a:ext cx="1035851" cy="2071702"/>
              <a:chOff x="5000628" y="1571612"/>
              <a:chExt cx="1214446" cy="2428892"/>
            </a:xfrm>
          </p:grpSpPr>
          <p:sp>
            <p:nvSpPr>
              <p:cNvPr id="2110" name="Google Shape;2110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1" name="Google Shape;2111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2" name="Google Shape;2112;p23"/>
            <p:cNvGrpSpPr/>
            <p:nvPr/>
          </p:nvGrpSpPr>
          <p:grpSpPr>
            <a:xfrm>
              <a:off x="4036215" y="1857364"/>
              <a:ext cx="1035851" cy="2071702"/>
              <a:chOff x="5000628" y="1571612"/>
              <a:chExt cx="1214446" cy="2428892"/>
            </a:xfrm>
          </p:grpSpPr>
          <p:sp>
            <p:nvSpPr>
              <p:cNvPr id="2113" name="Google Shape;2113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5" name="Google Shape;2115;p23"/>
            <p:cNvGrpSpPr/>
            <p:nvPr/>
          </p:nvGrpSpPr>
          <p:grpSpPr>
            <a:xfrm>
              <a:off x="4572000" y="1643050"/>
              <a:ext cx="1107289" cy="2214578"/>
              <a:chOff x="5000628" y="1571612"/>
              <a:chExt cx="1214446" cy="2428892"/>
            </a:xfrm>
          </p:grpSpPr>
          <p:sp>
            <p:nvSpPr>
              <p:cNvPr id="2116" name="Google Shape;2116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8" name="Google Shape;2118;p23"/>
            <p:cNvGrpSpPr/>
            <p:nvPr/>
          </p:nvGrpSpPr>
          <p:grpSpPr>
            <a:xfrm>
              <a:off x="5822165" y="1643050"/>
              <a:ext cx="1107289" cy="2214578"/>
              <a:chOff x="5000628" y="1571612"/>
              <a:chExt cx="1214446" cy="2428892"/>
            </a:xfrm>
          </p:grpSpPr>
          <p:sp>
            <p:nvSpPr>
              <p:cNvPr id="2119" name="Google Shape;2119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21" name="Google Shape;2121;p23"/>
            <p:cNvGrpSpPr/>
            <p:nvPr/>
          </p:nvGrpSpPr>
          <p:grpSpPr>
            <a:xfrm>
              <a:off x="5143504" y="1428736"/>
              <a:ext cx="1214446" cy="2428892"/>
              <a:chOff x="5000628" y="1571612"/>
              <a:chExt cx="1214446" cy="2428892"/>
            </a:xfrm>
          </p:grpSpPr>
          <p:sp>
            <p:nvSpPr>
              <p:cNvPr id="2122" name="Google Shape;2122;p23"/>
              <p:cNvSpPr/>
              <p:nvPr/>
            </p:nvSpPr>
            <p:spPr>
              <a:xfrm>
                <a:off x="5000628" y="2143116"/>
                <a:ext cx="1214446" cy="1857388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5286380" y="1571612"/>
                <a:ext cx="642942" cy="642942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2124" name="Google Shape;2124;p23"/>
          <p:cNvGraphicFramePr/>
          <p:nvPr/>
        </p:nvGraphicFramePr>
        <p:xfrm>
          <a:off x="5643570" y="334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2286025"/>
              </a:tblGrid>
              <a:tr h="193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25" name="Google Shape;2125;p23"/>
          <p:cNvSpPr txBox="1"/>
          <p:nvPr/>
        </p:nvSpPr>
        <p:spPr>
          <a:xfrm>
            <a:off x="2928926" y="2500306"/>
            <a:ext cx="44726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는 무엇인가?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거짓 알리바이를 추리 하는 게임이다.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식으로 추리하며 게임을 진행하는가?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게임이 시작되고 난 후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연습게임온라인가 특정 지역에 지뢰를 매설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지역에 갔었던 시민 중 해당 지뢰를 밟은 시민은 지뢰를 밟고 사망 하게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이때, 연습게임온라인 는 재빨리 다른 지역으로 옮겨갈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거짓 지역을 선택한 마피아는 해당 지역 내에 시민들은 사건이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발생하기 전 인원을 알고 있기 때문에 우리 지역 내 연습게임온라인 있음을 추측 하게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시민은 연습게임온라인 를 투표를 이용해 잡아 낼 수 있으며,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마피아는 스파이의 도움을 받아 마지막까지 시민에게 잡히지 않으면 승리한다.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(게임 중 시민에게 발각 당하여 연습게임온라인 투표로 처형당한다면 시민이 승리 하게 된다.)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6" name="Google Shape;2126;p23"/>
          <p:cNvGraphicFramePr/>
          <p:nvPr/>
        </p:nvGraphicFramePr>
        <p:xfrm>
          <a:off x="1142976" y="20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78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7" name="Google Shape;2127;p23"/>
          <p:cNvGraphicFramePr/>
          <p:nvPr/>
        </p:nvGraphicFramePr>
        <p:xfrm>
          <a:off x="1214414" y="2071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571500"/>
              </a:tblGrid>
              <a:tr h="14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아바타</a:t>
                      </a:r>
                      <a:endParaRPr b="0" sz="80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8" name="Google Shape;2128;p23"/>
          <p:cNvGraphicFramePr/>
          <p:nvPr/>
        </p:nvGraphicFramePr>
        <p:xfrm>
          <a:off x="1857356" y="330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캐쉬충전하기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9" name="Google Shape;2129;p23"/>
          <p:cNvGraphicFramePr/>
          <p:nvPr/>
        </p:nvGraphicFramePr>
        <p:xfrm>
          <a:off x="1214414" y="3571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428750"/>
              </a:tblGrid>
              <a:tr h="12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600"/>
                        <a:buFont typeface="Malgun Gothic"/>
                        <a:buNone/>
                      </a:pPr>
                      <a:r>
                        <a:rPr b="1" lang="ko-KR" sz="600">
                          <a:solidFill>
                            <a:srgbClr val="7F7F7F"/>
                          </a:solidFill>
                        </a:rPr>
                        <a:t>경험치 </a:t>
                      </a:r>
                      <a:r>
                        <a:rPr b="1" lang="ko-KR" sz="6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b="1" sz="600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30" name="Google Shape;2130;p23"/>
          <p:cNvSpPr/>
          <p:nvPr/>
        </p:nvSpPr>
        <p:spPr>
          <a:xfrm>
            <a:off x="1753200" y="2038641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연습게임</a:t>
            </a: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클랜 : 캐릭일찐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31" name="Google Shape;2131;p23"/>
          <p:cNvGraphicFramePr/>
          <p:nvPr/>
        </p:nvGraphicFramePr>
        <p:xfrm>
          <a:off x="1857356" y="304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2" name="Google Shape;2132;p23"/>
          <p:cNvGraphicFramePr/>
          <p:nvPr/>
        </p:nvGraphicFramePr>
        <p:xfrm>
          <a:off x="1857356" y="27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78582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33" name="Google Shape;2133;p23"/>
          <p:cNvSpPr/>
          <p:nvPr/>
        </p:nvSpPr>
        <p:spPr>
          <a:xfrm>
            <a:off x="1785918" y="2285992"/>
            <a:ext cx="9286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100,000</a:t>
            </a:r>
            <a:endParaRPr b="1" sz="1200" u="sng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34" name="Google Shape;2134;p23"/>
          <p:cNvGraphicFramePr/>
          <p:nvPr/>
        </p:nvGraphicFramePr>
        <p:xfrm>
          <a:off x="2918754" y="10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마온소식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5" name="Google Shape;2135;p23"/>
          <p:cNvGraphicFramePr/>
          <p:nvPr/>
        </p:nvGraphicFramePr>
        <p:xfrm>
          <a:off x="4422342" y="107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게임샵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6" name="Google Shape;2136;p23"/>
          <p:cNvGraphicFramePr/>
          <p:nvPr/>
        </p:nvGraphicFramePr>
        <p:xfrm>
          <a:off x="5174136" y="10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랭킹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7" name="Google Shape;2137;p23"/>
          <p:cNvGraphicFramePr/>
          <p:nvPr/>
        </p:nvGraphicFramePr>
        <p:xfrm>
          <a:off x="5925930" y="1071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클랜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8" name="Google Shape;2138;p23"/>
          <p:cNvGraphicFramePr/>
          <p:nvPr/>
        </p:nvGraphicFramePr>
        <p:xfrm>
          <a:off x="7429521" y="1072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고객지원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9" name="Google Shape;2139;p23"/>
          <p:cNvGraphicFramePr/>
          <p:nvPr/>
        </p:nvGraphicFramePr>
        <p:xfrm>
          <a:off x="6677724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 b="1"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0" name="Google Shape;2140;p23"/>
          <p:cNvGraphicFramePr/>
          <p:nvPr/>
        </p:nvGraphicFramePr>
        <p:xfrm>
          <a:off x="3670548" y="1071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마온소개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41" name="Google Shape;2141;p23"/>
          <p:cNvSpPr/>
          <p:nvPr/>
        </p:nvSpPr>
        <p:spPr>
          <a:xfrm>
            <a:off x="1142976" y="614364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 /  이용약관  /  개인정보취급정책  /  청소년보호정책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연습게임온라인, Corp.All Rights Reserved.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2" name="Google Shape;2142;p23"/>
          <p:cNvSpPr/>
          <p:nvPr/>
        </p:nvSpPr>
        <p:spPr>
          <a:xfrm>
            <a:off x="1512000" y="1620000"/>
            <a:ext cx="939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연습게임온라인 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/>
          </a:p>
        </p:txBody>
      </p:sp>
      <p:sp>
        <p:nvSpPr>
          <p:cNvPr id="2143" name="Google Shape;2143;p23"/>
          <p:cNvSpPr/>
          <p:nvPr/>
        </p:nvSpPr>
        <p:spPr>
          <a:xfrm>
            <a:off x="6727049" y="6525344"/>
            <a:ext cx="23070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웹에이전시 “웹스” &lt; http://www.web-s.kr &gt;</a:t>
            </a:r>
            <a:endParaRPr b="1" sz="8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3"/>
          <p:cNvGraphicFramePr/>
          <p:nvPr/>
        </p:nvGraphicFramePr>
        <p:xfrm>
          <a:off x="610573" y="5028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279850"/>
                <a:gridCol w="1143000"/>
                <a:gridCol w="1143000"/>
                <a:gridCol w="1285875"/>
                <a:gridCol w="1143000"/>
                <a:gridCol w="1000125"/>
                <a:gridCol w="114300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</a:t>
                      </a:r>
                      <a:r>
                        <a:rPr b="1" i="0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(로그인전)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</a:t>
                      </a:r>
                      <a:r>
                        <a:rPr b="1" i="0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(로그인후)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endParaRPr b="0" sz="8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 메뉴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회사소개</a:t>
                      </a:r>
                      <a:endParaRPr b="0" i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서비스이용약관</a:t>
                      </a:r>
                      <a:endParaRPr b="0" i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개인정보취급정책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전자금융거래약관</a:t>
                      </a:r>
                      <a:endParaRPr b="0" i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3"/>
          <p:cNvGraphicFramePr/>
          <p:nvPr/>
        </p:nvGraphicFramePr>
        <p:xfrm>
          <a:off x="0" y="-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{61E0E827-FDE0-4864-8120-63C7782DC546}</a:tableStyleId>
              </a:tblPr>
              <a:tblGrid>
                <a:gridCol w="91440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Map</a:t>
                      </a:r>
                      <a:r>
                        <a:rPr b="1" lang="ko-KR" sz="12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(페이지 구성도)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3"/>
          <p:cNvSpPr/>
          <p:nvPr/>
        </p:nvSpPr>
        <p:spPr>
          <a:xfrm>
            <a:off x="0" y="0"/>
            <a:ext cx="45719" cy="2857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4211960" y="780345"/>
            <a:ext cx="3962877" cy="3826820"/>
            <a:chOff x="396499" y="506612"/>
            <a:chExt cx="3962877" cy="3826820"/>
          </a:xfrm>
        </p:grpSpPr>
        <p:sp>
          <p:nvSpPr>
            <p:cNvPr id="105" name="Google Shape;105;p3"/>
            <p:cNvSpPr/>
            <p:nvPr/>
          </p:nvSpPr>
          <p:spPr>
            <a:xfrm>
              <a:off x="2131975" y="510786"/>
              <a:ext cx="1121918" cy="2390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1.패션 〮 의류 〮 뷰티</a:t>
              </a:r>
              <a:endParaRPr b="0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131975" y="1484784"/>
              <a:ext cx="1121918" cy="2390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2.가전 〮 디지털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34218" y="2453569"/>
              <a:ext cx="1121918" cy="2390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3.식품 〮 생필품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31975" y="3422354"/>
              <a:ext cx="1121918" cy="239014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4.홈 〮 문구 〮 취미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96499" y="506612"/>
              <a:ext cx="1121918" cy="239014"/>
            </a:xfrm>
            <a:prstGeom prst="rect">
              <a:avLst/>
            </a:prstGeom>
            <a:solidFill>
              <a:srgbClr val="45AD4A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 카테고리</a:t>
              </a:r>
              <a:endParaRPr b="0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"/>
            <p:cNvCxnSpPr>
              <a:stCxn id="109" idx="3"/>
              <a:endCxn id="106" idx="1"/>
            </p:cNvCxnSpPr>
            <p:nvPr/>
          </p:nvCxnSpPr>
          <p:spPr>
            <a:xfrm>
              <a:off x="1518417" y="626119"/>
              <a:ext cx="613500" cy="978300"/>
            </a:xfrm>
            <a:prstGeom prst="bentConnector3">
              <a:avLst>
                <a:gd fmla="val -571858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3"/>
            <p:cNvCxnSpPr>
              <a:stCxn id="109" idx="3"/>
              <a:endCxn id="107" idx="1"/>
            </p:cNvCxnSpPr>
            <p:nvPr/>
          </p:nvCxnSpPr>
          <p:spPr>
            <a:xfrm>
              <a:off x="1518417" y="626119"/>
              <a:ext cx="615900" cy="1947000"/>
            </a:xfrm>
            <a:prstGeom prst="bentConnector3">
              <a:avLst>
                <a:gd fmla="val -569593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3"/>
            <p:cNvCxnSpPr>
              <a:stCxn id="109" idx="3"/>
              <a:endCxn id="108" idx="1"/>
            </p:cNvCxnSpPr>
            <p:nvPr/>
          </p:nvCxnSpPr>
          <p:spPr>
            <a:xfrm>
              <a:off x="1518417" y="626119"/>
              <a:ext cx="613500" cy="2915700"/>
            </a:xfrm>
            <a:prstGeom prst="bentConnector3">
              <a:avLst>
                <a:gd fmla="val -571858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3" name="Google Shape;113;p3"/>
            <p:cNvGrpSpPr/>
            <p:nvPr/>
          </p:nvGrpSpPr>
          <p:grpSpPr>
            <a:xfrm>
              <a:off x="3567288" y="536441"/>
              <a:ext cx="792088" cy="883398"/>
              <a:chOff x="3635896" y="536441"/>
              <a:chExt cx="792088" cy="883398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남성의류</a:t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여성의류</a:t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잡화</a:t>
                </a:r>
                <a:endParaRPr sz="800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뷰티</a:t>
                </a:r>
                <a:endParaRPr/>
              </a:p>
            </p:txBody>
          </p:sp>
        </p:grpSp>
        <p:cxnSp>
          <p:nvCxnSpPr>
            <p:cNvPr id="118" name="Google Shape;118;p3"/>
            <p:cNvCxnSpPr>
              <a:stCxn id="105" idx="3"/>
              <a:endCxn id="115" idx="1"/>
            </p:cNvCxnSpPr>
            <p:nvPr/>
          </p:nvCxnSpPr>
          <p:spPr>
            <a:xfrm>
              <a:off x="3253893" y="630293"/>
              <a:ext cx="313500" cy="230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3"/>
            <p:cNvCxnSpPr>
              <a:stCxn id="105" idx="3"/>
              <a:endCxn id="116" idx="1"/>
            </p:cNvCxnSpPr>
            <p:nvPr/>
          </p:nvCxnSpPr>
          <p:spPr>
            <a:xfrm>
              <a:off x="3253893" y="630293"/>
              <a:ext cx="313500" cy="461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3"/>
            <p:cNvCxnSpPr>
              <a:stCxn id="105" idx="3"/>
              <a:endCxn id="117" idx="1"/>
            </p:cNvCxnSpPr>
            <p:nvPr/>
          </p:nvCxnSpPr>
          <p:spPr>
            <a:xfrm>
              <a:off x="3253893" y="630293"/>
              <a:ext cx="313500" cy="696000"/>
            </a:xfrm>
            <a:prstGeom prst="bentConnector3">
              <a:avLst>
                <a:gd fmla="val -1167461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3"/>
            <p:cNvCxnSpPr>
              <a:stCxn id="105" idx="3"/>
              <a:endCxn id="114" idx="1"/>
            </p:cNvCxnSpPr>
            <p:nvPr/>
          </p:nvCxnSpPr>
          <p:spPr>
            <a:xfrm flipH="1" rot="10800000">
              <a:off x="3253893" y="629993"/>
              <a:ext cx="313500" cy="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3"/>
            <p:cNvCxnSpPr>
              <a:stCxn id="106" idx="3"/>
              <a:endCxn id="123" idx="1"/>
            </p:cNvCxnSpPr>
            <p:nvPr/>
          </p:nvCxnSpPr>
          <p:spPr>
            <a:xfrm flipH="1" rot="10800000">
              <a:off x="3253893" y="1602491"/>
              <a:ext cx="313500" cy="1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3"/>
            <p:cNvCxnSpPr>
              <a:stCxn id="106" idx="3"/>
              <a:endCxn id="125" idx="1"/>
            </p:cNvCxnSpPr>
            <p:nvPr/>
          </p:nvCxnSpPr>
          <p:spPr>
            <a:xfrm>
              <a:off x="3253893" y="1604291"/>
              <a:ext cx="313500" cy="229200"/>
            </a:xfrm>
            <a:prstGeom prst="bentConnector3">
              <a:avLst>
                <a:gd fmla="val -1167461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3"/>
            <p:cNvCxnSpPr>
              <a:stCxn id="106" idx="3"/>
              <a:endCxn id="127" idx="1"/>
            </p:cNvCxnSpPr>
            <p:nvPr/>
          </p:nvCxnSpPr>
          <p:spPr>
            <a:xfrm>
              <a:off x="3253893" y="1604291"/>
              <a:ext cx="313500" cy="460200"/>
            </a:xfrm>
            <a:prstGeom prst="bentConnector3">
              <a:avLst>
                <a:gd fmla="val -1167461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3"/>
            <p:cNvCxnSpPr>
              <a:stCxn id="106" idx="3"/>
              <a:endCxn id="129" idx="1"/>
            </p:cNvCxnSpPr>
            <p:nvPr/>
          </p:nvCxnSpPr>
          <p:spPr>
            <a:xfrm>
              <a:off x="3253893" y="1604291"/>
              <a:ext cx="313500" cy="694500"/>
            </a:xfrm>
            <a:prstGeom prst="bentConnector3">
              <a:avLst>
                <a:gd fmla="val -1167461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0" name="Google Shape;130;p3"/>
            <p:cNvGrpSpPr/>
            <p:nvPr/>
          </p:nvGrpSpPr>
          <p:grpSpPr>
            <a:xfrm>
              <a:off x="3567288" y="1508995"/>
              <a:ext cx="792088" cy="883398"/>
              <a:chOff x="3635896" y="536441"/>
              <a:chExt cx="792088" cy="88339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PC/노트북</a:t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휴대폰</a:t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가전</a:t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기타</a:t>
                </a:r>
                <a:endParaRPr/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3561613" y="2477480"/>
              <a:ext cx="792088" cy="883398"/>
              <a:chOff x="3635896" y="536441"/>
              <a:chExt cx="792088" cy="883398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신선식품</a:t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가공식품</a:t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건강식품</a:t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생필품</a:t>
                </a:r>
                <a:endParaRPr/>
              </a:p>
            </p:txBody>
          </p:sp>
        </p:grpSp>
        <p:cxnSp>
          <p:nvCxnSpPr>
            <p:cNvPr id="136" name="Google Shape;136;p3"/>
            <p:cNvCxnSpPr>
              <a:stCxn id="107" idx="3"/>
              <a:endCxn id="132" idx="1"/>
            </p:cNvCxnSpPr>
            <p:nvPr/>
          </p:nvCxnSpPr>
          <p:spPr>
            <a:xfrm flipH="1" rot="10800000">
              <a:off x="3256136" y="2570976"/>
              <a:ext cx="305400" cy="21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3"/>
            <p:cNvCxnSpPr>
              <a:stCxn id="107" idx="3"/>
              <a:endCxn id="133" idx="1"/>
            </p:cNvCxnSpPr>
            <p:nvPr/>
          </p:nvCxnSpPr>
          <p:spPr>
            <a:xfrm>
              <a:off x="3256136" y="2573076"/>
              <a:ext cx="305400" cy="228900"/>
            </a:xfrm>
            <a:prstGeom prst="bentConnector3">
              <a:avLst>
                <a:gd fmla="val -1199017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3"/>
            <p:cNvCxnSpPr>
              <a:stCxn id="107" idx="3"/>
              <a:endCxn id="134" idx="1"/>
            </p:cNvCxnSpPr>
            <p:nvPr/>
          </p:nvCxnSpPr>
          <p:spPr>
            <a:xfrm>
              <a:off x="3256136" y="2573076"/>
              <a:ext cx="305400" cy="459900"/>
            </a:xfrm>
            <a:prstGeom prst="bentConnector3">
              <a:avLst>
                <a:gd fmla="val -1199017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3"/>
            <p:cNvCxnSpPr>
              <a:stCxn id="107" idx="3"/>
              <a:endCxn id="135" idx="1"/>
            </p:cNvCxnSpPr>
            <p:nvPr/>
          </p:nvCxnSpPr>
          <p:spPr>
            <a:xfrm>
              <a:off x="3256136" y="2573076"/>
              <a:ext cx="305400" cy="694200"/>
            </a:xfrm>
            <a:prstGeom prst="bentConnector3">
              <a:avLst>
                <a:gd fmla="val -1199017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0" name="Google Shape;140;p3"/>
            <p:cNvGrpSpPr/>
            <p:nvPr/>
          </p:nvGrpSpPr>
          <p:grpSpPr>
            <a:xfrm>
              <a:off x="3561613" y="3450034"/>
              <a:ext cx="792088" cy="883398"/>
              <a:chOff x="3635896" y="536441"/>
              <a:chExt cx="792088" cy="883398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3635896" y="53644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가구/DIY</a:t>
                </a:r>
                <a:endParaRPr sz="800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635896" y="76747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침구/커튼</a:t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635896" y="998501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생활용품</a:t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635896" y="1232864"/>
                <a:ext cx="792088" cy="18697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rgbClr val="0C0C0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사무용품</a:t>
                </a:r>
                <a:endParaRPr/>
              </a:p>
            </p:txBody>
          </p:sp>
        </p:grpSp>
        <p:cxnSp>
          <p:nvCxnSpPr>
            <p:cNvPr id="145" name="Google Shape;145;p3"/>
            <p:cNvCxnSpPr>
              <a:stCxn id="108" idx="3"/>
              <a:endCxn id="141" idx="1"/>
            </p:cNvCxnSpPr>
            <p:nvPr/>
          </p:nvCxnSpPr>
          <p:spPr>
            <a:xfrm>
              <a:off x="3253893" y="3541861"/>
              <a:ext cx="307800" cy="1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3"/>
            <p:cNvCxnSpPr>
              <a:stCxn id="108" idx="3"/>
              <a:endCxn id="142" idx="1"/>
            </p:cNvCxnSpPr>
            <p:nvPr/>
          </p:nvCxnSpPr>
          <p:spPr>
            <a:xfrm>
              <a:off x="3253893" y="3541861"/>
              <a:ext cx="307800" cy="232800"/>
            </a:xfrm>
            <a:prstGeom prst="bentConnector3">
              <a:avLst>
                <a:gd fmla="val -1189913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3"/>
            <p:cNvCxnSpPr>
              <a:stCxn id="108" idx="3"/>
              <a:endCxn id="143" idx="1"/>
            </p:cNvCxnSpPr>
            <p:nvPr/>
          </p:nvCxnSpPr>
          <p:spPr>
            <a:xfrm>
              <a:off x="3253893" y="3541861"/>
              <a:ext cx="307800" cy="463800"/>
            </a:xfrm>
            <a:prstGeom prst="bentConnector3">
              <a:avLst>
                <a:gd fmla="val -1189913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3"/>
            <p:cNvCxnSpPr>
              <a:stCxn id="108" idx="3"/>
              <a:endCxn id="144" idx="1"/>
            </p:cNvCxnSpPr>
            <p:nvPr/>
          </p:nvCxnSpPr>
          <p:spPr>
            <a:xfrm>
              <a:off x="3253893" y="3541861"/>
              <a:ext cx="307800" cy="698100"/>
            </a:xfrm>
            <a:prstGeom prst="bentConnector3">
              <a:avLst>
                <a:gd fmla="val -1189913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9" name="Google Shape;149;p3"/>
          <p:cNvGrpSpPr/>
          <p:nvPr/>
        </p:nvGrpSpPr>
        <p:grpSpPr>
          <a:xfrm>
            <a:off x="644583" y="1928674"/>
            <a:ext cx="2859813" cy="1141177"/>
            <a:chOff x="4790358" y="919828"/>
            <a:chExt cx="2859813" cy="1141177"/>
          </a:xfrm>
        </p:grpSpPr>
        <p:grpSp>
          <p:nvGrpSpPr>
            <p:cNvPr id="150" name="Google Shape;150;p3"/>
            <p:cNvGrpSpPr/>
            <p:nvPr/>
          </p:nvGrpSpPr>
          <p:grpSpPr>
            <a:xfrm>
              <a:off x="6523397" y="919828"/>
              <a:ext cx="1126774" cy="1141177"/>
              <a:chOff x="6523397" y="919828"/>
              <a:chExt cx="1126774" cy="1141177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 목록</a:t>
                </a:r>
                <a:endParaRPr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 상세페이지</a:t>
                </a:r>
                <a:endParaRPr b="1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 b="1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528253" y="1821991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 검색 페이지</a:t>
                </a:r>
                <a:endParaRPr b="1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55" name="Google Shape;155;p3"/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쇼핑</a:t>
              </a: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3"/>
            <p:cNvCxnSpPr>
              <a:stCxn id="155" idx="3"/>
              <a:endCxn id="152" idx="1"/>
            </p:cNvCxnSpPr>
            <p:nvPr/>
          </p:nvCxnSpPr>
          <p:spPr>
            <a:xfrm>
              <a:off x="5912276" y="1039335"/>
              <a:ext cx="613500" cy="301800"/>
            </a:xfrm>
            <a:prstGeom prst="bentConnector3">
              <a:avLst>
                <a:gd fmla="val 725694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3"/>
            <p:cNvCxnSpPr>
              <a:stCxn id="155" idx="3"/>
              <a:endCxn id="153" idx="1"/>
            </p:cNvCxnSpPr>
            <p:nvPr/>
          </p:nvCxnSpPr>
          <p:spPr>
            <a:xfrm>
              <a:off x="5912276" y="1039335"/>
              <a:ext cx="613500" cy="604200"/>
            </a:xfrm>
            <a:prstGeom prst="bentConnector3">
              <a:avLst>
                <a:gd fmla="val 725908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3"/>
            <p:cNvCxnSpPr>
              <a:stCxn id="155" idx="3"/>
              <a:endCxn id="154" idx="1"/>
            </p:cNvCxnSpPr>
            <p:nvPr/>
          </p:nvCxnSpPr>
          <p:spPr>
            <a:xfrm>
              <a:off x="5912276" y="1039335"/>
              <a:ext cx="615900" cy="902100"/>
            </a:xfrm>
            <a:prstGeom prst="bentConnector3">
              <a:avLst>
                <a:gd fmla="val 723041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3"/>
            <p:cNvCxnSpPr>
              <a:stCxn id="155" idx="3"/>
              <a:endCxn id="151" idx="1"/>
            </p:cNvCxnSpPr>
            <p:nvPr/>
          </p:nvCxnSpPr>
          <p:spPr>
            <a:xfrm>
              <a:off x="5912276" y="1039335"/>
              <a:ext cx="6111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" name="Google Shape;160;p3"/>
          <p:cNvGrpSpPr/>
          <p:nvPr/>
        </p:nvGrpSpPr>
        <p:grpSpPr>
          <a:xfrm>
            <a:off x="627887" y="788663"/>
            <a:ext cx="2857394" cy="843208"/>
            <a:chOff x="4790358" y="919828"/>
            <a:chExt cx="2857394" cy="843208"/>
          </a:xfrm>
        </p:grpSpPr>
        <p:grpSp>
          <p:nvGrpSpPr>
            <p:cNvPr id="161" name="Google Shape;161;p3"/>
            <p:cNvGrpSpPr/>
            <p:nvPr/>
          </p:nvGrpSpPr>
          <p:grpSpPr>
            <a:xfrm>
              <a:off x="6523397" y="919828"/>
              <a:ext cx="1124355" cy="843208"/>
              <a:chOff x="6523397" y="919828"/>
              <a:chExt cx="1124355" cy="843208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6523397" y="919828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525834" y="1221777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약관</a:t>
                </a:r>
                <a:endParaRPr b="1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5640" y="1524022"/>
                <a:ext cx="1121918" cy="239014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1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4790358" y="919828"/>
              <a:ext cx="1121918" cy="239014"/>
            </a:xfrm>
            <a:prstGeom prst="rect">
              <a:avLst/>
            </a:prstGeom>
            <a:solidFill>
              <a:srgbClr val="45AD4A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</a:t>
              </a: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6" name="Google Shape;166;p3"/>
            <p:cNvCxnSpPr>
              <a:stCxn id="165" idx="3"/>
              <a:endCxn id="163" idx="1"/>
            </p:cNvCxnSpPr>
            <p:nvPr/>
          </p:nvCxnSpPr>
          <p:spPr>
            <a:xfrm>
              <a:off x="5912276" y="1039335"/>
              <a:ext cx="613500" cy="301800"/>
            </a:xfrm>
            <a:prstGeom prst="bentConnector3">
              <a:avLst>
                <a:gd fmla="val 728415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3"/>
            <p:cNvCxnSpPr>
              <a:stCxn id="165" idx="3"/>
              <a:endCxn id="164" idx="1"/>
            </p:cNvCxnSpPr>
            <p:nvPr/>
          </p:nvCxnSpPr>
          <p:spPr>
            <a:xfrm>
              <a:off x="5912276" y="1039335"/>
              <a:ext cx="613500" cy="604200"/>
            </a:xfrm>
            <a:prstGeom prst="bentConnector3">
              <a:avLst>
                <a:gd fmla="val 728630" name="adj1"/>
              </a:avLst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3"/>
            <p:cNvCxnSpPr>
              <a:stCxn id="165" idx="3"/>
              <a:endCxn id="162" idx="1"/>
            </p:cNvCxnSpPr>
            <p:nvPr/>
          </p:nvCxnSpPr>
          <p:spPr>
            <a:xfrm>
              <a:off x="5912276" y="1039335"/>
              <a:ext cx="6111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9" name="Google Shape;169;p3"/>
          <p:cNvCxnSpPr>
            <a:stCxn id="109" idx="3"/>
            <a:endCxn id="105" idx="1"/>
          </p:cNvCxnSpPr>
          <p:nvPr/>
        </p:nvCxnSpPr>
        <p:spPr>
          <a:xfrm>
            <a:off x="5333878" y="899852"/>
            <a:ext cx="613500" cy="4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fmla="val 27978" name="adj1"/>
              <a:gd fmla="val 16785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4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헤더영역, 슬라이더 영역, 히트상품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4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4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4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4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4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4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4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185" name="Google Shape;185;p4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8" name="Google Shape;188;p4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189" name="Google Shape;189;p4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4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194" name="Google Shape;194;p4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6" name="Google Shape;196;p4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197" name="Google Shape;197;p4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198" name="Google Shape;198;p4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199" name="Google Shape;199;p4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200" name="Google Shape;200;p4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4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202" name="Google Shape;20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4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204" name="Google Shape;204;p4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205" name="Google Shape;205;p4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206" name="Google Shape;206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" name="Google Shape;207;p4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208" name="Google Shape;208;p4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209" name="Google Shape;209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4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211" name="Google Shape;211;p4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212" name="Google Shape;212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4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214" name="Google Shape;214;p4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215" name="Google Shape;215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6" name="Google Shape;216;p4"/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메뉴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7" name="Google Shape;217;p4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218" name="Google Shape;218;p4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219" name="Google Shape;219;p4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2699688" y="1606605"/>
            <a:ext cx="5466373" cy="1866507"/>
            <a:chOff x="2699688" y="1827094"/>
            <a:chExt cx="5466373" cy="1863482"/>
          </a:xfrm>
        </p:grpSpPr>
        <p:grpSp>
          <p:nvGrpSpPr>
            <p:cNvPr id="221" name="Google Shape;221;p4"/>
            <p:cNvGrpSpPr/>
            <p:nvPr/>
          </p:nvGrpSpPr>
          <p:grpSpPr>
            <a:xfrm>
              <a:off x="5062141" y="3513293"/>
              <a:ext cx="712851" cy="72008"/>
              <a:chOff x="4572000" y="3356992"/>
              <a:chExt cx="712851" cy="72008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4572000" y="3356992"/>
                <a:ext cx="72008" cy="72008"/>
              </a:xfrm>
              <a:prstGeom prst="ellipse">
                <a:avLst/>
              </a:prstGeom>
              <a:solidFill>
                <a:srgbClr val="F2F2F2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4694434" y="3356992"/>
                <a:ext cx="72008" cy="72008"/>
              </a:xfrm>
              <a:prstGeom prst="ellipse">
                <a:avLst/>
              </a:prstGeom>
              <a:solidFill>
                <a:srgbClr val="F2F2F2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4827048" y="3356992"/>
                <a:ext cx="72008" cy="72008"/>
              </a:xfrm>
              <a:prstGeom prst="ellipse">
                <a:avLst/>
              </a:prstGeom>
              <a:solidFill>
                <a:srgbClr val="A5A5A5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4949482" y="3356992"/>
                <a:ext cx="72008" cy="72008"/>
              </a:xfrm>
              <a:prstGeom prst="ellipse">
                <a:avLst/>
              </a:prstGeom>
              <a:solidFill>
                <a:srgbClr val="F2F2F2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5090409" y="3356992"/>
                <a:ext cx="72008" cy="72008"/>
              </a:xfrm>
              <a:prstGeom prst="ellipse">
                <a:avLst/>
              </a:prstGeom>
              <a:solidFill>
                <a:srgbClr val="F2F2F2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5212843" y="3356992"/>
                <a:ext cx="72008" cy="72008"/>
              </a:xfrm>
              <a:prstGeom prst="ellipse">
                <a:avLst/>
              </a:prstGeom>
              <a:solidFill>
                <a:srgbClr val="F2F2F2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2699688" y="1827094"/>
              <a:ext cx="5466373" cy="1863482"/>
              <a:chOff x="2699688" y="1827094"/>
              <a:chExt cx="5466373" cy="1863482"/>
            </a:xfrm>
          </p:grpSpPr>
          <p:grpSp>
            <p:nvGrpSpPr>
              <p:cNvPr id="229" name="Google Shape;229;p4"/>
              <p:cNvGrpSpPr/>
              <p:nvPr/>
            </p:nvGrpSpPr>
            <p:grpSpPr>
              <a:xfrm>
                <a:off x="2699688" y="1827094"/>
                <a:ext cx="5466373" cy="1863482"/>
                <a:chOff x="2699688" y="1827094"/>
                <a:chExt cx="5466373" cy="1863482"/>
              </a:xfrm>
            </p:grpSpPr>
            <p:sp>
              <p:nvSpPr>
                <p:cNvPr id="230" name="Google Shape;230;p4"/>
                <p:cNvSpPr/>
                <p:nvPr/>
              </p:nvSpPr>
              <p:spPr>
                <a:xfrm>
                  <a:off x="2699689" y="1827094"/>
                  <a:ext cx="5437757" cy="1863482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D8D8D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231" name="Google Shape;231;p4"/>
                <p:cNvCxnSpPr/>
                <p:nvPr/>
              </p:nvCxnSpPr>
              <p:spPr>
                <a:xfrm flipH="1" rot="10800000">
                  <a:off x="2699688" y="1836924"/>
                  <a:ext cx="5447533" cy="18348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4"/>
                <p:cNvCxnSpPr/>
                <p:nvPr/>
              </p:nvCxnSpPr>
              <p:spPr>
                <a:xfrm>
                  <a:off x="2714612" y="1840262"/>
                  <a:ext cx="5451449" cy="184517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pic>
            <p:nvPicPr>
              <p:cNvPr descr="이미지" id="233" name="Google Shape;233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915166" y="2266116"/>
                <a:ext cx="1006802" cy="10068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4" name="Google Shape;234;p4"/>
          <p:cNvSpPr/>
          <p:nvPr/>
        </p:nvSpPr>
        <p:spPr>
          <a:xfrm>
            <a:off x="5266976" y="1322164"/>
            <a:ext cx="1780909" cy="324719"/>
          </a:xfrm>
          <a:prstGeom prst="wedgeRoundRectCallout">
            <a:avLst>
              <a:gd fmla="val -32731" name="adj1"/>
              <a:gd fmla="val 114782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슬라이더 이미지 5개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5" name="Google Shape;235;p4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236" name="Google Shape;236;p4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237" name="Google Shape;237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Google Shape;238;p4"/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40" name="Google Shape;240;p4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41" name="Google Shape;241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42" name="Google Shape;242;p4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43" name="Google Shape;243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4" name="Google Shape;244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245" name="Google Shape;245;p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6" name="Google Shape;246;p4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247" name="Google Shape;247;p4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8" name="Google Shape;248;p4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249" name="Google Shape;249;p4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50" name="Google Shape;250;p4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51" name="Google Shape;251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52" name="Google Shape;252;p4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53" name="Google Shape;253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4" name="Google Shape;254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255" name="Google Shape;255;p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6" name="Google Shape;256;p4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257" name="Google Shape;257;p4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" name="Google Shape;258;p4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259" name="Google Shape;259;p4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0" name="Google Shape;260;p4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261" name="Google Shape;261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62" name="Google Shape;262;p4"/>
                  <p:cNvSpPr/>
                  <p:nvPr/>
                </p:nvSpPr>
                <p:spPr>
                  <a:xfrm>
                    <a:off x="2699688" y="1827094"/>
                    <a:ext cx="5437762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63" name="Google Shape;263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4" name="Google Shape;264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265" name="Google Shape;265;p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66" name="Google Shape;266;p4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267" name="Google Shape;267;p4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68" name="Google Shape;268;p4"/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fmla="val 60844" name="adj1"/>
              <a:gd fmla="val -1718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베스트상품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1위 ~ 5위까지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2702514" y="3498397"/>
            <a:ext cx="5442746" cy="22521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히트상품</a:t>
            </a:r>
            <a:endParaRPr/>
          </a:p>
        </p:txBody>
      </p:sp>
      <p:grpSp>
        <p:nvGrpSpPr>
          <p:cNvPr id="270" name="Google Shape;270;p4"/>
          <p:cNvGrpSpPr/>
          <p:nvPr/>
        </p:nvGrpSpPr>
        <p:grpSpPr>
          <a:xfrm>
            <a:off x="2731624" y="3717902"/>
            <a:ext cx="1280580" cy="1541384"/>
            <a:chOff x="2780846" y="3836913"/>
            <a:chExt cx="1280580" cy="1541384"/>
          </a:xfrm>
        </p:grpSpPr>
        <p:grpSp>
          <p:nvGrpSpPr>
            <p:cNvPr id="271" name="Google Shape;271;p4"/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72" name="Google Shape;272;p4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3" name="Google Shape;273;p4"/>
              <p:cNvGrpSpPr/>
              <p:nvPr/>
            </p:nvGrpSpPr>
            <p:grpSpPr>
              <a:xfrm>
                <a:off x="3491884" y="4081706"/>
                <a:ext cx="1412147" cy="1068403"/>
                <a:chOff x="3835101" y="4216865"/>
                <a:chExt cx="1080000" cy="1080000"/>
              </a:xfrm>
            </p:grpSpPr>
            <p:grpSp>
              <p:nvGrpSpPr>
                <p:cNvPr id="274" name="Google Shape;274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75" name="Google Shape;275;p4"/>
                  <p:cNvSpPr/>
                  <p:nvPr/>
                </p:nvSpPr>
                <p:spPr>
                  <a:xfrm>
                    <a:off x="2699688" y="1827094"/>
                    <a:ext cx="5437755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76" name="Google Shape;276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7" name="Google Shape;277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278" name="Google Shape;278;p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79" name="Google Shape;279;p4"/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 </a:t>
                </a:r>
                <a:endParaRPr/>
              </a:p>
            </p:txBody>
          </p:sp>
        </p:grpSp>
        <p:sp>
          <p:nvSpPr>
            <p:cNvPr id="280" name="Google Shape;280;p4"/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>
            <a:off x="4096044" y="3738875"/>
            <a:ext cx="1280580" cy="1541384"/>
            <a:chOff x="2780846" y="3836913"/>
            <a:chExt cx="1280580" cy="1541384"/>
          </a:xfrm>
        </p:grpSpPr>
        <p:grpSp>
          <p:nvGrpSpPr>
            <p:cNvPr id="282" name="Google Shape;282;p4"/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83" name="Google Shape;283;p4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4" name="Google Shape;284;p4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85" name="Google Shape;285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86" name="Google Shape;286;p4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87" name="Google Shape;287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8" name="Google Shape;288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289" name="Google Shape;289;p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90" name="Google Shape;290;p4"/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 </a:t>
                </a:r>
                <a:endParaRPr/>
              </a:p>
            </p:txBody>
          </p:sp>
        </p:grpSp>
        <p:sp>
          <p:nvSpPr>
            <p:cNvPr id="291" name="Google Shape;291;p4"/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>
            <a:off x="5457928" y="3748248"/>
            <a:ext cx="1280580" cy="1541384"/>
            <a:chOff x="2780846" y="3836913"/>
            <a:chExt cx="1280580" cy="1541384"/>
          </a:xfrm>
        </p:grpSpPr>
        <p:grpSp>
          <p:nvGrpSpPr>
            <p:cNvPr id="293" name="Google Shape;293;p4"/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294" name="Google Shape;294;p4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95" name="Google Shape;295;p4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296" name="Google Shape;296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297" name="Google Shape;297;p4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298" name="Google Shape;298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9" name="Google Shape;299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300" name="Google Shape;300;p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01" name="Google Shape;301;p4"/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 </a:t>
                </a:r>
                <a:endParaRPr/>
              </a:p>
            </p:txBody>
          </p:sp>
        </p:grpSp>
        <p:sp>
          <p:nvSpPr>
            <p:cNvPr id="302" name="Google Shape;302;p4"/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</p:grpSp>
      <p:grpSp>
        <p:nvGrpSpPr>
          <p:cNvPr id="303" name="Google Shape;303;p4"/>
          <p:cNvGrpSpPr/>
          <p:nvPr/>
        </p:nvGrpSpPr>
        <p:grpSpPr>
          <a:xfrm>
            <a:off x="6819812" y="3738875"/>
            <a:ext cx="1280580" cy="1541384"/>
            <a:chOff x="2780846" y="3836913"/>
            <a:chExt cx="1280580" cy="1541384"/>
          </a:xfrm>
        </p:grpSpPr>
        <p:grpSp>
          <p:nvGrpSpPr>
            <p:cNvPr id="304" name="Google Shape;304;p4"/>
            <p:cNvGrpSpPr/>
            <p:nvPr/>
          </p:nvGrpSpPr>
          <p:grpSpPr>
            <a:xfrm>
              <a:off x="2780846" y="3836913"/>
              <a:ext cx="1280580" cy="1541384"/>
              <a:chOff x="3414684" y="3994088"/>
              <a:chExt cx="1570048" cy="1683109"/>
            </a:xfrm>
          </p:grpSpPr>
          <p:sp>
            <p:nvSpPr>
              <p:cNvPr id="305" name="Google Shape;305;p4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6" name="Google Shape;306;p4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307" name="Google Shape;307;p4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309" name="Google Shape;309;p4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0" name="Google Shape;310;p4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311" name="Google Shape;311;p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12" name="Google Shape;312;p4"/>
              <p:cNvSpPr txBox="1"/>
              <p:nvPr/>
            </p:nvSpPr>
            <p:spPr>
              <a:xfrm>
                <a:off x="3426644" y="5156279"/>
                <a:ext cx="927550" cy="520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 </a:t>
                </a:r>
                <a:endParaRPr/>
              </a:p>
            </p:txBody>
          </p:sp>
        </p:grpSp>
        <p:sp>
          <p:nvSpPr>
            <p:cNvPr id="313" name="Google Shape;313;p4"/>
            <p:cNvSpPr/>
            <p:nvPr/>
          </p:nvSpPr>
          <p:spPr>
            <a:xfrm>
              <a:off x="3403987" y="5192960"/>
              <a:ext cx="591949" cy="143045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</p:grpSp>
      <p:sp>
        <p:nvSpPr>
          <p:cNvPr id="314" name="Google Shape;314;p4"/>
          <p:cNvSpPr/>
          <p:nvPr/>
        </p:nvSpPr>
        <p:spPr>
          <a:xfrm>
            <a:off x="3379825" y="3054776"/>
            <a:ext cx="1607597" cy="604780"/>
          </a:xfrm>
          <a:prstGeom prst="wedgeRoundRectCallout">
            <a:avLst>
              <a:gd fmla="val -33657" name="adj1"/>
              <a:gd fmla="val 7697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히트상품 리스트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4개 세로 2개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8개 상품 리스트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u="sng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4"/>
          <p:cNvSpPr/>
          <p:nvPr/>
        </p:nvSpPr>
        <p:spPr>
          <a:xfrm>
            <a:off x="2722569" y="5378783"/>
            <a:ext cx="5373221" cy="269662"/>
          </a:xfrm>
          <a:custGeom>
            <a:rect b="b" l="l" r="r" t="t"/>
            <a:pathLst>
              <a:path extrusionOk="0" h="384836" w="5088360">
                <a:moveTo>
                  <a:pt x="3669399" y="23"/>
                </a:moveTo>
                <a:cubicBezTo>
                  <a:pt x="3781441" y="1348"/>
                  <a:pt x="3893482" y="60461"/>
                  <a:pt x="4005524" y="42524"/>
                </a:cubicBezTo>
                <a:lnTo>
                  <a:pt x="4063980" y="24657"/>
                </a:lnTo>
                <a:lnTo>
                  <a:pt x="4063980" y="22955"/>
                </a:lnTo>
                <a:cubicBezTo>
                  <a:pt x="4234710" y="-56562"/>
                  <a:pt x="4405440" y="102471"/>
                  <a:pt x="4576170" y="22955"/>
                </a:cubicBezTo>
                <a:cubicBezTo>
                  <a:pt x="4746900" y="-56562"/>
                  <a:pt x="4917630" y="102471"/>
                  <a:pt x="5088360" y="22955"/>
                </a:cubicBezTo>
                <a:lnTo>
                  <a:pt x="5088360" y="356924"/>
                </a:lnTo>
                <a:cubicBezTo>
                  <a:pt x="4917630" y="436441"/>
                  <a:pt x="4746900" y="277408"/>
                  <a:pt x="4576170" y="356924"/>
                </a:cubicBezTo>
                <a:cubicBezTo>
                  <a:pt x="4426782" y="426502"/>
                  <a:pt x="4277393" y="313439"/>
                  <a:pt x="4128004" y="337356"/>
                </a:cubicBezTo>
                <a:lnTo>
                  <a:pt x="4069548" y="355222"/>
                </a:lnTo>
                <a:lnTo>
                  <a:pt x="4069548" y="356924"/>
                </a:lnTo>
                <a:cubicBezTo>
                  <a:pt x="3898818" y="436441"/>
                  <a:pt x="3728088" y="277408"/>
                  <a:pt x="3557358" y="356924"/>
                </a:cubicBezTo>
                <a:cubicBezTo>
                  <a:pt x="3407969" y="426502"/>
                  <a:pt x="3258580" y="313439"/>
                  <a:pt x="3109192" y="337356"/>
                </a:cubicBezTo>
                <a:lnTo>
                  <a:pt x="3059154" y="352650"/>
                </a:lnTo>
                <a:lnTo>
                  <a:pt x="3059154" y="361349"/>
                </a:lnTo>
                <a:cubicBezTo>
                  <a:pt x="2888424" y="440866"/>
                  <a:pt x="2717694" y="281833"/>
                  <a:pt x="2546964" y="361349"/>
                </a:cubicBezTo>
                <a:cubicBezTo>
                  <a:pt x="2397575" y="430927"/>
                  <a:pt x="2248186" y="317864"/>
                  <a:pt x="2098798" y="341781"/>
                </a:cubicBezTo>
                <a:lnTo>
                  <a:pt x="2041767" y="359212"/>
                </a:lnTo>
                <a:lnTo>
                  <a:pt x="2041767" y="361882"/>
                </a:lnTo>
                <a:cubicBezTo>
                  <a:pt x="1871037" y="441399"/>
                  <a:pt x="1700307" y="282366"/>
                  <a:pt x="1529577" y="361882"/>
                </a:cubicBezTo>
                <a:cubicBezTo>
                  <a:pt x="1358847" y="441399"/>
                  <a:pt x="1188117" y="282366"/>
                  <a:pt x="1017387" y="361882"/>
                </a:cubicBezTo>
                <a:lnTo>
                  <a:pt x="1017387" y="359063"/>
                </a:lnTo>
                <a:lnTo>
                  <a:pt x="960356" y="376494"/>
                </a:lnTo>
                <a:cubicBezTo>
                  <a:pt x="810967" y="400411"/>
                  <a:pt x="661579" y="287349"/>
                  <a:pt x="512190" y="356925"/>
                </a:cubicBezTo>
                <a:cubicBezTo>
                  <a:pt x="341460" y="436442"/>
                  <a:pt x="170730" y="277409"/>
                  <a:pt x="0" y="356925"/>
                </a:cubicBezTo>
                <a:lnTo>
                  <a:pt x="0" y="22956"/>
                </a:lnTo>
                <a:cubicBezTo>
                  <a:pt x="170730" y="-56561"/>
                  <a:pt x="341460" y="102472"/>
                  <a:pt x="512190" y="22956"/>
                </a:cubicBezTo>
                <a:cubicBezTo>
                  <a:pt x="682920" y="-56561"/>
                  <a:pt x="853650" y="102472"/>
                  <a:pt x="1024380" y="22956"/>
                </a:cubicBezTo>
                <a:lnTo>
                  <a:pt x="1024380" y="25776"/>
                </a:lnTo>
                <a:lnTo>
                  <a:pt x="1081411" y="8345"/>
                </a:lnTo>
                <a:cubicBezTo>
                  <a:pt x="1230799" y="-15573"/>
                  <a:pt x="1380188" y="97490"/>
                  <a:pt x="1529577" y="27913"/>
                </a:cubicBezTo>
                <a:cubicBezTo>
                  <a:pt x="1678966" y="-41665"/>
                  <a:pt x="1828354" y="71398"/>
                  <a:pt x="1977743" y="47482"/>
                </a:cubicBezTo>
                <a:lnTo>
                  <a:pt x="2034774" y="30051"/>
                </a:lnTo>
                <a:lnTo>
                  <a:pt x="2034774" y="27380"/>
                </a:lnTo>
                <a:cubicBezTo>
                  <a:pt x="2205504" y="-52137"/>
                  <a:pt x="2376234" y="106896"/>
                  <a:pt x="2546964" y="27380"/>
                </a:cubicBezTo>
                <a:cubicBezTo>
                  <a:pt x="2696353" y="-42198"/>
                  <a:pt x="2845741" y="70865"/>
                  <a:pt x="2995130" y="46949"/>
                </a:cubicBezTo>
                <a:lnTo>
                  <a:pt x="3045168" y="31655"/>
                </a:lnTo>
                <a:lnTo>
                  <a:pt x="3045168" y="22955"/>
                </a:lnTo>
                <a:cubicBezTo>
                  <a:pt x="3087850" y="3076"/>
                  <a:pt x="3130533" y="-1894"/>
                  <a:pt x="3173215" y="591"/>
                </a:cubicBezTo>
                <a:cubicBezTo>
                  <a:pt x="3301263" y="8045"/>
                  <a:pt x="3429310" y="82592"/>
                  <a:pt x="3557358" y="22955"/>
                </a:cubicBezTo>
                <a:cubicBezTo>
                  <a:pt x="3594705" y="5561"/>
                  <a:pt x="3632052" y="-418"/>
                  <a:pt x="3669399" y="23"/>
                </a:cubicBezTo>
                <a:close/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2711795" y="5289321"/>
            <a:ext cx="45719" cy="422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086522" y="5270755"/>
            <a:ext cx="45719" cy="3952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9" name="Google Shape;319;p4"/>
          <p:cNvGrpSpPr/>
          <p:nvPr/>
        </p:nvGrpSpPr>
        <p:grpSpPr>
          <a:xfrm>
            <a:off x="2713511" y="5790024"/>
            <a:ext cx="5442746" cy="665749"/>
            <a:chOff x="2713511" y="5790024"/>
            <a:chExt cx="5442746" cy="665749"/>
          </a:xfrm>
        </p:grpSpPr>
        <p:sp>
          <p:nvSpPr>
            <p:cNvPr id="320" name="Google Shape;320;p4"/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cap="flat" cmpd="sng" w="127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추천상품</a:t>
              </a:r>
              <a:endParaRPr/>
            </a:p>
          </p:txBody>
        </p:sp>
        <p:pic>
          <p:nvPicPr>
            <p:cNvPr id="321" name="Google Shape;321;p4"/>
            <p:cNvPicPr preferRelativeResize="0"/>
            <p:nvPr/>
          </p:nvPicPr>
          <p:blipFill rotWithShape="1">
            <a:blip r:embed="rId13">
              <a:alphaModFix/>
            </a:blip>
            <a:srcRect b="72876" l="0" r="0" t="0"/>
            <a:stretch/>
          </p:blipFill>
          <p:spPr>
            <a:xfrm>
              <a:off x="4091751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2" name="Google Shape;322;p4"/>
            <p:cNvPicPr preferRelativeResize="0"/>
            <p:nvPr/>
          </p:nvPicPr>
          <p:blipFill rotWithShape="1">
            <a:blip r:embed="rId13">
              <a:alphaModFix/>
            </a:blip>
            <a:srcRect b="72876" l="0" r="0" t="0"/>
            <a:stretch/>
          </p:blipFill>
          <p:spPr>
            <a:xfrm>
              <a:off x="274447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3" name="Google Shape;323;p4"/>
            <p:cNvPicPr preferRelativeResize="0"/>
            <p:nvPr/>
          </p:nvPicPr>
          <p:blipFill rotWithShape="1">
            <a:blip r:embed="rId13">
              <a:alphaModFix/>
            </a:blip>
            <a:srcRect b="72876" l="0" r="0" t="0"/>
            <a:stretch/>
          </p:blipFill>
          <p:spPr>
            <a:xfrm>
              <a:off x="5458237" y="6027279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4" name="Google Shape;324;p4"/>
            <p:cNvPicPr preferRelativeResize="0"/>
            <p:nvPr/>
          </p:nvPicPr>
          <p:blipFill rotWithShape="1">
            <a:blip r:embed="rId13">
              <a:alphaModFix/>
            </a:blip>
            <a:srcRect b="72876" l="0" r="0" t="0"/>
            <a:stretch/>
          </p:blipFill>
          <p:spPr>
            <a:xfrm>
              <a:off x="681551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/>
          <p:nvPr/>
        </p:nvSpPr>
        <p:spPr>
          <a:xfrm>
            <a:off x="2702639" y="1617446"/>
            <a:ext cx="5498056" cy="6474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5"/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fmla="val 27978" name="adj1"/>
              <a:gd fmla="val 16785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1" name="Google Shape;331;p5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p5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추천상품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5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4" name="Google Shape;334;p5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Google Shape;335;p5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6" name="Google Shape;336;p5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337;p5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5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5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340" name="Google Shape;340;p5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341" name="Google Shape;341;p5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5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5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4" name="Google Shape;344;p5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345" name="Google Shape;345;p5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5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5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" name="Google Shape;348;p5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9" name="Google Shape;349;p5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350" name="Google Shape;350;p5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2" name="Google Shape;352;p5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353" name="Google Shape;353;p5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354" name="Google Shape;354;p5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355" name="Google Shape;355;p5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356" name="Google Shape;356;p5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5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358" name="Google Shape;35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5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360" name="Google Shape;360;p5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361" name="Google Shape;361;p5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362" name="Google Shape;362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3" name="Google Shape;363;p5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364" name="Google Shape;364;p5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365" name="Google Shape;365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6" name="Google Shape;366;p5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367" name="Google Shape;367;p5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368" name="Google Shape;368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9" name="Google Shape;369;p5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371" name="Google Shape;371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2" name="Google Shape;372;p5"/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메뉴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3" name="Google Shape;373;p5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374" name="Google Shape;374;p5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375" name="Google Shape;375;p5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6" name="Google Shape;376;p5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377" name="Google Shape;377;p5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378" name="Google Shape;378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" name="Google Shape;379;p5"/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380" name="Google Shape;380;p5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81" name="Google Shape;381;p5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382" name="Google Shape;382;p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383" name="Google Shape;383;p5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384" name="Google Shape;384;p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85" name="Google Shape;385;p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386" name="Google Shape;386;p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87" name="Google Shape;387;p5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388" name="Google Shape;388;p5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" name="Google Shape;389;p5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390" name="Google Shape;390;p5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91" name="Google Shape;391;p5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392" name="Google Shape;392;p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393" name="Google Shape;393;p5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394" name="Google Shape;394;p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5" name="Google Shape;395;p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396" name="Google Shape;396;p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97" name="Google Shape;397;p5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398" name="Google Shape;398;p5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9" name="Google Shape;399;p5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400" name="Google Shape;400;p5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01" name="Google Shape;401;p5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402" name="Google Shape;402;p5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403" name="Google Shape;403;p5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404" name="Google Shape;404;p5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5" name="Google Shape;405;p5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406" name="Google Shape;406;p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07" name="Google Shape;407;p5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408" name="Google Shape;408;p5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09" name="Google Shape;409;p5"/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fmla="val 60844" name="adj1"/>
              <a:gd fmla="val -1718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베스트상품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1위 ~ 5위까지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u="sng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2715329" y="2320099"/>
            <a:ext cx="5498851" cy="33399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추천상품</a:t>
            </a:r>
            <a:endParaRPr/>
          </a:p>
        </p:txBody>
      </p:sp>
      <p:pic>
        <p:nvPicPr>
          <p:cNvPr id="412" name="Google Shape;412;p5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2746376" y="1618294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3" name="Google Shape;413;p5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4123615" y="1622831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4" name="Google Shape;414;p5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5492947" y="1621065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5" name="Google Shape;415;p5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6855684" y="1609501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6" name="Google Shape;416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67583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28317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7510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5396" y="2518506"/>
            <a:ext cx="1280271" cy="156071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"/>
          <p:cNvSpPr/>
          <p:nvPr/>
        </p:nvSpPr>
        <p:spPr>
          <a:xfrm>
            <a:off x="3424300" y="1763185"/>
            <a:ext cx="1607597" cy="604780"/>
          </a:xfrm>
          <a:prstGeom prst="wedgeRoundRectCallout">
            <a:avLst>
              <a:gd fmla="val -57349" name="adj1"/>
              <a:gd fmla="val 4042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추천상품 리스트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4 x 2, 총 8개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1" name="Google Shape;42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62882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23616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2809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0695" y="4091245"/>
            <a:ext cx="1280271" cy="1560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5"/>
          <p:cNvGrpSpPr/>
          <p:nvPr/>
        </p:nvGrpSpPr>
        <p:grpSpPr>
          <a:xfrm>
            <a:off x="2715329" y="5681125"/>
            <a:ext cx="5526856" cy="665749"/>
            <a:chOff x="2713511" y="5790024"/>
            <a:chExt cx="5442746" cy="665749"/>
          </a:xfrm>
        </p:grpSpPr>
        <p:sp>
          <p:nvSpPr>
            <p:cNvPr id="426" name="Google Shape;426;p5"/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cap="flat" cmpd="sng" w="127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최신상품</a:t>
              </a:r>
              <a:endParaRPr/>
            </a:p>
          </p:txBody>
        </p:sp>
        <p:pic>
          <p:nvPicPr>
            <p:cNvPr id="427" name="Google Shape;427;p5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4091751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28" name="Google Shape;428;p5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274447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29" name="Google Shape;429;p5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5458237" y="6027279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430" name="Google Shape;430;p5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681551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"/>
          <p:cNvSpPr/>
          <p:nvPr/>
        </p:nvSpPr>
        <p:spPr>
          <a:xfrm>
            <a:off x="2702639" y="1617446"/>
            <a:ext cx="5498056" cy="6474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6"/>
          <p:cNvSpPr/>
          <p:nvPr/>
        </p:nvSpPr>
        <p:spPr>
          <a:xfrm rot="5400000">
            <a:off x="1681831" y="-45274"/>
            <a:ext cx="5857661" cy="7134110"/>
          </a:xfrm>
          <a:prstGeom prst="corner">
            <a:avLst>
              <a:gd fmla="val 27978" name="adj1"/>
              <a:gd fmla="val 16785" name="adj2"/>
            </a:avLst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7" name="Google Shape;437;p6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6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최신상품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6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6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6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6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6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p6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45" name="Google Shape;445;p6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447" name="Google Shape;447;p6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8" name="Google Shape;448;p6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6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0" name="Google Shape;450;p6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451" name="Google Shape;451;p6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6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6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6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5" name="Google Shape;455;p6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456" name="Google Shape;456;p6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8" name="Google Shape;458;p6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459" name="Google Shape;459;p6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460" name="Google Shape;460;p6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461" name="Google Shape;461;p6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462" name="Google Shape;462;p6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6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464" name="Google Shape;46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6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466" name="Google Shape;466;p6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467" name="Google Shape;467;p6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468" name="Google Shape;468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9" name="Google Shape;469;p6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471" name="Google Shape;471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2" name="Google Shape;472;p6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473" name="Google Shape;473;p6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474" name="Google Shape;474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5" name="Google Shape;475;p6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476" name="Google Shape;476;p6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477" name="Google Shape;477;p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8" name="Google Shape;478;p6"/>
          <p:cNvSpPr/>
          <p:nvPr/>
        </p:nvSpPr>
        <p:spPr>
          <a:xfrm>
            <a:off x="121506" y="1561122"/>
            <a:ext cx="938135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메뉴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9" name="Google Shape;479;p6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480" name="Google Shape;480;p6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481" name="Google Shape;481;p6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2" name="Google Shape;482;p6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483" name="Google Shape;483;p6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484" name="Google Shape;484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5" name="Google Shape;485;p6"/>
            <p:cNvGrpSpPr/>
            <p:nvPr/>
          </p:nvGrpSpPr>
          <p:grpSpPr>
            <a:xfrm>
              <a:off x="1094652" y="3778557"/>
              <a:ext cx="1563449" cy="1522652"/>
              <a:chOff x="3414684" y="3992237"/>
              <a:chExt cx="1570048" cy="1662655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3414684" y="3994088"/>
                <a:ext cx="1570048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488" name="Google Shape;488;p6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489" name="Google Shape;489;p6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490" name="Google Shape;490;p6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1" name="Google Shape;491;p6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492" name="Google Shape;492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93" name="Google Shape;493;p6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494" name="Google Shape;494;p6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5" name="Google Shape;495;p6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496" name="Google Shape;496;p6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97" name="Google Shape;497;p6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498" name="Google Shape;498;p6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499" name="Google Shape;499;p6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500" name="Google Shape;500;p6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1" name="Google Shape;501;p6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502" name="Google Shape;502;p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03" name="Google Shape;503;p6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504" name="Google Shape;504;p6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" name="Google Shape;505;p6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506" name="Google Shape;506;p6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07" name="Google Shape;507;p6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508" name="Google Shape;508;p6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509" name="Google Shape;509;p6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510" name="Google Shape;510;p6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1" name="Google Shape;511;p6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512" name="Google Shape;512;p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3" name="Google Shape;513;p6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514" name="Google Shape;514;p6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15" name="Google Shape;515;p6"/>
          <p:cNvSpPr/>
          <p:nvPr/>
        </p:nvSpPr>
        <p:spPr>
          <a:xfrm>
            <a:off x="121507" y="3485328"/>
            <a:ext cx="981892" cy="331161"/>
          </a:xfrm>
          <a:prstGeom prst="wedgeRoundRectCallout">
            <a:avLst>
              <a:gd fmla="val 60844" name="adj1"/>
              <a:gd fmla="val -1718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베스트상품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1위 ~ 5위까지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6"/>
          <p:cNvSpPr/>
          <p:nvPr/>
        </p:nvSpPr>
        <p:spPr>
          <a:xfrm>
            <a:off x="121508" y="614332"/>
            <a:ext cx="820030" cy="331161"/>
          </a:xfrm>
          <a:prstGeom prst="wedgeRoundRectCallout">
            <a:avLst>
              <a:gd fmla="val 60844" name="adj1"/>
              <a:gd fmla="val 1259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u="sng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6"/>
          <p:cNvSpPr/>
          <p:nvPr/>
        </p:nvSpPr>
        <p:spPr>
          <a:xfrm>
            <a:off x="2715329" y="2320099"/>
            <a:ext cx="5498851" cy="33399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최신상품</a:t>
            </a:r>
            <a:endParaRPr/>
          </a:p>
        </p:txBody>
      </p:sp>
      <p:pic>
        <p:nvPicPr>
          <p:cNvPr id="518" name="Google Shape;518;p6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2746376" y="1618294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19" name="Google Shape;519;p6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4123615" y="1622831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20" name="Google Shape;520;p6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5492947" y="1621065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21" name="Google Shape;521;p6"/>
          <p:cNvPicPr preferRelativeResize="0"/>
          <p:nvPr/>
        </p:nvPicPr>
        <p:blipFill rotWithShape="1">
          <a:blip r:embed="rId11">
            <a:alphaModFix/>
          </a:blip>
          <a:srcRect b="1378" l="0" r="0" t="56565"/>
          <a:stretch/>
        </p:blipFill>
        <p:spPr>
          <a:xfrm>
            <a:off x="6855684" y="1609501"/>
            <a:ext cx="1280271" cy="656370"/>
          </a:xfrm>
          <a:custGeom>
            <a:rect b="b" l="l" r="r" t="t"/>
            <a:pathLst>
              <a:path extrusionOk="0" h="656370" w="1280271">
                <a:moveTo>
                  <a:pt x="0" y="0"/>
                </a:moveTo>
                <a:lnTo>
                  <a:pt x="1280271" y="0"/>
                </a:lnTo>
                <a:lnTo>
                  <a:pt x="1280271" y="656370"/>
                </a:lnTo>
                <a:lnTo>
                  <a:pt x="0" y="6563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22" name="Google Shape;52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67583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28317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7510" y="2528560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5396" y="2518506"/>
            <a:ext cx="1280271" cy="156071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"/>
          <p:cNvSpPr/>
          <p:nvPr/>
        </p:nvSpPr>
        <p:spPr>
          <a:xfrm>
            <a:off x="3424300" y="1763185"/>
            <a:ext cx="1607597" cy="604780"/>
          </a:xfrm>
          <a:prstGeom prst="wedgeRoundRectCallout">
            <a:avLst>
              <a:gd fmla="val -57349" name="adj1"/>
              <a:gd fmla="val 4042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최신상품 리스트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4 x 2, 총 8개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7" name="Google Shape;52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62882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23616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92809" y="4101299"/>
            <a:ext cx="1280271" cy="15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0695" y="4091245"/>
            <a:ext cx="1280271" cy="1560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6"/>
          <p:cNvGrpSpPr/>
          <p:nvPr/>
        </p:nvGrpSpPr>
        <p:grpSpPr>
          <a:xfrm>
            <a:off x="2715329" y="5681125"/>
            <a:ext cx="5526856" cy="665749"/>
            <a:chOff x="2713511" y="5790024"/>
            <a:chExt cx="5442746" cy="665749"/>
          </a:xfrm>
        </p:grpSpPr>
        <p:sp>
          <p:nvSpPr>
            <p:cNvPr id="532" name="Google Shape;532;p6"/>
            <p:cNvSpPr/>
            <p:nvPr/>
          </p:nvSpPr>
          <p:spPr>
            <a:xfrm>
              <a:off x="2713511" y="5790024"/>
              <a:ext cx="5442746" cy="665749"/>
            </a:xfrm>
            <a:prstGeom prst="rect">
              <a:avLst/>
            </a:prstGeom>
            <a:noFill/>
            <a:ln cap="flat" cmpd="sng" w="127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할인상품</a:t>
              </a:r>
              <a:endParaRPr/>
            </a:p>
          </p:txBody>
        </p:sp>
        <p:pic>
          <p:nvPicPr>
            <p:cNvPr id="533" name="Google Shape;533;p6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4091751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534" name="Google Shape;534;p6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274447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535" name="Google Shape;535;p6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5458237" y="6027279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536" name="Google Shape;536;p6"/>
            <p:cNvPicPr preferRelativeResize="0"/>
            <p:nvPr/>
          </p:nvPicPr>
          <p:blipFill rotWithShape="1">
            <a:blip r:embed="rId11">
              <a:alphaModFix/>
            </a:blip>
            <a:srcRect b="72876" l="0" r="0" t="0"/>
            <a:stretch/>
          </p:blipFill>
          <p:spPr>
            <a:xfrm>
              <a:off x="6815519" y="6030003"/>
              <a:ext cx="1280271" cy="423333"/>
            </a:xfrm>
            <a:custGeom>
              <a:rect b="b" l="l" r="r" t="t"/>
              <a:pathLst>
                <a:path extrusionOk="0" h="423333" w="1280271">
                  <a:moveTo>
                    <a:pt x="0" y="0"/>
                  </a:moveTo>
                  <a:lnTo>
                    <a:pt x="1280271" y="0"/>
                  </a:lnTo>
                  <a:lnTo>
                    <a:pt x="1280271" y="423333"/>
                  </a:lnTo>
                  <a:lnTo>
                    <a:pt x="0" y="42333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1" name="Google Shape;541;p7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할인상품, 푸터영역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7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543" name="Google Shape;543;p7"/>
          <p:cNvGrpSpPr/>
          <p:nvPr/>
        </p:nvGrpSpPr>
        <p:grpSpPr>
          <a:xfrm>
            <a:off x="8248271" y="700253"/>
            <a:ext cx="71501" cy="5161942"/>
            <a:chOff x="8215338" y="979723"/>
            <a:chExt cx="142876" cy="4929433"/>
          </a:xfrm>
        </p:grpSpPr>
        <p:cxnSp>
          <p:nvCxnSpPr>
            <p:cNvPr id="544" name="Google Shape;544;p7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7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7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7" name="Google Shape;547;p7"/>
          <p:cNvGrpSpPr/>
          <p:nvPr/>
        </p:nvGrpSpPr>
        <p:grpSpPr>
          <a:xfrm>
            <a:off x="1071571" y="6044527"/>
            <a:ext cx="7122454" cy="285752"/>
            <a:chOff x="1142976" y="6357958"/>
            <a:chExt cx="6929486" cy="285752"/>
          </a:xfrm>
        </p:grpSpPr>
        <p:cxnSp>
          <p:nvCxnSpPr>
            <p:cNvPr id="548" name="Google Shape;548;p7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7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7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1" name="Google Shape;551;p7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2" name="Google Shape;552;p7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553" name="Google Shape;553;p7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5" name="Google Shape;555;p7"/>
          <p:cNvGrpSpPr/>
          <p:nvPr/>
        </p:nvGrpSpPr>
        <p:grpSpPr>
          <a:xfrm>
            <a:off x="1081290" y="700253"/>
            <a:ext cx="1570048" cy="2888120"/>
            <a:chOff x="1088847" y="3590585"/>
            <a:chExt cx="1570048" cy="2888120"/>
          </a:xfrm>
        </p:grpSpPr>
        <p:sp>
          <p:nvSpPr>
            <p:cNvPr id="556" name="Google Shape;556;p7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557" name="Google Shape;55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8" name="Google Shape;558;p7"/>
            <p:cNvGrpSpPr/>
            <p:nvPr/>
          </p:nvGrpSpPr>
          <p:grpSpPr>
            <a:xfrm>
              <a:off x="1094652" y="3778557"/>
              <a:ext cx="1531755" cy="1522652"/>
              <a:chOff x="3414684" y="3992237"/>
              <a:chExt cx="1538220" cy="1662655"/>
            </a:xfrm>
          </p:grpSpPr>
          <p:sp>
            <p:nvSpPr>
              <p:cNvPr id="559" name="Google Shape;559;p7"/>
              <p:cNvSpPr/>
              <p:nvPr/>
            </p:nvSpPr>
            <p:spPr>
              <a:xfrm>
                <a:off x="3414684" y="3994088"/>
                <a:ext cx="1538220" cy="166080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60" name="Google Shape;560;p7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561" name="Google Shape;561;p7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562" name="Google Shape;562;p7"/>
                  <p:cNvSpPr/>
                  <p:nvPr/>
                </p:nvSpPr>
                <p:spPr>
                  <a:xfrm>
                    <a:off x="2699689" y="1827094"/>
                    <a:ext cx="5437757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563" name="Google Shape;563;p7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64" name="Google Shape;564;p7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565" name="Google Shape;565;p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66" name="Google Shape;566;p7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567" name="Google Shape;567;p7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8" name="Google Shape;568;p7"/>
            <p:cNvGrpSpPr/>
            <p:nvPr/>
          </p:nvGrpSpPr>
          <p:grpSpPr>
            <a:xfrm>
              <a:off x="1106561" y="5276293"/>
              <a:ext cx="1519845" cy="600979"/>
              <a:chOff x="4168902" y="4017195"/>
              <a:chExt cx="1531512" cy="603618"/>
            </a:xfrm>
          </p:grpSpPr>
          <p:sp>
            <p:nvSpPr>
              <p:cNvPr id="569" name="Google Shape;569;p7"/>
              <p:cNvSpPr/>
              <p:nvPr/>
            </p:nvSpPr>
            <p:spPr>
              <a:xfrm>
                <a:off x="4168902" y="4018891"/>
                <a:ext cx="1531512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70" name="Google Shape;570;p7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571" name="Google Shape;571;p7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572" name="Google Shape;572;p7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573" name="Google Shape;573;p7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74" name="Google Shape;574;p7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575" name="Google Shape;575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76" name="Google Shape;576;p7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1106653" y="5847877"/>
              <a:ext cx="1531664" cy="600979"/>
              <a:chOff x="4168903" y="4017195"/>
              <a:chExt cx="1543421" cy="603618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4168903" y="4018891"/>
                <a:ext cx="1543421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80" name="Google Shape;580;p7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581" name="Google Shape;581;p7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582" name="Google Shape;582;p7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583" name="Google Shape;583;p7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84" name="Google Shape;584;p7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585" name="Google Shape;585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86" name="Google Shape;586;p7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587" name="Google Shape;587;p7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88" name="Google Shape;588;p7"/>
          <p:cNvSpPr/>
          <p:nvPr/>
        </p:nvSpPr>
        <p:spPr>
          <a:xfrm>
            <a:off x="3424300" y="849752"/>
            <a:ext cx="1607597" cy="604780"/>
          </a:xfrm>
          <a:prstGeom prst="wedgeRoundRectCallout">
            <a:avLst>
              <a:gd fmla="val -57349" name="adj1"/>
              <a:gd fmla="val 4042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할인상품 리스트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4 x 2, 총 8개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9" name="Google Shape;589;p7"/>
          <p:cNvGrpSpPr/>
          <p:nvPr/>
        </p:nvGrpSpPr>
        <p:grpSpPr>
          <a:xfrm>
            <a:off x="2715329" y="692696"/>
            <a:ext cx="5498851" cy="3341911"/>
            <a:chOff x="2715329" y="2320099"/>
            <a:chExt cx="5498851" cy="3341911"/>
          </a:xfrm>
        </p:grpSpPr>
        <p:sp>
          <p:nvSpPr>
            <p:cNvPr id="590" name="Google Shape;590;p7"/>
            <p:cNvSpPr/>
            <p:nvPr/>
          </p:nvSpPr>
          <p:spPr>
            <a:xfrm>
              <a:off x="2715329" y="2320099"/>
              <a:ext cx="5498851" cy="33399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할인상품</a:t>
              </a:r>
              <a:endParaRPr/>
            </a:p>
          </p:txBody>
        </p:sp>
        <p:pic>
          <p:nvPicPr>
            <p:cNvPr id="591" name="Google Shape;59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67583" y="2528560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28317" y="2528560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97510" y="2528560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65396" y="2518506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62882" y="4101299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Google Shape;596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23616" y="4101299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92809" y="4101299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60695" y="4091245"/>
              <a:ext cx="1280271" cy="1560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9" name="Google Shape;599;p7"/>
          <p:cNvSpPr/>
          <p:nvPr/>
        </p:nvSpPr>
        <p:spPr>
          <a:xfrm>
            <a:off x="1082230" y="4275121"/>
            <a:ext cx="7130369" cy="15870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0" name="Google Shape;600;p7"/>
          <p:cNvGrpSpPr/>
          <p:nvPr/>
        </p:nvGrpSpPr>
        <p:grpSpPr>
          <a:xfrm>
            <a:off x="3474464" y="4314356"/>
            <a:ext cx="3073086" cy="218452"/>
            <a:chOff x="6457065" y="600386"/>
            <a:chExt cx="2723456" cy="218452"/>
          </a:xfrm>
        </p:grpSpPr>
        <p:sp>
          <p:nvSpPr>
            <p:cNvPr id="601" name="Google Shape;601;p7"/>
            <p:cNvSpPr txBox="1"/>
            <p:nvPr/>
          </p:nvSpPr>
          <p:spPr>
            <a:xfrm>
              <a:off x="6457065" y="603394"/>
              <a:ext cx="575294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회사소개</a:t>
              </a:r>
              <a:endParaRPr/>
            </a:p>
          </p:txBody>
        </p:sp>
        <p:sp>
          <p:nvSpPr>
            <p:cNvPr id="602" name="Google Shape;602;p7"/>
            <p:cNvSpPr txBox="1"/>
            <p:nvPr/>
          </p:nvSpPr>
          <p:spPr>
            <a:xfrm>
              <a:off x="6852264" y="602035"/>
              <a:ext cx="80009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서비스이용약관</a:t>
              </a:r>
              <a:endParaRPr/>
            </a:p>
          </p:txBody>
        </p:sp>
        <p:sp>
          <p:nvSpPr>
            <p:cNvPr id="603" name="Google Shape;603;p7"/>
            <p:cNvSpPr txBox="1"/>
            <p:nvPr/>
          </p:nvSpPr>
          <p:spPr>
            <a:xfrm>
              <a:off x="7526196" y="602035"/>
              <a:ext cx="8910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개인정보처리방침</a:t>
              </a:r>
              <a:endParaRPr sz="800" u="sng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p7"/>
            <p:cNvSpPr txBox="1"/>
            <p:nvPr/>
          </p:nvSpPr>
          <p:spPr>
            <a:xfrm>
              <a:off x="8289504" y="600386"/>
              <a:ext cx="8910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u="sng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전자금융거래약관</a:t>
              </a:r>
              <a:endParaRPr/>
            </a:p>
          </p:txBody>
        </p:sp>
      </p:grpSp>
      <p:cxnSp>
        <p:nvCxnSpPr>
          <p:cNvPr id="605" name="Google Shape;605;p7"/>
          <p:cNvCxnSpPr/>
          <p:nvPr/>
        </p:nvCxnSpPr>
        <p:spPr>
          <a:xfrm>
            <a:off x="1329111" y="4581128"/>
            <a:ext cx="6727641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6" name="Google Shape;606;p7"/>
          <p:cNvGrpSpPr/>
          <p:nvPr/>
        </p:nvGrpSpPr>
        <p:grpSpPr>
          <a:xfrm>
            <a:off x="1329111" y="4644773"/>
            <a:ext cx="1010641" cy="771142"/>
            <a:chOff x="1171524" y="3763115"/>
            <a:chExt cx="1406211" cy="978439"/>
          </a:xfrm>
        </p:grpSpPr>
        <p:sp>
          <p:nvSpPr>
            <p:cNvPr id="607" name="Google Shape;607;p7"/>
            <p:cNvSpPr/>
            <p:nvPr/>
          </p:nvSpPr>
          <p:spPr>
            <a:xfrm>
              <a:off x="1171524" y="3763115"/>
              <a:ext cx="1398850" cy="97843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8" name="Google Shape;608;p7"/>
            <p:cNvCxnSpPr/>
            <p:nvPr/>
          </p:nvCxnSpPr>
          <p:spPr>
            <a:xfrm flipH="1" rot="10800000">
              <a:off x="1171524" y="3768276"/>
              <a:ext cx="1401364" cy="963381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7"/>
            <p:cNvCxnSpPr/>
            <p:nvPr/>
          </p:nvCxnSpPr>
          <p:spPr>
            <a:xfrm>
              <a:off x="1175363" y="3770029"/>
              <a:ext cx="1402372" cy="968828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산" id="610" name="Google Shape;61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68454" y="4035367"/>
              <a:ext cx="610536" cy="424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1" name="Google Shape;611;p7"/>
          <p:cNvSpPr txBox="1"/>
          <p:nvPr/>
        </p:nvSpPr>
        <p:spPr>
          <a:xfrm>
            <a:off x="1507211" y="5138199"/>
            <a:ext cx="6491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u="sng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/>
          </a:p>
        </p:txBody>
      </p:sp>
      <p:sp>
        <p:nvSpPr>
          <p:cNvPr id="612" name="Google Shape;612;p7"/>
          <p:cNvSpPr txBox="1"/>
          <p:nvPr/>
        </p:nvSpPr>
        <p:spPr>
          <a:xfrm>
            <a:off x="2374462" y="4621140"/>
            <a:ext cx="274246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㈜케이마켓</a:t>
            </a:r>
            <a:endParaRPr b="1"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부산시 강남구 테헤란로 152 (역삼동 강남파이낸스센터)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대표이사 : 홍길동</a:t>
            </a:r>
            <a:endParaRPr sz="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 : 220-81-83676 사업자정보확인</a:t>
            </a:r>
            <a:br>
              <a:rPr lang="ko-KR"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통신판매업신고 : 강남 10630호 Fax : 02-589-8842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7"/>
          <p:cNvSpPr txBox="1"/>
          <p:nvPr/>
        </p:nvSpPr>
        <p:spPr>
          <a:xfrm>
            <a:off x="5179357" y="4621140"/>
            <a:ext cx="2742464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b="1" sz="9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Tel : 1234-5678 (평일 09:00~18:00)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스마일클럽/SVIP 전용 : 1522-5700 (365일 09:00~18:00)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경기도 부천시 원미구 부일로 223(상동) 투나빌딩 6층</a:t>
            </a:r>
            <a:b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Fax : 051-123-4567 | Mail : kmarket@kmarket.co.kr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7"/>
          <p:cNvSpPr/>
          <p:nvPr/>
        </p:nvSpPr>
        <p:spPr>
          <a:xfrm>
            <a:off x="1081164" y="3731235"/>
            <a:ext cx="981892" cy="463543"/>
          </a:xfrm>
          <a:prstGeom prst="wedgeRoundRectCallout">
            <a:avLst>
              <a:gd fmla="val -13811" name="adj1"/>
              <a:gd fmla="val 105382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푸터영역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Google Shape;619;p8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" name="Google Shape;620;p8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리스트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목록페이지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1" name="Google Shape;621;p8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Google Shape;622;p8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3" name="Google Shape;623;p8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" name="Google Shape;624;p8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" name="Google Shape;625;p8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6" name="Google Shape;626;p8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27" name="Google Shape;627;p8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628" name="Google Shape;628;p8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629" name="Google Shape;629;p8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8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8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2" name="Google Shape;632;p8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633" name="Google Shape;633;p8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p8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8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6" name="Google Shape;636;p8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7" name="Google Shape;637;p8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638" name="Google Shape;638;p8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0" name="Google Shape;640;p8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641" name="Google Shape;641;p8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642" name="Google Shape;642;p8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643" name="Google Shape;643;p8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644" name="Google Shape;644;p8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5" name="Google Shape;645;p8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646" name="Google Shape;64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7" name="Google Shape;647;p8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648" name="Google Shape;648;p8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649" name="Google Shape;649;p8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650" name="Google Shape;650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1" name="Google Shape;651;p8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652" name="Google Shape;652;p8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653" name="Google Shape;65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4" name="Google Shape;654;p8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655" name="Google Shape;655;p8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656" name="Google Shape;656;p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7" name="Google Shape;657;p8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658" name="Google Shape;658;p8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659" name="Google Shape;659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60" name="Google Shape;660;p8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661" name="Google Shape;661;p8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662" name="Google Shape;662;p8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3" name="Google Shape;663;p8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664" name="Google Shape;664;p8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665" name="Google Shape;665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6" name="Google Shape;666;p8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667" name="Google Shape;667;p8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68" name="Google Shape;668;p8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669" name="Google Shape;669;p8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670" name="Google Shape;670;p8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671" name="Google Shape;671;p8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2" name="Google Shape;672;p8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673" name="Google Shape;673;p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4" name="Google Shape;674;p8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6" name="Google Shape;676;p8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677" name="Google Shape;677;p8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78" name="Google Shape;678;p8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679" name="Google Shape;679;p8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680" name="Google Shape;680;p8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681" name="Google Shape;681;p8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2" name="Google Shape;682;p8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683" name="Google Shape;683;p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4" name="Google Shape;684;p8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685" name="Google Shape;685;p8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6" name="Google Shape;686;p8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687" name="Google Shape;687;p8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88" name="Google Shape;688;p8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689" name="Google Shape;689;p8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690" name="Google Shape;690;p8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691" name="Google Shape;691;p8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92" name="Google Shape;692;p8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693" name="Google Shape;693;p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94" name="Google Shape;694;p8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695" name="Google Shape;695;p8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96" name="Google Shape;696;p8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패션·의류·뷰티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남성의류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2767583" y="1639821"/>
            <a:ext cx="13837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남성의류 상품리스트</a:t>
            </a:r>
            <a:endParaRPr/>
          </a:p>
        </p:txBody>
      </p:sp>
      <p:cxnSp>
        <p:nvCxnSpPr>
          <p:cNvPr id="698" name="Google Shape;698;p8"/>
          <p:cNvCxnSpPr/>
          <p:nvPr/>
        </p:nvCxnSpPr>
        <p:spPr>
          <a:xfrm>
            <a:off x="2843808" y="1870856"/>
            <a:ext cx="5165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8"/>
          <p:cNvSpPr txBox="1"/>
          <p:nvPr/>
        </p:nvSpPr>
        <p:spPr>
          <a:xfrm>
            <a:off x="2843808" y="1891686"/>
            <a:ext cx="37513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판매많은순 | 낮은가격순 | 높은가격순 | 평점높은순 | 후기많은순 | 최근등록순</a:t>
            </a:r>
            <a:endParaRPr sz="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0" name="Google Shape;700;p8"/>
          <p:cNvCxnSpPr/>
          <p:nvPr/>
        </p:nvCxnSpPr>
        <p:spPr>
          <a:xfrm>
            <a:off x="2843808" y="2107130"/>
            <a:ext cx="516525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1" name="Google Shape;701;p8"/>
          <p:cNvGrpSpPr/>
          <p:nvPr/>
        </p:nvGrpSpPr>
        <p:grpSpPr>
          <a:xfrm>
            <a:off x="2836521" y="2210244"/>
            <a:ext cx="5165254" cy="858716"/>
            <a:chOff x="2843808" y="2210244"/>
            <a:chExt cx="5165254" cy="858716"/>
          </a:xfrm>
        </p:grpSpPr>
        <p:pic>
          <p:nvPicPr>
            <p:cNvPr descr="산" id="702" name="Google Shape;702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06709" y="2445861"/>
              <a:ext cx="406084" cy="3221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3" name="Google Shape;703;p8"/>
            <p:cNvSpPr txBox="1"/>
            <p:nvPr/>
          </p:nvSpPr>
          <p:spPr>
            <a:xfrm>
              <a:off x="3920715" y="2210244"/>
              <a:ext cx="1986441" cy="41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FreeMovement BLUEFORCE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[블루포스] 여름신상 남방/솔리드 긴팔남자옷</a:t>
              </a:r>
              <a:endParaRPr sz="7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p8"/>
            <p:cNvSpPr txBox="1"/>
            <p:nvPr/>
          </p:nvSpPr>
          <p:spPr>
            <a:xfrm>
              <a:off x="6031900" y="2268523"/>
              <a:ext cx="9236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27,000원</a:t>
              </a:r>
              <a:endParaRPr sz="10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strike="sng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30,000원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10%↓</a:t>
              </a: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19612" y="2627361"/>
              <a:ext cx="503819" cy="141791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  <p:sp>
          <p:nvSpPr>
            <p:cNvPr id="706" name="Google Shape;706;p8"/>
            <p:cNvSpPr txBox="1"/>
            <p:nvPr/>
          </p:nvSpPr>
          <p:spPr>
            <a:xfrm>
              <a:off x="7327204" y="2322575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블루포스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07" name="Google Shape;707;p8"/>
            <p:cNvCxnSpPr/>
            <p:nvPr/>
          </p:nvCxnSpPr>
          <p:spPr>
            <a:xfrm>
              <a:off x="2843808" y="3068960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홈" id="708" name="Google Shape;708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37714" y="2352121"/>
              <a:ext cx="129894" cy="129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Google Shape;709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243342" y="2584498"/>
              <a:ext cx="518955" cy="12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0" name="Google Shape;710;p8"/>
          <p:cNvGrpSpPr/>
          <p:nvPr/>
        </p:nvGrpSpPr>
        <p:grpSpPr>
          <a:xfrm>
            <a:off x="2842709" y="3146348"/>
            <a:ext cx="5165254" cy="858716"/>
            <a:chOff x="2843808" y="2210244"/>
            <a:chExt cx="5165254" cy="858716"/>
          </a:xfrm>
        </p:grpSpPr>
        <p:grpSp>
          <p:nvGrpSpPr>
            <p:cNvPr id="711" name="Google Shape;711;p8"/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712" name="Google Shape;712;p8"/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13" name="Google Shape;713;p8"/>
              <p:cNvCxnSpPr/>
              <p:nvPr/>
            </p:nvCxnSpPr>
            <p:spPr>
              <a:xfrm flipH="1" rot="10800000">
                <a:off x="1323924" y="3920677"/>
                <a:ext cx="1401364" cy="9633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4" name="Google Shape;714;p8"/>
              <p:cNvCxnSpPr/>
              <p:nvPr/>
            </p:nvCxnSpPr>
            <p:spPr>
              <a:xfrm>
                <a:off x="1327763" y="3922430"/>
                <a:ext cx="1402372" cy="9688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산" id="715" name="Google Shape;715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6" name="Google Shape;716;p8"/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상품명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간단한 상품 설명</a:t>
              </a:r>
              <a:endParaRPr/>
            </a:p>
          </p:txBody>
        </p:sp>
        <p:sp>
          <p:nvSpPr>
            <p:cNvPr id="717" name="Google Shape;717;p8"/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27,000원</a:t>
              </a:r>
              <a:endParaRPr sz="10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strike="sng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30,000원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10%↓</a:t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  <p:sp>
          <p:nvSpPr>
            <p:cNvPr id="719" name="Google Shape;719;p8"/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판매자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0" name="Google Shape;720;p8"/>
            <p:cNvCxnSpPr/>
            <p:nvPr/>
          </p:nvCxnSpPr>
          <p:spPr>
            <a:xfrm>
              <a:off x="2843808" y="3068960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홈" id="721" name="Google Shape;721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상품이미지" id="723" name="Google Shape;723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47215" y="2237524"/>
            <a:ext cx="776104" cy="776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4" name="Google Shape;724;p8"/>
          <p:cNvGrpSpPr/>
          <p:nvPr/>
        </p:nvGrpSpPr>
        <p:grpSpPr>
          <a:xfrm>
            <a:off x="2845801" y="4053128"/>
            <a:ext cx="5165254" cy="858716"/>
            <a:chOff x="2843808" y="2210244"/>
            <a:chExt cx="5165254" cy="858716"/>
          </a:xfrm>
        </p:grpSpPr>
        <p:grpSp>
          <p:nvGrpSpPr>
            <p:cNvPr id="725" name="Google Shape;725;p8"/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726" name="Google Shape;726;p8"/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27" name="Google Shape;727;p8"/>
              <p:cNvCxnSpPr/>
              <p:nvPr/>
            </p:nvCxnSpPr>
            <p:spPr>
              <a:xfrm flipH="1" rot="10800000">
                <a:off x="1323924" y="3920677"/>
                <a:ext cx="1401364" cy="9633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8"/>
              <p:cNvCxnSpPr/>
              <p:nvPr/>
            </p:nvCxnSpPr>
            <p:spPr>
              <a:xfrm>
                <a:off x="1327763" y="3922430"/>
                <a:ext cx="1402372" cy="9688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산" id="729" name="Google Shape;729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0" name="Google Shape;730;p8"/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상품명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간단한 상품 설명</a:t>
              </a:r>
              <a:endParaRPr/>
            </a:p>
          </p:txBody>
        </p:sp>
        <p:sp>
          <p:nvSpPr>
            <p:cNvPr id="731" name="Google Shape;731;p8"/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27,000원</a:t>
              </a:r>
              <a:endParaRPr sz="10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strike="sng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30,000원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10%↓</a:t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  <p:sp>
          <p:nvSpPr>
            <p:cNvPr id="733" name="Google Shape;733;p8"/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판매자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4" name="Google Shape;734;p8"/>
            <p:cNvCxnSpPr/>
            <p:nvPr/>
          </p:nvCxnSpPr>
          <p:spPr>
            <a:xfrm>
              <a:off x="2843808" y="3068960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홈" id="735" name="Google Shape;735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7" name="Google Shape;737;p8"/>
          <p:cNvGrpSpPr/>
          <p:nvPr/>
        </p:nvGrpSpPr>
        <p:grpSpPr>
          <a:xfrm>
            <a:off x="2843808" y="4972174"/>
            <a:ext cx="5165254" cy="858716"/>
            <a:chOff x="2843808" y="2210244"/>
            <a:chExt cx="5165254" cy="858716"/>
          </a:xfrm>
        </p:grpSpPr>
        <p:grpSp>
          <p:nvGrpSpPr>
            <p:cNvPr id="738" name="Google Shape;738;p8"/>
            <p:cNvGrpSpPr/>
            <p:nvPr/>
          </p:nvGrpSpPr>
          <p:grpSpPr>
            <a:xfrm>
              <a:off x="2942699" y="2239414"/>
              <a:ext cx="935309" cy="741944"/>
              <a:chOff x="1323924" y="3915516"/>
              <a:chExt cx="1406211" cy="978439"/>
            </a:xfrm>
          </p:grpSpPr>
          <p:sp>
            <p:nvSpPr>
              <p:cNvPr id="739" name="Google Shape;739;p8"/>
              <p:cNvSpPr/>
              <p:nvPr/>
            </p:nvSpPr>
            <p:spPr>
              <a:xfrm>
                <a:off x="1323924" y="3915516"/>
                <a:ext cx="1398850" cy="9784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40" name="Google Shape;740;p8"/>
              <p:cNvCxnSpPr/>
              <p:nvPr/>
            </p:nvCxnSpPr>
            <p:spPr>
              <a:xfrm flipH="1" rot="10800000">
                <a:off x="1323924" y="3920677"/>
                <a:ext cx="1401364" cy="9633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8"/>
              <p:cNvCxnSpPr/>
              <p:nvPr/>
            </p:nvCxnSpPr>
            <p:spPr>
              <a:xfrm>
                <a:off x="1327763" y="3922430"/>
                <a:ext cx="1402372" cy="9688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산" id="742" name="Google Shape;742;p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720854" y="4187768"/>
                <a:ext cx="610536" cy="424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3" name="Google Shape;743;p8"/>
            <p:cNvSpPr txBox="1"/>
            <p:nvPr/>
          </p:nvSpPr>
          <p:spPr>
            <a:xfrm>
              <a:off x="3920715" y="2210244"/>
              <a:ext cx="976549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상품명</a:t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간단한 상품 설명</a:t>
              </a:r>
              <a:endParaRPr/>
            </a:p>
          </p:txBody>
        </p:sp>
        <p:sp>
          <p:nvSpPr>
            <p:cNvPr id="744" name="Google Shape;744;p8"/>
            <p:cNvSpPr txBox="1"/>
            <p:nvPr/>
          </p:nvSpPr>
          <p:spPr>
            <a:xfrm>
              <a:off x="6025712" y="2268523"/>
              <a:ext cx="9236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27,000원</a:t>
              </a:r>
              <a:endParaRPr sz="10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strike="sng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30,000원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10%↓</a:t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6113424" y="2627361"/>
              <a:ext cx="503819" cy="141791"/>
            </a:xfrm>
            <a:prstGeom prst="rect">
              <a:avLst/>
            </a:prstGeom>
            <a:solidFill>
              <a:srgbClr val="DAE5F1"/>
            </a:solidFill>
            <a:ln cap="flat" cmpd="sng" w="9525">
              <a:solidFill>
                <a:srgbClr val="8CB3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rgbClr val="17365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/>
            </a:p>
          </p:txBody>
        </p:sp>
        <p:sp>
          <p:nvSpPr>
            <p:cNvPr id="746" name="Google Shape;746;p8"/>
            <p:cNvSpPr txBox="1"/>
            <p:nvPr/>
          </p:nvSpPr>
          <p:spPr>
            <a:xfrm>
              <a:off x="7321016" y="2322575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판매자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7" name="Google Shape;747;p8"/>
            <p:cNvCxnSpPr/>
            <p:nvPr/>
          </p:nvCxnSpPr>
          <p:spPr>
            <a:xfrm>
              <a:off x="2843808" y="3068960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홈" id="748" name="Google Shape;748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31526" y="2352121"/>
              <a:ext cx="129894" cy="129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237154" y="2584498"/>
              <a:ext cx="518955" cy="122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" name="Google Shape;750;p8"/>
          <p:cNvGrpSpPr/>
          <p:nvPr/>
        </p:nvGrpSpPr>
        <p:grpSpPr>
          <a:xfrm>
            <a:off x="2767583" y="5753134"/>
            <a:ext cx="5447051" cy="342796"/>
            <a:chOff x="2767583" y="5750500"/>
            <a:chExt cx="5447051" cy="342796"/>
          </a:xfrm>
        </p:grpSpPr>
        <p:sp>
          <p:nvSpPr>
            <p:cNvPr id="751" name="Google Shape;751;p8"/>
            <p:cNvSpPr/>
            <p:nvPr/>
          </p:nvSpPr>
          <p:spPr>
            <a:xfrm>
              <a:off x="2799179" y="5779638"/>
              <a:ext cx="5373221" cy="269662"/>
            </a:xfrm>
            <a:custGeom>
              <a:rect b="b" l="l" r="r" t="t"/>
              <a:pathLst>
                <a:path extrusionOk="0" h="384836" w="5088360">
                  <a:moveTo>
                    <a:pt x="3669399" y="23"/>
                  </a:moveTo>
                  <a:cubicBezTo>
                    <a:pt x="3781441" y="1348"/>
                    <a:pt x="3893482" y="60461"/>
                    <a:pt x="4005524" y="42524"/>
                  </a:cubicBezTo>
                  <a:lnTo>
                    <a:pt x="4063980" y="24657"/>
                  </a:lnTo>
                  <a:lnTo>
                    <a:pt x="4063980" y="22955"/>
                  </a:lnTo>
                  <a:cubicBezTo>
                    <a:pt x="4234710" y="-56562"/>
                    <a:pt x="4405440" y="102471"/>
                    <a:pt x="4576170" y="22955"/>
                  </a:cubicBezTo>
                  <a:cubicBezTo>
                    <a:pt x="4746900" y="-56562"/>
                    <a:pt x="4917630" y="102471"/>
                    <a:pt x="5088360" y="22955"/>
                  </a:cubicBezTo>
                  <a:lnTo>
                    <a:pt x="5088360" y="356924"/>
                  </a:lnTo>
                  <a:cubicBezTo>
                    <a:pt x="4917630" y="436441"/>
                    <a:pt x="4746900" y="277408"/>
                    <a:pt x="4576170" y="356924"/>
                  </a:cubicBezTo>
                  <a:cubicBezTo>
                    <a:pt x="4426782" y="426502"/>
                    <a:pt x="4277393" y="313439"/>
                    <a:pt x="4128004" y="337356"/>
                  </a:cubicBezTo>
                  <a:lnTo>
                    <a:pt x="4069548" y="355222"/>
                  </a:lnTo>
                  <a:lnTo>
                    <a:pt x="4069548" y="356924"/>
                  </a:lnTo>
                  <a:cubicBezTo>
                    <a:pt x="3898818" y="436441"/>
                    <a:pt x="3728088" y="277408"/>
                    <a:pt x="3557358" y="356924"/>
                  </a:cubicBezTo>
                  <a:cubicBezTo>
                    <a:pt x="3407969" y="426502"/>
                    <a:pt x="3258580" y="313439"/>
                    <a:pt x="3109192" y="337356"/>
                  </a:cubicBezTo>
                  <a:lnTo>
                    <a:pt x="3059154" y="352650"/>
                  </a:lnTo>
                  <a:lnTo>
                    <a:pt x="3059154" y="361349"/>
                  </a:lnTo>
                  <a:cubicBezTo>
                    <a:pt x="2888424" y="440866"/>
                    <a:pt x="2717694" y="281833"/>
                    <a:pt x="2546964" y="361349"/>
                  </a:cubicBezTo>
                  <a:cubicBezTo>
                    <a:pt x="2397575" y="430927"/>
                    <a:pt x="2248186" y="317864"/>
                    <a:pt x="2098798" y="341781"/>
                  </a:cubicBezTo>
                  <a:lnTo>
                    <a:pt x="2041767" y="359212"/>
                  </a:lnTo>
                  <a:lnTo>
                    <a:pt x="2041767" y="361882"/>
                  </a:lnTo>
                  <a:cubicBezTo>
                    <a:pt x="1871037" y="441399"/>
                    <a:pt x="1700307" y="282366"/>
                    <a:pt x="1529577" y="361882"/>
                  </a:cubicBezTo>
                  <a:cubicBezTo>
                    <a:pt x="1358847" y="441399"/>
                    <a:pt x="1188117" y="282366"/>
                    <a:pt x="1017387" y="361882"/>
                  </a:cubicBezTo>
                  <a:lnTo>
                    <a:pt x="1017387" y="359063"/>
                  </a:lnTo>
                  <a:lnTo>
                    <a:pt x="960356" y="376494"/>
                  </a:lnTo>
                  <a:cubicBezTo>
                    <a:pt x="810967" y="400411"/>
                    <a:pt x="661579" y="287349"/>
                    <a:pt x="512190" y="356925"/>
                  </a:cubicBezTo>
                  <a:cubicBezTo>
                    <a:pt x="341460" y="436442"/>
                    <a:pt x="170730" y="277409"/>
                    <a:pt x="0" y="356925"/>
                  </a:cubicBezTo>
                  <a:lnTo>
                    <a:pt x="0" y="22956"/>
                  </a:lnTo>
                  <a:cubicBezTo>
                    <a:pt x="170730" y="-56561"/>
                    <a:pt x="341460" y="102472"/>
                    <a:pt x="512190" y="22956"/>
                  </a:cubicBezTo>
                  <a:cubicBezTo>
                    <a:pt x="682920" y="-56561"/>
                    <a:pt x="853650" y="102472"/>
                    <a:pt x="1024380" y="22956"/>
                  </a:cubicBezTo>
                  <a:lnTo>
                    <a:pt x="1024380" y="25776"/>
                  </a:lnTo>
                  <a:lnTo>
                    <a:pt x="1081411" y="8345"/>
                  </a:lnTo>
                  <a:cubicBezTo>
                    <a:pt x="1230799" y="-15573"/>
                    <a:pt x="1380188" y="97490"/>
                    <a:pt x="1529577" y="27913"/>
                  </a:cubicBezTo>
                  <a:cubicBezTo>
                    <a:pt x="1678966" y="-41665"/>
                    <a:pt x="1828354" y="71398"/>
                    <a:pt x="1977743" y="47482"/>
                  </a:cubicBezTo>
                  <a:lnTo>
                    <a:pt x="2034774" y="30051"/>
                  </a:lnTo>
                  <a:lnTo>
                    <a:pt x="2034774" y="27380"/>
                  </a:lnTo>
                  <a:cubicBezTo>
                    <a:pt x="2205504" y="-52137"/>
                    <a:pt x="2376234" y="106896"/>
                    <a:pt x="2546964" y="27380"/>
                  </a:cubicBezTo>
                  <a:cubicBezTo>
                    <a:pt x="2696353" y="-42198"/>
                    <a:pt x="2845741" y="70865"/>
                    <a:pt x="2995130" y="46949"/>
                  </a:cubicBezTo>
                  <a:lnTo>
                    <a:pt x="3045168" y="31655"/>
                  </a:lnTo>
                  <a:lnTo>
                    <a:pt x="3045168" y="22955"/>
                  </a:lnTo>
                  <a:cubicBezTo>
                    <a:pt x="3087850" y="3076"/>
                    <a:pt x="3130533" y="-1894"/>
                    <a:pt x="3173215" y="591"/>
                  </a:cubicBezTo>
                  <a:cubicBezTo>
                    <a:pt x="3301263" y="8045"/>
                    <a:pt x="3429310" y="82592"/>
                    <a:pt x="3557358" y="22955"/>
                  </a:cubicBezTo>
                  <a:cubicBezTo>
                    <a:pt x="3594705" y="5561"/>
                    <a:pt x="3632052" y="-418"/>
                    <a:pt x="3669399" y="2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767583" y="5750500"/>
              <a:ext cx="68938" cy="3316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8145696" y="5761650"/>
              <a:ext cx="68938" cy="3316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스크린샷이(가) 표시된 사진&#10;&#10;자동 생성된 설명" id="754" name="Google Shape;754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13110" y="6158024"/>
            <a:ext cx="2226650" cy="2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8"/>
          <p:cNvSpPr/>
          <p:nvPr/>
        </p:nvSpPr>
        <p:spPr>
          <a:xfrm>
            <a:off x="6112324" y="5761347"/>
            <a:ext cx="1124829" cy="288749"/>
          </a:xfrm>
          <a:prstGeom prst="wedgeRoundRectCallout">
            <a:avLst>
              <a:gd fmla="val -39454" name="adj1"/>
              <a:gd fmla="val 8055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페이지 번호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8"/>
          <p:cNvSpPr/>
          <p:nvPr/>
        </p:nvSpPr>
        <p:spPr>
          <a:xfrm>
            <a:off x="5924023" y="1199053"/>
            <a:ext cx="1124829" cy="288749"/>
          </a:xfrm>
          <a:prstGeom prst="wedgeRoundRectCallout">
            <a:avLst>
              <a:gd fmla="val -7055" name="adj1"/>
              <a:gd fmla="val 105797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45A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네비게이션</a:t>
            </a:r>
            <a:endParaRPr sz="800">
              <a:solidFill>
                <a:srgbClr val="45AD4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2" name="Google Shape;762;p9"/>
          <p:cNvGraphicFramePr/>
          <p:nvPr/>
        </p:nvGraphicFramePr>
        <p:xfrm>
          <a:off x="1088847" y="1614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1868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3" name="Google Shape;763;p9"/>
          <p:cNvGraphicFramePr/>
          <p:nvPr/>
        </p:nvGraphicFramePr>
        <p:xfrm>
          <a:off x="142845" y="122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928825"/>
                <a:gridCol w="2071700"/>
                <a:gridCol w="4214850"/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Page ID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</a:rPr>
                        <a:t>화면이름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 – 기본정보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4" name="Google Shape;764;p9"/>
          <p:cNvGraphicFramePr/>
          <p:nvPr/>
        </p:nvGraphicFramePr>
        <p:xfrm>
          <a:off x="1125672" y="768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1571625"/>
              </a:tblGrid>
              <a:tr h="500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rgbClr val="45AD4A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 (로고)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5" name="Google Shape;765;p9"/>
          <p:cNvGraphicFramePr/>
          <p:nvPr/>
        </p:nvGraphicFramePr>
        <p:xfrm>
          <a:off x="1142976" y="133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히트상품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6" name="Google Shape;766;p9"/>
          <p:cNvGraphicFramePr/>
          <p:nvPr/>
        </p:nvGraphicFramePr>
        <p:xfrm>
          <a:off x="1864871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Google Shape;767;p9"/>
          <p:cNvGraphicFramePr/>
          <p:nvPr/>
        </p:nvGraphicFramePr>
        <p:xfrm>
          <a:off x="2586766" y="133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" name="Google Shape;768;p9"/>
          <p:cNvGraphicFramePr/>
          <p:nvPr/>
        </p:nvGraphicFramePr>
        <p:xfrm>
          <a:off x="3308183" y="1335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9" name="Google Shape;769;p9"/>
          <p:cNvGraphicFramePr/>
          <p:nvPr/>
        </p:nvGraphicFramePr>
        <p:xfrm>
          <a:off x="4028825" y="134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{4B5A65B8-918C-4197-825F-91914842A08A}</a:tableStyleId>
              </a:tblPr>
              <a:tblGrid>
                <a:gridCol w="642950"/>
              </a:tblGrid>
              <a:tr h="12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할인상품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70" name="Google Shape;770;p9"/>
          <p:cNvSpPr/>
          <p:nvPr/>
        </p:nvSpPr>
        <p:spPr>
          <a:xfrm>
            <a:off x="8244445" y="3298862"/>
            <a:ext cx="7567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area</a:t>
            </a:r>
            <a:endParaRPr/>
          </a:p>
        </p:txBody>
      </p:sp>
      <p:grpSp>
        <p:nvGrpSpPr>
          <p:cNvPr id="771" name="Google Shape;771;p9"/>
          <p:cNvGrpSpPr/>
          <p:nvPr/>
        </p:nvGrpSpPr>
        <p:grpSpPr>
          <a:xfrm>
            <a:off x="8211661" y="1606410"/>
            <a:ext cx="143000" cy="4766347"/>
            <a:chOff x="8215338" y="979723"/>
            <a:chExt cx="142876" cy="4929433"/>
          </a:xfrm>
        </p:grpSpPr>
        <p:cxnSp>
          <p:nvCxnSpPr>
            <p:cNvPr id="772" name="Google Shape;772;p9"/>
            <p:cNvCxnSpPr/>
            <p:nvPr/>
          </p:nvCxnSpPr>
          <p:spPr>
            <a:xfrm rot="10800000">
              <a:off x="8215338" y="979723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9"/>
            <p:cNvCxnSpPr/>
            <p:nvPr/>
          </p:nvCxnSpPr>
          <p:spPr>
            <a:xfrm rot="10800000">
              <a:off x="8215338" y="5904167"/>
              <a:ext cx="142876" cy="10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9"/>
            <p:cNvCxnSpPr/>
            <p:nvPr/>
          </p:nvCxnSpPr>
          <p:spPr>
            <a:xfrm rot="-5400000">
              <a:off x="5822959" y="3444545"/>
              <a:ext cx="4928428" cy="79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5" name="Google Shape;775;p9"/>
          <p:cNvGrpSpPr/>
          <p:nvPr/>
        </p:nvGrpSpPr>
        <p:grpSpPr>
          <a:xfrm>
            <a:off x="1043607" y="6527624"/>
            <a:ext cx="7122454" cy="285752"/>
            <a:chOff x="1142976" y="6357958"/>
            <a:chExt cx="6929486" cy="285752"/>
          </a:xfrm>
        </p:grpSpPr>
        <p:cxnSp>
          <p:nvCxnSpPr>
            <p:cNvPr id="776" name="Google Shape;776;p9"/>
            <p:cNvCxnSpPr/>
            <p:nvPr/>
          </p:nvCxnSpPr>
          <p:spPr>
            <a:xfrm rot="5400000">
              <a:off x="1072332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9"/>
            <p:cNvCxnSpPr/>
            <p:nvPr/>
          </p:nvCxnSpPr>
          <p:spPr>
            <a:xfrm rot="5400000">
              <a:off x="8000228" y="6428602"/>
              <a:ext cx="142876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9"/>
            <p:cNvCxnSpPr/>
            <p:nvPr/>
          </p:nvCxnSpPr>
          <p:spPr>
            <a:xfrm rot="10800000">
              <a:off x="1160462" y="6429396"/>
              <a:ext cx="6912000" cy="15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9" name="Google Shape;779;p9"/>
            <p:cNvSpPr/>
            <p:nvPr/>
          </p:nvSpPr>
          <p:spPr>
            <a:xfrm>
              <a:off x="4447480" y="6428266"/>
              <a:ext cx="72327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1200 pixel </a:t>
              </a:r>
              <a:endParaRPr b="1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0" name="Google Shape;780;p9"/>
          <p:cNvGrpSpPr/>
          <p:nvPr/>
        </p:nvGrpSpPr>
        <p:grpSpPr>
          <a:xfrm>
            <a:off x="7019343" y="6597352"/>
            <a:ext cx="2161169" cy="224969"/>
            <a:chOff x="6872922" y="6525344"/>
            <a:chExt cx="2161169" cy="224969"/>
          </a:xfrm>
        </p:grpSpPr>
        <p:sp>
          <p:nvSpPr>
            <p:cNvPr id="781" name="Google Shape;781;p9"/>
            <p:cNvSpPr/>
            <p:nvPr/>
          </p:nvSpPr>
          <p:spPr>
            <a:xfrm>
              <a:off x="6872922" y="6525344"/>
              <a:ext cx="21611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Copyleft     chhak.kr All rights reserved.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 rot="10800000">
              <a:off x="7346405" y="6534869"/>
              <a:ext cx="28725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ⓒ</a:t>
              </a:r>
              <a:endParaRPr b="1" sz="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3" name="Google Shape;783;p9"/>
          <p:cNvGrpSpPr/>
          <p:nvPr/>
        </p:nvGrpSpPr>
        <p:grpSpPr>
          <a:xfrm>
            <a:off x="6000760" y="558737"/>
            <a:ext cx="2344014" cy="216803"/>
            <a:chOff x="5871323" y="629678"/>
            <a:chExt cx="2409703" cy="216803"/>
          </a:xfrm>
        </p:grpSpPr>
        <p:grpSp>
          <p:nvGrpSpPr>
            <p:cNvPr id="784" name="Google Shape;784;p9"/>
            <p:cNvGrpSpPr/>
            <p:nvPr/>
          </p:nvGrpSpPr>
          <p:grpSpPr>
            <a:xfrm>
              <a:off x="5871323" y="629678"/>
              <a:ext cx="2409703" cy="216803"/>
              <a:chOff x="6457066" y="602035"/>
              <a:chExt cx="2077331" cy="216803"/>
            </a:xfrm>
          </p:grpSpPr>
          <p:sp>
            <p:nvSpPr>
              <p:cNvPr id="785" name="Google Shape;785;p9"/>
              <p:cNvSpPr txBox="1"/>
              <p:nvPr/>
            </p:nvSpPr>
            <p:spPr>
              <a:xfrm>
                <a:off x="6457066" y="603394"/>
                <a:ext cx="49244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endParaRPr/>
              </a:p>
            </p:txBody>
          </p:sp>
          <p:sp>
            <p:nvSpPr>
              <p:cNvPr id="786" name="Google Shape;786;p9"/>
              <p:cNvSpPr txBox="1"/>
              <p:nvPr/>
            </p:nvSpPr>
            <p:spPr>
              <a:xfrm>
                <a:off x="6852264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/>
              </a:p>
            </p:txBody>
          </p:sp>
          <p:sp>
            <p:nvSpPr>
              <p:cNvPr id="787" name="Google Shape;787;p9"/>
              <p:cNvSpPr txBox="1"/>
              <p:nvPr/>
            </p:nvSpPr>
            <p:spPr>
              <a:xfrm>
                <a:off x="7341225" y="602035"/>
                <a:ext cx="6976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마이페이지</a:t>
                </a:r>
                <a:endParaRPr sz="800" u="sng">
                  <a:solidFill>
                    <a:srgbClr val="36609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8" name="Google Shape;788;p9"/>
              <p:cNvSpPr txBox="1"/>
              <p:nvPr/>
            </p:nvSpPr>
            <p:spPr>
              <a:xfrm>
                <a:off x="7939362" y="602035"/>
                <a:ext cx="5950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u="sng">
                    <a:solidFill>
                      <a:srgbClr val="36609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</a:t>
                </a:r>
                <a:endParaRPr/>
              </a:p>
            </p:txBody>
          </p:sp>
        </p:grpSp>
        <p:pic>
          <p:nvPicPr>
            <p:cNvPr descr="쇼핑 카트" id="789" name="Google Shape;78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9761" y="674224"/>
              <a:ext cx="111283" cy="111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0" name="Google Shape;790;p9"/>
          <p:cNvGrpSpPr/>
          <p:nvPr/>
        </p:nvGrpSpPr>
        <p:grpSpPr>
          <a:xfrm>
            <a:off x="1142976" y="1700808"/>
            <a:ext cx="1450921" cy="1172277"/>
            <a:chOff x="1142976" y="1929550"/>
            <a:chExt cx="1450921" cy="1172277"/>
          </a:xfrm>
        </p:grpSpPr>
        <p:grpSp>
          <p:nvGrpSpPr>
            <p:cNvPr id="791" name="Google Shape;791;p9"/>
            <p:cNvGrpSpPr/>
            <p:nvPr/>
          </p:nvGrpSpPr>
          <p:grpSpPr>
            <a:xfrm>
              <a:off x="1142976" y="1929550"/>
              <a:ext cx="1450921" cy="253866"/>
              <a:chOff x="1403648" y="2297178"/>
              <a:chExt cx="1190249" cy="223730"/>
            </a:xfrm>
          </p:grpSpPr>
          <p:sp>
            <p:nvSpPr>
              <p:cNvPr id="792" name="Google Shape;792;p9"/>
              <p:cNvSpPr/>
              <p:nvPr/>
            </p:nvSpPr>
            <p:spPr>
              <a:xfrm>
                <a:off x="1403648" y="2297178"/>
                <a:ext cx="1190249" cy="223730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패션 〮 의류 〮 뷰티     〉</a:t>
                </a:r>
                <a:endParaRPr/>
              </a:p>
            </p:txBody>
          </p:sp>
          <p:pic>
            <p:nvPicPr>
              <p:cNvPr descr="셔츠" id="793" name="Google Shape;793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35811" y="2318133"/>
                <a:ext cx="158862" cy="158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4" name="Google Shape;794;p9"/>
            <p:cNvGrpSpPr/>
            <p:nvPr/>
          </p:nvGrpSpPr>
          <p:grpSpPr>
            <a:xfrm>
              <a:off x="1142976" y="2235399"/>
              <a:ext cx="1450921" cy="253866"/>
              <a:chOff x="1142976" y="2235399"/>
              <a:chExt cx="1450921" cy="253866"/>
            </a:xfrm>
          </p:grpSpPr>
          <p:sp>
            <p:nvSpPr>
              <p:cNvPr id="795" name="Google Shape;795;p9"/>
              <p:cNvSpPr/>
              <p:nvPr/>
            </p:nvSpPr>
            <p:spPr>
              <a:xfrm>
                <a:off x="1142976" y="2235399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가전 〮 디지털           〉</a:t>
                </a:r>
                <a:endParaRPr/>
              </a:p>
            </p:txBody>
          </p:sp>
          <p:pic>
            <p:nvPicPr>
              <p:cNvPr descr="랩톱" id="796" name="Google Shape;796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2182" y="2250837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7" name="Google Shape;797;p9"/>
            <p:cNvGrpSpPr/>
            <p:nvPr/>
          </p:nvGrpSpPr>
          <p:grpSpPr>
            <a:xfrm>
              <a:off x="1142976" y="2541812"/>
              <a:ext cx="1450921" cy="253866"/>
              <a:chOff x="1142976" y="2541812"/>
              <a:chExt cx="1450921" cy="253866"/>
            </a:xfrm>
          </p:grpSpPr>
          <p:sp>
            <p:nvSpPr>
              <p:cNvPr id="798" name="Google Shape;798;p9"/>
              <p:cNvSpPr/>
              <p:nvPr/>
            </p:nvSpPr>
            <p:spPr>
              <a:xfrm>
                <a:off x="1142976" y="2541812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식품 〮 생필품           〉</a:t>
                </a:r>
                <a:endParaRPr/>
              </a:p>
            </p:txBody>
          </p:sp>
          <p:pic>
            <p:nvPicPr>
              <p:cNvPr descr="포크와 나이프" id="799" name="Google Shape;799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182182" y="2596583"/>
                <a:ext cx="192639" cy="19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0" name="Google Shape;800;p9"/>
            <p:cNvGrpSpPr/>
            <p:nvPr/>
          </p:nvGrpSpPr>
          <p:grpSpPr>
            <a:xfrm>
              <a:off x="1142976" y="2847961"/>
              <a:ext cx="1450921" cy="253866"/>
              <a:chOff x="1142976" y="2873895"/>
              <a:chExt cx="1450921" cy="253866"/>
            </a:xfrm>
          </p:grpSpPr>
          <p:sp>
            <p:nvSpPr>
              <p:cNvPr id="801" name="Google Shape;801;p9"/>
              <p:cNvSpPr/>
              <p:nvPr/>
            </p:nvSpPr>
            <p:spPr>
              <a:xfrm>
                <a:off x="1142976" y="2873895"/>
                <a:ext cx="1450921" cy="253866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홈 〮 문구 〮 취미        〉</a:t>
                </a:r>
                <a:endParaRPr/>
              </a:p>
            </p:txBody>
          </p:sp>
          <p:pic>
            <p:nvPicPr>
              <p:cNvPr descr="홈" id="802" name="Google Shape;802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200520" y="2909680"/>
                <a:ext cx="155961" cy="155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3" name="Google Shape;803;p9"/>
          <p:cNvGrpSpPr/>
          <p:nvPr/>
        </p:nvGrpSpPr>
        <p:grpSpPr>
          <a:xfrm>
            <a:off x="3679855" y="836712"/>
            <a:ext cx="2407332" cy="278098"/>
            <a:chOff x="3368334" y="1038962"/>
            <a:chExt cx="2407332" cy="278098"/>
          </a:xfrm>
        </p:grpSpPr>
        <p:sp>
          <p:nvSpPr>
            <p:cNvPr id="804" name="Google Shape;804;p9"/>
            <p:cNvSpPr/>
            <p:nvPr/>
          </p:nvSpPr>
          <p:spPr>
            <a:xfrm>
              <a:off x="3368334" y="1038962"/>
              <a:ext cx="2407332" cy="278098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45AD4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descr="돋보기" id="805" name="Google Shape;805;p9"/>
            <p:cNvSpPr/>
            <p:nvPr/>
          </p:nvSpPr>
          <p:spPr>
            <a:xfrm>
              <a:off x="5520010" y="1095859"/>
              <a:ext cx="171515" cy="171651"/>
            </a:xfrm>
            <a:custGeom>
              <a:rect b="b" l="l" r="r" t="t"/>
              <a:pathLst>
                <a:path extrusionOk="0" h="171651" w="171515">
                  <a:moveTo>
                    <a:pt x="167088" y="145578"/>
                  </a:moveTo>
                  <a:lnTo>
                    <a:pt x="139928" y="118418"/>
                  </a:lnTo>
                  <a:cubicBezTo>
                    <a:pt x="136235" y="114724"/>
                    <a:pt x="131237" y="113420"/>
                    <a:pt x="126457" y="114289"/>
                  </a:cubicBezTo>
                  <a:lnTo>
                    <a:pt x="116897" y="104729"/>
                  </a:lnTo>
                  <a:cubicBezTo>
                    <a:pt x="125371" y="93865"/>
                    <a:pt x="130368" y="79959"/>
                    <a:pt x="130368" y="65184"/>
                  </a:cubicBezTo>
                  <a:cubicBezTo>
                    <a:pt x="130368" y="29333"/>
                    <a:pt x="101035" y="0"/>
                    <a:pt x="65184" y="0"/>
                  </a:cubicBezTo>
                  <a:cubicBezTo>
                    <a:pt x="29333" y="0"/>
                    <a:pt x="0" y="29333"/>
                    <a:pt x="0" y="65184"/>
                  </a:cubicBezTo>
                  <a:cubicBezTo>
                    <a:pt x="0" y="101035"/>
                    <a:pt x="29333" y="130368"/>
                    <a:pt x="65184" y="130368"/>
                  </a:cubicBezTo>
                  <a:cubicBezTo>
                    <a:pt x="79959" y="130368"/>
                    <a:pt x="93648" y="125371"/>
                    <a:pt x="104729" y="116897"/>
                  </a:cubicBezTo>
                  <a:lnTo>
                    <a:pt x="114289" y="126457"/>
                  </a:lnTo>
                  <a:cubicBezTo>
                    <a:pt x="113420" y="131237"/>
                    <a:pt x="114724" y="136235"/>
                    <a:pt x="118418" y="139928"/>
                  </a:cubicBezTo>
                  <a:lnTo>
                    <a:pt x="145578" y="167088"/>
                  </a:lnTo>
                  <a:cubicBezTo>
                    <a:pt x="148620" y="170130"/>
                    <a:pt x="152531" y="171651"/>
                    <a:pt x="156442" y="171651"/>
                  </a:cubicBezTo>
                  <a:cubicBezTo>
                    <a:pt x="160353" y="171651"/>
                    <a:pt x="164264" y="170130"/>
                    <a:pt x="167306" y="167088"/>
                  </a:cubicBezTo>
                  <a:cubicBezTo>
                    <a:pt x="172955" y="161005"/>
                    <a:pt x="172955" y="151444"/>
                    <a:pt x="167088" y="145578"/>
                  </a:cubicBezTo>
                  <a:close/>
                  <a:moveTo>
                    <a:pt x="64967" y="117114"/>
                  </a:moveTo>
                  <a:cubicBezTo>
                    <a:pt x="36286" y="117114"/>
                    <a:pt x="12820" y="93648"/>
                    <a:pt x="12820" y="64967"/>
                  </a:cubicBezTo>
                  <a:cubicBezTo>
                    <a:pt x="12820" y="36286"/>
                    <a:pt x="36286" y="12820"/>
                    <a:pt x="64967" y="12820"/>
                  </a:cubicBezTo>
                  <a:cubicBezTo>
                    <a:pt x="93648" y="12820"/>
                    <a:pt x="117114" y="36286"/>
                    <a:pt x="117114" y="64967"/>
                  </a:cubicBezTo>
                  <a:cubicBezTo>
                    <a:pt x="117114" y="93648"/>
                    <a:pt x="93648" y="117114"/>
                    <a:pt x="64967" y="11711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45AD4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06" name="Google Shape;806;p9"/>
          <p:cNvGrpSpPr/>
          <p:nvPr/>
        </p:nvGrpSpPr>
        <p:grpSpPr>
          <a:xfrm>
            <a:off x="1088847" y="3493208"/>
            <a:ext cx="1570048" cy="2888120"/>
            <a:chOff x="1088847" y="3590585"/>
            <a:chExt cx="1570048" cy="2888120"/>
          </a:xfrm>
        </p:grpSpPr>
        <p:sp>
          <p:nvSpPr>
            <p:cNvPr id="807" name="Google Shape;807;p9"/>
            <p:cNvSpPr/>
            <p:nvPr/>
          </p:nvSpPr>
          <p:spPr>
            <a:xfrm>
              <a:off x="1088847" y="3590585"/>
              <a:ext cx="1570048" cy="288812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베스트 상품</a:t>
              </a:r>
              <a:endParaRPr/>
            </a:p>
          </p:txBody>
        </p:sp>
        <p:pic>
          <p:nvPicPr>
            <p:cNvPr descr="레이블" id="808" name="Google Shape;808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42225" y="3594597"/>
              <a:ext cx="194443" cy="194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9" name="Google Shape;809;p9"/>
            <p:cNvGrpSpPr/>
            <p:nvPr/>
          </p:nvGrpSpPr>
          <p:grpSpPr>
            <a:xfrm>
              <a:off x="1094652" y="3778558"/>
              <a:ext cx="1499245" cy="1517002"/>
              <a:chOff x="3414684" y="3992237"/>
              <a:chExt cx="1505573" cy="1656485"/>
            </a:xfrm>
          </p:grpSpPr>
          <p:sp>
            <p:nvSpPr>
              <p:cNvPr id="810" name="Google Shape;810;p9"/>
              <p:cNvSpPr/>
              <p:nvPr/>
            </p:nvSpPr>
            <p:spPr>
              <a:xfrm>
                <a:off x="3414684" y="3994089"/>
                <a:ext cx="1505573" cy="163544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11" name="Google Shape;811;p9"/>
              <p:cNvGrpSpPr/>
              <p:nvPr/>
            </p:nvGrpSpPr>
            <p:grpSpPr>
              <a:xfrm>
                <a:off x="3491880" y="4081706"/>
                <a:ext cx="1412146" cy="1068403"/>
                <a:chOff x="3835101" y="4216865"/>
                <a:chExt cx="1080000" cy="1080000"/>
              </a:xfrm>
            </p:grpSpPr>
            <p:grpSp>
              <p:nvGrpSpPr>
                <p:cNvPr id="812" name="Google Shape;812;p9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813" name="Google Shape;813;p9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814" name="Google Shape;814;p9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15" name="Google Shape;815;p9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816" name="Google Shape;816;p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17" name="Google Shape;817;p9"/>
              <p:cNvSpPr txBox="1"/>
              <p:nvPr/>
            </p:nvSpPr>
            <p:spPr>
              <a:xfrm>
                <a:off x="3426644" y="5156279"/>
                <a:ext cx="92365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818" name="Google Shape;818;p9"/>
              <p:cNvSpPr txBox="1"/>
              <p:nvPr/>
            </p:nvSpPr>
            <p:spPr>
              <a:xfrm>
                <a:off x="3426644" y="3992237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19" name="Google Shape;819;p9"/>
            <p:cNvGrpSpPr/>
            <p:nvPr/>
          </p:nvGrpSpPr>
          <p:grpSpPr>
            <a:xfrm>
              <a:off x="1106562" y="5276293"/>
              <a:ext cx="1551539" cy="600979"/>
              <a:chOff x="4168902" y="4017195"/>
              <a:chExt cx="1563449" cy="603618"/>
            </a:xfrm>
          </p:grpSpPr>
          <p:sp>
            <p:nvSpPr>
              <p:cNvPr id="820" name="Google Shape;820;p9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21" name="Google Shape;821;p9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822" name="Google Shape;822;p9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823" name="Google Shape;823;p9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824" name="Google Shape;824;p9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5" name="Google Shape;825;p9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826" name="Google Shape;826;p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27" name="Google Shape;827;p9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828" name="Google Shape;828;p9"/>
              <p:cNvSpPr txBox="1"/>
              <p:nvPr/>
            </p:nvSpPr>
            <p:spPr>
              <a:xfrm>
                <a:off x="4180812" y="4017195"/>
                <a:ext cx="2744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9" name="Google Shape;829;p9"/>
            <p:cNvGrpSpPr/>
            <p:nvPr/>
          </p:nvGrpSpPr>
          <p:grpSpPr>
            <a:xfrm>
              <a:off x="1106651" y="5847877"/>
              <a:ext cx="1551539" cy="600979"/>
              <a:chOff x="4168902" y="4017195"/>
              <a:chExt cx="1563449" cy="603618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4168902" y="4018891"/>
                <a:ext cx="1563449" cy="6019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31" name="Google Shape;831;p9"/>
              <p:cNvGrpSpPr/>
              <p:nvPr/>
            </p:nvGrpSpPr>
            <p:grpSpPr>
              <a:xfrm>
                <a:off x="4245775" y="4099130"/>
                <a:ext cx="485156" cy="439317"/>
                <a:chOff x="3835101" y="4216865"/>
                <a:chExt cx="1080000" cy="1080000"/>
              </a:xfrm>
            </p:grpSpPr>
            <p:grpSp>
              <p:nvGrpSpPr>
                <p:cNvPr id="832" name="Google Shape;832;p9"/>
                <p:cNvGrpSpPr/>
                <p:nvPr/>
              </p:nvGrpSpPr>
              <p:grpSpPr>
                <a:xfrm>
                  <a:off x="3835101" y="4216865"/>
                  <a:ext cx="1080000" cy="1080000"/>
                  <a:chOff x="2699688" y="1827094"/>
                  <a:chExt cx="5466373" cy="1863482"/>
                </a:xfrm>
              </p:grpSpPr>
              <p:sp>
                <p:nvSpPr>
                  <p:cNvPr id="833" name="Google Shape;833;p9"/>
                  <p:cNvSpPr/>
                  <p:nvPr/>
                </p:nvSpPr>
                <p:spPr>
                  <a:xfrm>
                    <a:off x="2699688" y="1827094"/>
                    <a:ext cx="5437759" cy="186348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2700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cxnSp>
                <p:nvCxnSpPr>
                  <p:cNvPr id="834" name="Google Shape;834;p9"/>
                  <p:cNvCxnSpPr/>
                  <p:nvPr/>
                </p:nvCxnSpPr>
                <p:spPr>
                  <a:xfrm flipH="1" rot="10800000">
                    <a:off x="2699688" y="1836924"/>
                    <a:ext cx="5447533" cy="18348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35" name="Google Shape;835;p9"/>
                  <p:cNvCxnSpPr/>
                  <p:nvPr/>
                </p:nvCxnSpPr>
                <p:spPr>
                  <a:xfrm>
                    <a:off x="2714612" y="1840262"/>
                    <a:ext cx="5451449" cy="184517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8D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pic>
              <p:nvPicPr>
                <p:cNvPr descr="산" id="836" name="Google Shape;836;p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139952" y="4517376"/>
                  <a:ext cx="468905" cy="468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37" name="Google Shape;837;p9"/>
              <p:cNvSpPr txBox="1"/>
              <p:nvPr/>
            </p:nvSpPr>
            <p:spPr>
              <a:xfrm>
                <a:off x="4725764" y="4091250"/>
                <a:ext cx="919769" cy="450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상품명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strike="sng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30,000원</a:t>
                </a: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sz="80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10%↓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27,000원</a:t>
                </a:r>
                <a:endParaRPr/>
              </a:p>
            </p:txBody>
          </p:sp>
          <p:sp>
            <p:nvSpPr>
              <p:cNvPr id="838" name="Google Shape;838;p9"/>
              <p:cNvSpPr txBox="1"/>
              <p:nvPr/>
            </p:nvSpPr>
            <p:spPr>
              <a:xfrm>
                <a:off x="4180812" y="4017195"/>
                <a:ext cx="276541" cy="27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ko-KR" sz="1200" u="sng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1" sz="1200" u="sng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39" name="Google Shape;839;p9"/>
          <p:cNvSpPr txBox="1"/>
          <p:nvPr/>
        </p:nvSpPr>
        <p:spPr>
          <a:xfrm>
            <a:off x="6300192" y="1653425"/>
            <a:ext cx="18485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&gt; 패션·의류·뷰티 &gt;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남성의류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9"/>
          <p:cNvSpPr txBox="1"/>
          <p:nvPr/>
        </p:nvSpPr>
        <p:spPr>
          <a:xfrm>
            <a:off x="2767583" y="1639821"/>
            <a:ext cx="20473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[블루포스] FreeMovement BLUEFORCE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1" name="Google Shape;841;p9"/>
          <p:cNvCxnSpPr/>
          <p:nvPr/>
        </p:nvCxnSpPr>
        <p:spPr>
          <a:xfrm>
            <a:off x="2843808" y="1870856"/>
            <a:ext cx="5165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9"/>
          <p:cNvSpPr/>
          <p:nvPr/>
        </p:nvSpPr>
        <p:spPr>
          <a:xfrm>
            <a:off x="2697308" y="1606410"/>
            <a:ext cx="5475092" cy="4906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의류, 사람, 남자, 정장이(가) 표시된 사진&#10;&#10;자동 생성된 설명" id="843" name="Google Shape;84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55749" y="1930457"/>
            <a:ext cx="2190750" cy="219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4" name="Google Shape;844;p9"/>
          <p:cNvGrpSpPr/>
          <p:nvPr/>
        </p:nvGrpSpPr>
        <p:grpSpPr>
          <a:xfrm>
            <a:off x="2764486" y="4415235"/>
            <a:ext cx="5244576" cy="237901"/>
            <a:chOff x="2764486" y="4127203"/>
            <a:chExt cx="5244576" cy="237901"/>
          </a:xfrm>
        </p:grpSpPr>
        <p:cxnSp>
          <p:nvCxnSpPr>
            <p:cNvPr id="845" name="Google Shape;845;p9"/>
            <p:cNvCxnSpPr/>
            <p:nvPr/>
          </p:nvCxnSpPr>
          <p:spPr>
            <a:xfrm>
              <a:off x="2843808" y="4365104"/>
              <a:ext cx="5165254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6" name="Google Shape;846;p9"/>
            <p:cNvSpPr txBox="1"/>
            <p:nvPr/>
          </p:nvSpPr>
          <p:spPr>
            <a:xfrm>
              <a:off x="2764486" y="4127203"/>
              <a:ext cx="5950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상품정보</a:t>
              </a:r>
              <a:endParaRPr/>
            </a:p>
          </p:txBody>
        </p:sp>
      </p:grpSp>
      <p:cxnSp>
        <p:nvCxnSpPr>
          <p:cNvPr id="847" name="Google Shape;847;p9"/>
          <p:cNvCxnSpPr/>
          <p:nvPr/>
        </p:nvCxnSpPr>
        <p:spPr>
          <a:xfrm>
            <a:off x="5360063" y="2214734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8" name="Google Shape;848;p9"/>
          <p:cNvSpPr txBox="1"/>
          <p:nvPr/>
        </p:nvSpPr>
        <p:spPr>
          <a:xfrm>
            <a:off x="5267408" y="1977191"/>
            <a:ext cx="81978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(주)블루포스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9"/>
          <p:cNvSpPr txBox="1"/>
          <p:nvPr/>
        </p:nvSpPr>
        <p:spPr>
          <a:xfrm>
            <a:off x="7042968" y="2006657"/>
            <a:ext cx="11058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상품번호 : 10010118412</a:t>
            </a:r>
            <a:endParaRPr b="1" sz="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0" name="Google Shape;850;p9"/>
          <p:cNvCxnSpPr/>
          <p:nvPr/>
        </p:nvCxnSpPr>
        <p:spPr>
          <a:xfrm>
            <a:off x="5360063" y="2648830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1" name="Google Shape;851;p9"/>
          <p:cNvSpPr txBox="1"/>
          <p:nvPr/>
        </p:nvSpPr>
        <p:spPr>
          <a:xfrm>
            <a:off x="5267408" y="2225336"/>
            <a:ext cx="2225417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[블루포스] 여름신상 남방/솔리드 긴팔남자옷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2" name="Google Shape;852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60063" y="2490128"/>
            <a:ext cx="847588" cy="134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3" name="Google Shape;853;p9"/>
          <p:cNvCxnSpPr/>
          <p:nvPr/>
        </p:nvCxnSpPr>
        <p:spPr>
          <a:xfrm>
            <a:off x="5364088" y="3140968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4" name="Google Shape;854;p9"/>
          <p:cNvSpPr txBox="1"/>
          <p:nvPr/>
        </p:nvSpPr>
        <p:spPr>
          <a:xfrm>
            <a:off x="5274232" y="2771636"/>
            <a:ext cx="923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30,000원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10%↓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27,000원</a:t>
            </a:r>
            <a:endParaRPr sz="1000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5" name="Google Shape;855;p9"/>
          <p:cNvCxnSpPr/>
          <p:nvPr/>
        </p:nvCxnSpPr>
        <p:spPr>
          <a:xfrm>
            <a:off x="5365737" y="3645024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6" name="Google Shape;856;p9"/>
          <p:cNvSpPr txBox="1"/>
          <p:nvPr/>
        </p:nvSpPr>
        <p:spPr>
          <a:xfrm>
            <a:off x="5275881" y="3212976"/>
            <a:ext cx="1640193" cy="4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538CD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모레(금) 7/8 도착예정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본상품은 국내배송만 가능합니다.</a:t>
            </a:r>
            <a:endParaRPr sz="700" strike="sng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7" name="Google Shape;857;p9"/>
          <p:cNvCxnSpPr/>
          <p:nvPr/>
        </p:nvCxnSpPr>
        <p:spPr>
          <a:xfrm>
            <a:off x="5364088" y="3930038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8" name="Google Shape;85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60063" y="3717032"/>
            <a:ext cx="1246471" cy="179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9" name="Google Shape;859;p9"/>
          <p:cNvCxnSpPr/>
          <p:nvPr/>
        </p:nvCxnSpPr>
        <p:spPr>
          <a:xfrm>
            <a:off x="5360063" y="4221761"/>
            <a:ext cx="2648999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0" name="Google Shape;860;p9"/>
          <p:cNvSpPr txBox="1"/>
          <p:nvPr/>
        </p:nvSpPr>
        <p:spPr>
          <a:xfrm>
            <a:off x="5267408" y="3972510"/>
            <a:ext cx="2225417" cy="25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원산지 – 상세설명 참조</a:t>
            </a:r>
            <a:endParaRPr/>
          </a:p>
        </p:txBody>
      </p:sp>
      <p:pic>
        <p:nvPicPr>
          <p:cNvPr descr="100원만 결제해도 1만원 적립!" id="861" name="Google Shape;86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60063" y="4284850"/>
            <a:ext cx="2624524" cy="3052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서있는, 쥐고있는이(가) 표시된 사진&#10;&#10;자동 생성된 설명" id="862" name="Google Shape;86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64251" y="4791178"/>
            <a:ext cx="5144811" cy="1292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3" name="Google Shape;863;p9"/>
          <p:cNvGrpSpPr/>
          <p:nvPr/>
        </p:nvGrpSpPr>
        <p:grpSpPr>
          <a:xfrm>
            <a:off x="2717376" y="5949280"/>
            <a:ext cx="5447051" cy="342796"/>
            <a:chOff x="2767583" y="5750500"/>
            <a:chExt cx="5447051" cy="342796"/>
          </a:xfrm>
        </p:grpSpPr>
        <p:sp>
          <p:nvSpPr>
            <p:cNvPr id="864" name="Google Shape;864;p9"/>
            <p:cNvSpPr/>
            <p:nvPr/>
          </p:nvSpPr>
          <p:spPr>
            <a:xfrm>
              <a:off x="2799179" y="5779638"/>
              <a:ext cx="5373221" cy="269662"/>
            </a:xfrm>
            <a:custGeom>
              <a:rect b="b" l="l" r="r" t="t"/>
              <a:pathLst>
                <a:path extrusionOk="0" h="384836" w="5088360">
                  <a:moveTo>
                    <a:pt x="3669399" y="23"/>
                  </a:moveTo>
                  <a:cubicBezTo>
                    <a:pt x="3781441" y="1348"/>
                    <a:pt x="3893482" y="60461"/>
                    <a:pt x="4005524" y="42524"/>
                  </a:cubicBezTo>
                  <a:lnTo>
                    <a:pt x="4063980" y="24657"/>
                  </a:lnTo>
                  <a:lnTo>
                    <a:pt x="4063980" y="22955"/>
                  </a:lnTo>
                  <a:cubicBezTo>
                    <a:pt x="4234710" y="-56562"/>
                    <a:pt x="4405440" y="102471"/>
                    <a:pt x="4576170" y="22955"/>
                  </a:cubicBezTo>
                  <a:cubicBezTo>
                    <a:pt x="4746900" y="-56562"/>
                    <a:pt x="4917630" y="102471"/>
                    <a:pt x="5088360" y="22955"/>
                  </a:cubicBezTo>
                  <a:lnTo>
                    <a:pt x="5088360" y="356924"/>
                  </a:lnTo>
                  <a:cubicBezTo>
                    <a:pt x="4917630" y="436441"/>
                    <a:pt x="4746900" y="277408"/>
                    <a:pt x="4576170" y="356924"/>
                  </a:cubicBezTo>
                  <a:cubicBezTo>
                    <a:pt x="4426782" y="426502"/>
                    <a:pt x="4277393" y="313439"/>
                    <a:pt x="4128004" y="337356"/>
                  </a:cubicBezTo>
                  <a:lnTo>
                    <a:pt x="4069548" y="355222"/>
                  </a:lnTo>
                  <a:lnTo>
                    <a:pt x="4069548" y="356924"/>
                  </a:lnTo>
                  <a:cubicBezTo>
                    <a:pt x="3898818" y="436441"/>
                    <a:pt x="3728088" y="277408"/>
                    <a:pt x="3557358" y="356924"/>
                  </a:cubicBezTo>
                  <a:cubicBezTo>
                    <a:pt x="3407969" y="426502"/>
                    <a:pt x="3258580" y="313439"/>
                    <a:pt x="3109192" y="337356"/>
                  </a:cubicBezTo>
                  <a:lnTo>
                    <a:pt x="3059154" y="352650"/>
                  </a:lnTo>
                  <a:lnTo>
                    <a:pt x="3059154" y="361349"/>
                  </a:lnTo>
                  <a:cubicBezTo>
                    <a:pt x="2888424" y="440866"/>
                    <a:pt x="2717694" y="281833"/>
                    <a:pt x="2546964" y="361349"/>
                  </a:cubicBezTo>
                  <a:cubicBezTo>
                    <a:pt x="2397575" y="430927"/>
                    <a:pt x="2248186" y="317864"/>
                    <a:pt x="2098798" y="341781"/>
                  </a:cubicBezTo>
                  <a:lnTo>
                    <a:pt x="2041767" y="359212"/>
                  </a:lnTo>
                  <a:lnTo>
                    <a:pt x="2041767" y="361882"/>
                  </a:lnTo>
                  <a:cubicBezTo>
                    <a:pt x="1871037" y="441399"/>
                    <a:pt x="1700307" y="282366"/>
                    <a:pt x="1529577" y="361882"/>
                  </a:cubicBezTo>
                  <a:cubicBezTo>
                    <a:pt x="1358847" y="441399"/>
                    <a:pt x="1188117" y="282366"/>
                    <a:pt x="1017387" y="361882"/>
                  </a:cubicBezTo>
                  <a:lnTo>
                    <a:pt x="1017387" y="359063"/>
                  </a:lnTo>
                  <a:lnTo>
                    <a:pt x="960356" y="376494"/>
                  </a:lnTo>
                  <a:cubicBezTo>
                    <a:pt x="810967" y="400411"/>
                    <a:pt x="661579" y="287349"/>
                    <a:pt x="512190" y="356925"/>
                  </a:cubicBezTo>
                  <a:cubicBezTo>
                    <a:pt x="341460" y="436442"/>
                    <a:pt x="170730" y="277409"/>
                    <a:pt x="0" y="356925"/>
                  </a:cubicBezTo>
                  <a:lnTo>
                    <a:pt x="0" y="22956"/>
                  </a:lnTo>
                  <a:cubicBezTo>
                    <a:pt x="170730" y="-56561"/>
                    <a:pt x="341460" y="102472"/>
                    <a:pt x="512190" y="22956"/>
                  </a:cubicBezTo>
                  <a:cubicBezTo>
                    <a:pt x="682920" y="-56561"/>
                    <a:pt x="853650" y="102472"/>
                    <a:pt x="1024380" y="22956"/>
                  </a:cubicBezTo>
                  <a:lnTo>
                    <a:pt x="1024380" y="25776"/>
                  </a:lnTo>
                  <a:lnTo>
                    <a:pt x="1081411" y="8345"/>
                  </a:lnTo>
                  <a:cubicBezTo>
                    <a:pt x="1230799" y="-15573"/>
                    <a:pt x="1380188" y="97490"/>
                    <a:pt x="1529577" y="27913"/>
                  </a:cubicBezTo>
                  <a:cubicBezTo>
                    <a:pt x="1678966" y="-41665"/>
                    <a:pt x="1828354" y="71398"/>
                    <a:pt x="1977743" y="47482"/>
                  </a:cubicBezTo>
                  <a:lnTo>
                    <a:pt x="2034774" y="30051"/>
                  </a:lnTo>
                  <a:lnTo>
                    <a:pt x="2034774" y="27380"/>
                  </a:lnTo>
                  <a:cubicBezTo>
                    <a:pt x="2205504" y="-52137"/>
                    <a:pt x="2376234" y="106896"/>
                    <a:pt x="2546964" y="27380"/>
                  </a:cubicBezTo>
                  <a:cubicBezTo>
                    <a:pt x="2696353" y="-42198"/>
                    <a:pt x="2845741" y="70865"/>
                    <a:pt x="2995130" y="46949"/>
                  </a:cubicBezTo>
                  <a:lnTo>
                    <a:pt x="3045168" y="31655"/>
                  </a:lnTo>
                  <a:lnTo>
                    <a:pt x="3045168" y="22955"/>
                  </a:lnTo>
                  <a:cubicBezTo>
                    <a:pt x="3087850" y="3076"/>
                    <a:pt x="3130533" y="-1894"/>
                    <a:pt x="3173215" y="591"/>
                  </a:cubicBezTo>
                  <a:cubicBezTo>
                    <a:pt x="3301263" y="8045"/>
                    <a:pt x="3429310" y="82592"/>
                    <a:pt x="3557358" y="22955"/>
                  </a:cubicBezTo>
                  <a:cubicBezTo>
                    <a:pt x="3594705" y="5561"/>
                    <a:pt x="3632052" y="-418"/>
                    <a:pt x="3669399" y="2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2767583" y="5750500"/>
              <a:ext cx="68938" cy="3316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8145696" y="5761650"/>
              <a:ext cx="68938" cy="3316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