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71" r:id="rId14"/>
    <p:sldId id="280" r:id="rId15"/>
    <p:sldId id="264" r:id="rId16"/>
    <p:sldId id="266" r:id="rId17"/>
    <p:sldId id="269" r:id="rId18"/>
    <p:sldId id="267" r:id="rId19"/>
    <p:sldId id="27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150"/>
    <a:srgbClr val="66665C"/>
    <a:srgbClr val="C80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2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5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0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B745-538E-4C1C-9D10-63F0C096251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E9D2-2024-47F9-AB05-FFAC86D3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7862" y="-169613"/>
            <a:ext cx="4872790" cy="1325563"/>
          </a:xfrm>
        </p:spPr>
        <p:txBody>
          <a:bodyPr/>
          <a:lstStyle/>
          <a:p>
            <a:r>
              <a:rPr lang="ko-KR" altLang="en-US" dirty="0" err="1"/>
              <a:t>포</a:t>
            </a:r>
            <a:r>
              <a:rPr lang="ko-KR" altLang="en-US" sz="3200" dirty="0" err="1"/>
              <a:t>스텍</a:t>
            </a:r>
            <a:r>
              <a:rPr lang="ko-KR" altLang="en-US" dirty="0"/>
              <a:t> 개</a:t>
            </a:r>
            <a:r>
              <a:rPr lang="ko-KR" altLang="en-US" sz="3200" dirty="0"/>
              <a:t>발자</a:t>
            </a:r>
            <a:r>
              <a:rPr lang="ko-KR" altLang="en-US" dirty="0"/>
              <a:t> </a:t>
            </a:r>
            <a:r>
              <a:rPr lang="ko-KR" altLang="en-US" dirty="0" err="1"/>
              <a:t>다</a:t>
            </a:r>
            <a:r>
              <a:rPr lang="ko-KR" altLang="en-US" sz="3200" dirty="0" err="1"/>
              <a:t>모임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458" y="1659019"/>
            <a:ext cx="10515600" cy="57826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포스테키안</a:t>
            </a:r>
            <a:r>
              <a:rPr lang="ko-KR" altLang="en-US" dirty="0"/>
              <a:t> 개발자들을 위한 스터디 </a:t>
            </a:r>
            <a:r>
              <a:rPr lang="en-US" altLang="ko-KR" dirty="0"/>
              <a:t>/ </a:t>
            </a:r>
            <a:r>
              <a:rPr lang="ko-KR" altLang="en-US" dirty="0"/>
              <a:t>질문 커뮤니티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291763" y="6279732"/>
            <a:ext cx="3900237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ko-KR" altLang="en-US" dirty="0"/>
              <a:t>팀 </a:t>
            </a:r>
            <a:r>
              <a:rPr lang="ko-KR" altLang="en-US" dirty="0" err="1"/>
              <a:t>변민우</a:t>
            </a:r>
            <a:r>
              <a:rPr lang="en-US" altLang="ko-KR" dirty="0"/>
              <a:t>, </a:t>
            </a:r>
            <a:r>
              <a:rPr lang="ko-KR" altLang="en-US" dirty="0" err="1"/>
              <a:t>맹찬영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74" y="2702815"/>
            <a:ext cx="2644167" cy="2654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7" y="879819"/>
            <a:ext cx="10926700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16" y="1102132"/>
            <a:ext cx="7194884" cy="45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77" y="1119132"/>
            <a:ext cx="7211961" cy="45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35501"/>
            <a:ext cx="7206916" cy="45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8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649" y="1251176"/>
            <a:ext cx="6945218" cy="44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19" y="1200423"/>
            <a:ext cx="7072277" cy="4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Stack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89F6E-F18B-A5F4-CE64-A1B079A66248}"/>
              </a:ext>
            </a:extLst>
          </p:cNvPr>
          <p:cNvSpPr txBox="1"/>
          <p:nvPr/>
        </p:nvSpPr>
        <p:spPr>
          <a:xfrm>
            <a:off x="1014412" y="2108648"/>
            <a:ext cx="295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Front-end</a:t>
            </a:r>
            <a:endParaRPr kumimoji="1" lang="ko-Kore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128E1-5805-A96A-97E5-D5A6CFC87D68}"/>
              </a:ext>
            </a:extLst>
          </p:cNvPr>
          <p:cNvSpPr txBox="1"/>
          <p:nvPr/>
        </p:nvSpPr>
        <p:spPr>
          <a:xfrm>
            <a:off x="4188618" y="2183752"/>
            <a:ext cx="559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HTML, CSS, </a:t>
            </a:r>
            <a:r>
              <a:rPr kumimoji="1" lang="en-US" altLang="ko-Kore-KR" sz="2800" dirty="0" err="1"/>
              <a:t>Javascript</a:t>
            </a:r>
            <a:r>
              <a:rPr kumimoji="1" lang="en-US" altLang="ko-Kore-KR" sz="2800" dirty="0"/>
              <a:t>, EJS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BB40E-B030-9243-58D8-1CBC7BB513E5}"/>
              </a:ext>
            </a:extLst>
          </p:cNvPr>
          <p:cNvSpPr txBox="1"/>
          <p:nvPr/>
        </p:nvSpPr>
        <p:spPr>
          <a:xfrm>
            <a:off x="1014412" y="3561463"/>
            <a:ext cx="295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Back-end</a:t>
            </a:r>
            <a:endParaRPr kumimoji="1" lang="ko-Kore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7821A-31DF-CC44-3AEA-E17F9A1FAFC1}"/>
              </a:ext>
            </a:extLst>
          </p:cNvPr>
          <p:cNvSpPr txBox="1"/>
          <p:nvPr/>
        </p:nvSpPr>
        <p:spPr>
          <a:xfrm>
            <a:off x="4188618" y="3636567"/>
            <a:ext cx="638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Nodejs, Express, Typescript, MySQL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809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Database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0ECC2-152A-FB61-572E-9E7601FF09AF}"/>
              </a:ext>
            </a:extLst>
          </p:cNvPr>
          <p:cNvSpPr txBox="1"/>
          <p:nvPr/>
        </p:nvSpPr>
        <p:spPr>
          <a:xfrm>
            <a:off x="1019503" y="1029088"/>
            <a:ext cx="162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1. user</a:t>
            </a:r>
            <a:endParaRPr kumimoji="1" lang="ko-Kore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119DF-0087-65FE-D66F-9AD88D7E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9" y="1536703"/>
            <a:ext cx="5192111" cy="1656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CA6FB-00B5-6948-6A8F-BB47127BCA55}"/>
              </a:ext>
            </a:extLst>
          </p:cNvPr>
          <p:cNvSpPr txBox="1"/>
          <p:nvPr/>
        </p:nvSpPr>
        <p:spPr>
          <a:xfrm>
            <a:off x="6481012" y="1001096"/>
            <a:ext cx="162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2. study</a:t>
            </a:r>
            <a:endParaRPr kumimoji="1" lang="ko-Kore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7104F-A656-11FC-B33C-8C7A9186F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96" y="1556804"/>
            <a:ext cx="5381297" cy="2776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FE36D-0D6F-0D0B-A14C-C02CB70F4C0B}"/>
              </a:ext>
            </a:extLst>
          </p:cNvPr>
          <p:cNvSpPr txBox="1"/>
          <p:nvPr/>
        </p:nvSpPr>
        <p:spPr>
          <a:xfrm>
            <a:off x="838199" y="3387259"/>
            <a:ext cx="296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3</a:t>
            </a:r>
            <a:r>
              <a:rPr kumimoji="1" lang="en-US" altLang="ko-Kore-KR" sz="2400" b="1" dirty="0"/>
              <a:t>. </a:t>
            </a:r>
            <a:r>
              <a:rPr kumimoji="1" lang="en-US" altLang="ko-Kore-KR" sz="2400" b="1" dirty="0" err="1"/>
              <a:t>studygroup</a:t>
            </a:r>
            <a:endParaRPr kumimoji="1" lang="ko-Kore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645557-6E40-33ED-AEA2-5DF62704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42" y="4036184"/>
            <a:ext cx="5822065" cy="1845245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59E2DD-BC0B-446B-2C7E-3EF44B18FD0F}"/>
              </a:ext>
            </a:extLst>
          </p:cNvPr>
          <p:cNvCxnSpPr>
            <a:cxnSpLocks/>
          </p:cNvCxnSpPr>
          <p:nvPr/>
        </p:nvCxnSpPr>
        <p:spPr>
          <a:xfrm flipV="1">
            <a:off x="1019503" y="1774089"/>
            <a:ext cx="5352393" cy="28310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Database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CA6FB-00B5-6948-6A8F-BB47127BCA55}"/>
              </a:ext>
            </a:extLst>
          </p:cNvPr>
          <p:cNvSpPr txBox="1"/>
          <p:nvPr/>
        </p:nvSpPr>
        <p:spPr>
          <a:xfrm>
            <a:off x="613338" y="1003263"/>
            <a:ext cx="162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4. </a:t>
            </a:r>
            <a:r>
              <a:rPr kumimoji="1" lang="en-US" altLang="ko-Kore-KR" sz="2400" b="1" dirty="0" err="1"/>
              <a:t>qna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FE36D-0D6F-0D0B-A14C-C02CB70F4C0B}"/>
              </a:ext>
            </a:extLst>
          </p:cNvPr>
          <p:cNvSpPr txBox="1"/>
          <p:nvPr/>
        </p:nvSpPr>
        <p:spPr>
          <a:xfrm>
            <a:off x="6904303" y="2986219"/>
            <a:ext cx="296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5. comment</a:t>
            </a:r>
            <a:endParaRPr kumimoji="1" lang="ko-Kore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C3885-1106-CC62-3054-4AE95B5C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5" y="1580680"/>
            <a:ext cx="5466777" cy="2038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58BFA1-B197-44E2-7123-942CB1428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87" y="3566878"/>
            <a:ext cx="5288708" cy="198891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E9A56D-E6C6-11DD-2D35-6EC311A81828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1839310"/>
            <a:ext cx="5719887" cy="23332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Secure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CE96F-DC2A-48E2-93CF-D13E6CC7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" y="1200423"/>
            <a:ext cx="10180830" cy="1232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B7F38-8193-7E52-6568-8C021807A336}"/>
              </a:ext>
            </a:extLst>
          </p:cNvPr>
          <p:cNvSpPr txBox="1"/>
          <p:nvPr/>
        </p:nvSpPr>
        <p:spPr>
          <a:xfrm>
            <a:off x="620576" y="3059669"/>
            <a:ext cx="8766312" cy="47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로그인이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안 되어 있으면 글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댓글을 작성할 수 없다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0CCFB-62B6-7BB3-E9E4-C26A116FAC50}"/>
              </a:ext>
            </a:extLst>
          </p:cNvPr>
          <p:cNvSpPr txBox="1"/>
          <p:nvPr/>
        </p:nvSpPr>
        <p:spPr>
          <a:xfrm>
            <a:off x="620575" y="3812115"/>
            <a:ext cx="8766313" cy="47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본인이 모집하는 스터디가 아니면 지원자를 확인할 수 없다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B36D2-8F26-495B-FF0E-6FF68836AD42}"/>
              </a:ext>
            </a:extLst>
          </p:cNvPr>
          <p:cNvSpPr txBox="1"/>
          <p:nvPr/>
        </p:nvSpPr>
        <p:spPr>
          <a:xfrm>
            <a:off x="620574" y="4597774"/>
            <a:ext cx="8766313" cy="47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비밀번호 더블 체크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2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2F0B6-5F9B-5BAF-65D9-AC6C9D2E8144}"/>
              </a:ext>
            </a:extLst>
          </p:cNvPr>
          <p:cNvSpPr txBox="1"/>
          <p:nvPr/>
        </p:nvSpPr>
        <p:spPr>
          <a:xfrm>
            <a:off x="3442136" y="2769241"/>
            <a:ext cx="499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Demo</a:t>
            </a:r>
            <a:endParaRPr kumimoji="1" lang="ko-Kore-KR" altLang="en-US" sz="5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1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Idea develop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9" y="2881713"/>
            <a:ext cx="2257926" cy="418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88" y="1678472"/>
            <a:ext cx="2406481" cy="2406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1855017"/>
            <a:ext cx="2053390" cy="205339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84601" y="4087843"/>
            <a:ext cx="1584241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Postech</a:t>
            </a:r>
            <a:endParaRPr lang="ko-KR" altLang="en-US" sz="3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622737" y="4253163"/>
            <a:ext cx="1143042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835148" y="4166445"/>
            <a:ext cx="1897021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네트워크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485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Issue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0FAE9-79AB-9030-3A1D-3366269C6EE7}"/>
              </a:ext>
            </a:extLst>
          </p:cNvPr>
          <p:cNvSpPr txBox="1"/>
          <p:nvPr/>
        </p:nvSpPr>
        <p:spPr>
          <a:xfrm>
            <a:off x="838200" y="1429698"/>
            <a:ext cx="678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포스텍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이메일 계정이 유효한지 확인할 수 없다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2F0B6-5F9B-5BAF-65D9-AC6C9D2E8144}"/>
              </a:ext>
            </a:extLst>
          </p:cNvPr>
          <p:cNvSpPr txBox="1"/>
          <p:nvPr/>
        </p:nvSpPr>
        <p:spPr>
          <a:xfrm>
            <a:off x="5512676" y="2107090"/>
            <a:ext cx="499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OA</a:t>
            </a:r>
            <a:r>
              <a:rPr kumimoji="1" lang="en" altLang="ko-KR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uth</a:t>
            </a:r>
            <a:r>
              <a:rPr kumimoji="1" lang="en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등 </a:t>
            </a:r>
            <a:r>
              <a:rPr kumimoji="1"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포스텍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api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가 필요하다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C70EC-4FC5-C905-D396-0726D9A8AD7A}"/>
              </a:ext>
            </a:extLst>
          </p:cNvPr>
          <p:cNvSpPr txBox="1"/>
          <p:nvPr/>
        </p:nvSpPr>
        <p:spPr>
          <a:xfrm>
            <a:off x="838200" y="3682874"/>
            <a:ext cx="678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SSR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11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2F0B6-5F9B-5BAF-65D9-AC6C9D2E8144}"/>
              </a:ext>
            </a:extLst>
          </p:cNvPr>
          <p:cNvSpPr txBox="1"/>
          <p:nvPr/>
        </p:nvSpPr>
        <p:spPr>
          <a:xfrm>
            <a:off x="823730" y="1818646"/>
            <a:ext cx="1054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https://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github.com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Byeonminu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Postech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-Developer-Community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59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Idea develop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137527" y="4080306"/>
            <a:ext cx="4327441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Postechian</a:t>
            </a:r>
            <a:r>
              <a:rPr lang="en-US" altLang="ko-KR" sz="3200" dirty="0"/>
              <a:t> </a:t>
            </a:r>
            <a:r>
              <a:rPr lang="ko-KR" altLang="en-US" sz="3200" dirty="0"/>
              <a:t>개발자 학생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565318" y="4039372"/>
            <a:ext cx="1897021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플랫폼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76" y="1891363"/>
            <a:ext cx="1871566" cy="1879211"/>
          </a:xfrm>
          <a:prstGeom prst="rect">
            <a:avLst/>
          </a:prstGeom>
        </p:spPr>
      </p:pic>
      <p:pic>
        <p:nvPicPr>
          <p:cNvPr id="1026" name="Picture 2" descr="Oil platform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96" y="1947351"/>
            <a:ext cx="1718533" cy="17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75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Idea develop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941718" y="4502229"/>
            <a:ext cx="6505079" cy="83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Postechian</a:t>
            </a:r>
            <a:r>
              <a:rPr lang="en-US" altLang="ko-KR" sz="3200" dirty="0"/>
              <a:t> </a:t>
            </a:r>
            <a:r>
              <a:rPr lang="ko-KR" altLang="en-US" sz="3200" dirty="0"/>
              <a:t>개발자 학생 네트워크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77588" y="1794246"/>
            <a:ext cx="2033337" cy="2033337"/>
            <a:chOff x="5081336" y="1625497"/>
            <a:chExt cx="2033337" cy="20333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1336" y="1625497"/>
              <a:ext cx="2033337" cy="2033337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6437895" y="1775990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66082" y="2242616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037844" y="3005325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Idea develop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656973" y="4906890"/>
            <a:ext cx="2520615" cy="42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스터디 그룹</a:t>
            </a:r>
            <a:endParaRPr lang="ko-KR" altLang="en-US" sz="3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454315" y="1446974"/>
            <a:ext cx="1479886" cy="1414175"/>
            <a:chOff x="5081336" y="1625497"/>
            <a:chExt cx="2033337" cy="20333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1336" y="1625497"/>
              <a:ext cx="2033337" cy="2033337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6437895" y="1775990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66082" y="2242616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037844" y="3005325"/>
              <a:ext cx="423111" cy="396075"/>
            </a:xfrm>
            <a:prstGeom prst="ellipse">
              <a:avLst/>
            </a:prstGeom>
            <a:solidFill>
              <a:srgbClr val="C801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7706224" y="4906890"/>
            <a:ext cx="2520616" cy="42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질문 게시판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29" y="2544371"/>
            <a:ext cx="2033337" cy="2033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627" y="2682105"/>
            <a:ext cx="1777291" cy="1777291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35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42" y="1200423"/>
            <a:ext cx="7104832" cy="45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8" y="1136665"/>
            <a:ext cx="7305340" cy="46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08" y="1081429"/>
            <a:ext cx="7446499" cy="47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25140"/>
            <a:ext cx="4872790" cy="1325563"/>
          </a:xfrm>
        </p:spPr>
        <p:txBody>
          <a:bodyPr/>
          <a:lstStyle/>
          <a:p>
            <a:r>
              <a:rPr lang="en-US" altLang="ko-KR" sz="3200" dirty="0"/>
              <a:t>Program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5936051"/>
            <a:ext cx="1092670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8" y="783085"/>
            <a:ext cx="10926700" cy="200053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9495924" y="6255098"/>
            <a:ext cx="2183732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PoGaeDa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89" y="1135099"/>
            <a:ext cx="7362106" cy="46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153</Words>
  <Application>Microsoft Macintosh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BM DoHyeon OTF</vt:lpstr>
      <vt:lpstr>맑은 고딕</vt:lpstr>
      <vt:lpstr>Arial</vt:lpstr>
      <vt:lpstr>Office 테마</vt:lpstr>
      <vt:lpstr>포스텍 개발자 다모임</vt:lpstr>
      <vt:lpstr>Idea develop</vt:lpstr>
      <vt:lpstr>Idea develop</vt:lpstr>
      <vt:lpstr>Idea develop</vt:lpstr>
      <vt:lpstr>Idea develop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Stack</vt:lpstr>
      <vt:lpstr>Database</vt:lpstr>
      <vt:lpstr>Database</vt:lpstr>
      <vt:lpstr>Secure</vt:lpstr>
      <vt:lpstr>PowerPoint 프레젠테이션</vt:lpstr>
      <vt:lpstr>Issue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포스텍 개발자 다모임</dc:title>
  <dc:creator>82106</dc:creator>
  <cp:lastModifiedBy>변민우(무은재학부)</cp:lastModifiedBy>
  <cp:revision>108</cp:revision>
  <dcterms:created xsi:type="dcterms:W3CDTF">2022-05-15T01:40:53Z</dcterms:created>
  <dcterms:modified xsi:type="dcterms:W3CDTF">2022-05-16T02:32:37Z</dcterms:modified>
</cp:coreProperties>
</file>