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996968677" initials="0" lastIdx="1" clrIdx="0">
    <p:extLst>
      <p:ext uri="{19B8F6BF-5375-455C-9EA6-DF929625EA0E}">
        <p15:presenceInfo xmlns:p15="http://schemas.microsoft.com/office/powerpoint/2012/main" userId="099696867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8E1640-EE12-753C-4061-1690FD929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52B29F1-50F8-C567-411B-3C9F89A0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AECBFAE-0F6C-8C12-83FD-8C300982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28905B2-D2A9-D17B-E676-2BE1EB4D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156C0F-10AF-52A4-9D3E-A1D77DCE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08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8360D6-2DAF-5CC0-E1BA-654E86AD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18C9E28-30B6-901B-3A91-3E1D3593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ECF3934-EA10-806C-091A-22AC498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FB69218-1E77-4101-CB47-5A2B2752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359B2D3-295C-25F1-DDE0-FF6279E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59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A7DBD6B-39D9-4164-A332-ECB35C3C5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A2DC5B0-BF36-EDC5-634D-9264814C2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C137ADD-E0D7-6232-7429-2B443F4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7A7E268-3C14-25D6-A9B8-6B788B6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FC7820F-8A80-4610-C27D-AA4F5AF6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73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BE2615D-3595-9B0E-1605-FC9634F9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7E67FF1-18AE-C4FA-B9BF-665396D1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CC76551-7D43-0C82-DFB9-1751CFFF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DA3D5F9-9F3F-3915-AB16-6D2FF227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7908AF8-BF83-7430-A1D1-13EF0302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896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52D49E3-791E-F2C8-7EC3-3313BCD1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34EB52C-89E0-0F61-40D8-9B638876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B8554F2-569C-7643-D427-2E09A928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10139E-6E80-4218-C993-10121B63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801CE54-0855-CC89-3461-F27E53CC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77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9B5F3B-17FA-7B52-4FAA-C4BD048A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CE7FE89-8AAD-3E0C-3C30-6E2996824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B7C852B-63FD-ADEE-DDFA-DFFCE1A3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E169EA9-AB1C-9A00-3A8D-325E2061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68BF129-C666-86FF-1B78-2266E358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907834C-1CE8-3D87-5377-8DB75EFD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85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F2C68B-0F4A-453C-D3E6-2FF813F8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CEA39E9-8210-A0D9-609E-D231A3E08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5DE376B-8DC6-D255-404C-F1C68406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7B8C37E-4103-0440-E3EA-E7F21F81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24B7DB89-F32D-15BD-E7B4-3A3D44094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D3569A09-8519-CAD7-5F02-E46CC080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E92DB98-171B-6878-EDA4-4AB4239B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81DC6C0-5D6D-778A-45CD-87801E08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53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6CB893D-F321-CE96-6DB3-19CF864E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3F74E6A9-E00A-AC6D-4431-3ADEDDAE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C1AEE87-ACB2-FA0B-8824-64F4D8F1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901BB6D-6F35-2B09-B560-92706B9B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253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FCE34622-8AE7-4245-A9B2-28467FE9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43275A5-E6FC-67D1-B8FC-5FE56437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ED2AB7B-BE9C-2ABC-9B59-CFD9338A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947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20894A-B7D8-293C-3A37-F9039104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7CEB875-7FEC-643E-96D9-6EEB98B6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569DFD5-A814-37FC-D33D-94D1C6C46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A798D74-8E05-6095-DE63-B9CAAE77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01F1CE5-CF78-DD4D-1D40-A6EE3DEB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EE6049-04B8-8A5B-3C55-0B75793A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31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8E5E22-DAB3-18B1-D50F-04E95EBC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BDFF659B-8C57-6721-A2AC-75F3B716B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3254084-9EE8-04B2-9AF5-88F9D9AD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6526993-DAE4-1437-DAD8-C1AA559F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93C8E2D-A1C9-D80B-07B3-BB5A3E90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E960DCB-9DD4-D54B-823D-10EA0217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096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21E0380B-509E-2E1D-29E3-F97B5F25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05F51C0-CB4E-0026-BAB6-717EB3F4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AB98F76-6B82-D8DE-CE4A-F2BD8C529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FB80-42D3-4700-A675-F965A4B28757}" type="datetimeFigureOut">
              <a:rPr lang="ar-SA" smtClean="0"/>
              <a:t>15/11/1443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350717A-363E-CA45-8A45-D85F952D1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97028BD-2766-51EE-D512-8D0EF1921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C5E9-03B3-4300-8A86-3FBFF1F40B1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56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5F74574-D6DF-8320-6146-1EE1F2AF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5747"/>
            <a:ext cx="9144000" cy="1484215"/>
          </a:xfrm>
        </p:spPr>
        <p:txBody>
          <a:bodyPr/>
          <a:lstStyle/>
          <a:p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0C19D60-F60A-001A-A409-8B1707553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ar-SY" sz="22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إشراف الدكتور المهندس : مهند عيسى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ar-SY" sz="22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ar-SY" sz="22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إعداد </a:t>
            </a:r>
            <a:r>
              <a:rPr lang="ar-SA" sz="22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الطالب</a:t>
            </a:r>
            <a:r>
              <a:rPr lang="ar-SY" sz="22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ar-SY" sz="22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بيهس ديوب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ar-S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F3FFB0FE-D3C8-E8BC-E4A1-DCBE3347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29833"/>
            <a:ext cx="6334125" cy="1698968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7764E169-3573-0C71-544E-0A005FA5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1" y="2000250"/>
            <a:ext cx="5286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8E392E-C481-8F9A-2AC3-D76A4C9E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Where.html</a:t>
            </a:r>
            <a:endParaRPr lang="ar-SA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890A2F13-2256-5D85-214E-4F27C5D3E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952"/>
            <a:ext cx="10515600" cy="3896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فقاعة التفكير: على شكل سحابة 9">
            <a:extLst>
              <a:ext uri="{FF2B5EF4-FFF2-40B4-BE49-F238E27FC236}">
                <a16:creationId xmlns:a16="http://schemas.microsoft.com/office/drawing/2014/main" id="{5B196581-22E7-D7E8-51DA-FC638726033B}"/>
              </a:ext>
            </a:extLst>
          </p:cNvPr>
          <p:cNvSpPr/>
          <p:nvPr/>
        </p:nvSpPr>
        <p:spPr>
          <a:xfrm>
            <a:off x="7371471" y="3221502"/>
            <a:ext cx="1885071" cy="119575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7DEC3119-6490-3A3A-458C-DCE00329BB11}"/>
              </a:ext>
            </a:extLst>
          </p:cNvPr>
          <p:cNvSpPr txBox="1"/>
          <p:nvPr/>
        </p:nvSpPr>
        <p:spPr>
          <a:xfrm>
            <a:off x="7849772" y="3629465"/>
            <a:ext cx="104101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O</a:t>
            </a:r>
            <a:r>
              <a:rPr lang="en-AE" sz="1400" dirty="0" err="1"/>
              <a:t>ur</a:t>
            </a:r>
            <a:r>
              <a:rPr lang="en-AE" sz="1400" dirty="0"/>
              <a:t> location on the map</a:t>
            </a:r>
            <a:endParaRPr lang="ar-SA" sz="1400" dirty="0"/>
          </a:p>
        </p:txBody>
      </p:sp>
    </p:spTree>
    <p:extLst>
      <p:ext uri="{BB962C8B-B14F-4D97-AF65-F5344CB8AC3E}">
        <p14:creationId xmlns:p14="http://schemas.microsoft.com/office/powerpoint/2010/main" val="4722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C8CB8A-A743-3B86-BF17-6380D441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عنصر نائب للمحتوى 10">
            <a:extLst>
              <a:ext uri="{FF2B5EF4-FFF2-40B4-BE49-F238E27FC236}">
                <a16:creationId xmlns:a16="http://schemas.microsoft.com/office/drawing/2014/main" id="{21A0904E-60D7-50D9-F506-56D04F5C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183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2E49B7-B67D-7F51-8DC6-4744945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Where.data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31BCBDE-1E41-9C91-1517-F342ECDB3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80" y="1825625"/>
            <a:ext cx="5419840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فقاعة التفكير: على شكل سحابة 11">
            <a:extLst>
              <a:ext uri="{FF2B5EF4-FFF2-40B4-BE49-F238E27FC236}">
                <a16:creationId xmlns:a16="http://schemas.microsoft.com/office/drawing/2014/main" id="{AE110D3A-731F-B71D-7D1C-CEF117CDFC16}"/>
              </a:ext>
            </a:extLst>
          </p:cNvPr>
          <p:cNvSpPr/>
          <p:nvPr/>
        </p:nvSpPr>
        <p:spPr>
          <a:xfrm>
            <a:off x="7934765" y="255783"/>
            <a:ext cx="2447778" cy="143490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r>
              <a:rPr lang="en-AE" dirty="0"/>
              <a:t>dd my location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0912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BEEF7C-51F1-9139-0C9F-33D58342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geoload.py </a:t>
            </a:r>
            <a:endParaRPr lang="ar-SA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026E36BE-655A-2AF4-285A-80C73B2BB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58" y="1825625"/>
            <a:ext cx="7298084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فقاعة التفكير: على شكل سحابة 9">
            <a:extLst>
              <a:ext uri="{FF2B5EF4-FFF2-40B4-BE49-F238E27FC236}">
                <a16:creationId xmlns:a16="http://schemas.microsoft.com/office/drawing/2014/main" id="{EBCE8DC2-5EBA-5913-5DAC-C5CC5DF01DF0}"/>
              </a:ext>
            </a:extLst>
          </p:cNvPr>
          <p:cNvSpPr/>
          <p:nvPr/>
        </p:nvSpPr>
        <p:spPr>
          <a:xfrm>
            <a:off x="6203852" y="2630658"/>
            <a:ext cx="2363373" cy="111134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157523D6-355B-DF2F-339A-A7E464841055}"/>
              </a:ext>
            </a:extLst>
          </p:cNvPr>
          <p:cNvSpPr txBox="1"/>
          <p:nvPr/>
        </p:nvSpPr>
        <p:spPr>
          <a:xfrm>
            <a:off x="6808763" y="2883877"/>
            <a:ext cx="1097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r>
              <a:rPr lang="en-AE" dirty="0"/>
              <a:t>dd my API</a:t>
            </a:r>
            <a:endParaRPr lang="ar-SA" dirty="0"/>
          </a:p>
        </p:txBody>
      </p:sp>
      <p:sp>
        <p:nvSpPr>
          <p:cNvPr id="12" name="فقاعة التفكير: على شكل سحابة 11">
            <a:extLst>
              <a:ext uri="{FF2B5EF4-FFF2-40B4-BE49-F238E27FC236}">
                <a16:creationId xmlns:a16="http://schemas.microsoft.com/office/drawing/2014/main" id="{29DAAC43-35AD-B6CA-0438-23933EF05CD3}"/>
              </a:ext>
            </a:extLst>
          </p:cNvPr>
          <p:cNvSpPr/>
          <p:nvPr/>
        </p:nvSpPr>
        <p:spPr>
          <a:xfrm>
            <a:off x="5988149" y="4206240"/>
            <a:ext cx="2818226" cy="80185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86854F3-70E7-E5C0-4619-7DEC081C12E4}"/>
              </a:ext>
            </a:extLst>
          </p:cNvPr>
          <p:cNvSpPr txBox="1"/>
          <p:nvPr/>
        </p:nvSpPr>
        <p:spPr>
          <a:xfrm>
            <a:off x="6611815" y="4547039"/>
            <a:ext cx="1702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AE" dirty="0"/>
              <a:t>Create my </a:t>
            </a:r>
            <a:r>
              <a:rPr lang="en-AE" dirty="0" err="1"/>
              <a:t>db</a:t>
            </a:r>
            <a:endParaRPr lang="ar-SA" dirty="0"/>
          </a:p>
        </p:txBody>
      </p:sp>
      <p:sp>
        <p:nvSpPr>
          <p:cNvPr id="14" name="فقاعة التفكير: على شكل سحابة 13">
            <a:extLst>
              <a:ext uri="{FF2B5EF4-FFF2-40B4-BE49-F238E27FC236}">
                <a16:creationId xmlns:a16="http://schemas.microsoft.com/office/drawing/2014/main" id="{40A7E017-B834-B1E2-2AAF-063F684F646F}"/>
              </a:ext>
            </a:extLst>
          </p:cNvPr>
          <p:cNvSpPr/>
          <p:nvPr/>
        </p:nvSpPr>
        <p:spPr>
          <a:xfrm>
            <a:off x="6096000" y="1943907"/>
            <a:ext cx="2471225" cy="59502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51678741-221D-D833-9B6D-7640C7477BEB}"/>
              </a:ext>
            </a:extLst>
          </p:cNvPr>
          <p:cNvSpPr txBox="1"/>
          <p:nvPr/>
        </p:nvSpPr>
        <p:spPr>
          <a:xfrm>
            <a:off x="6546166" y="2031487"/>
            <a:ext cx="170219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I</a:t>
            </a:r>
            <a:r>
              <a:rPr lang="en-AE" sz="1100" dirty="0" err="1"/>
              <a:t>mport</a:t>
            </a:r>
            <a:r>
              <a:rPr lang="en-AE" sz="1100" dirty="0"/>
              <a:t> necessary libraries</a:t>
            </a:r>
            <a:endParaRPr lang="ar-SA" sz="1100" dirty="0"/>
          </a:p>
        </p:txBody>
      </p:sp>
    </p:spTree>
    <p:extLst>
      <p:ext uri="{BB962C8B-B14F-4D97-AF65-F5344CB8AC3E}">
        <p14:creationId xmlns:p14="http://schemas.microsoft.com/office/powerpoint/2010/main" val="135145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DDC199F-2668-FB39-BB88-EDED1648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geoload.py </a:t>
            </a:r>
            <a:r>
              <a:rPr lang="ar-SA" dirty="0"/>
              <a:t>     </a:t>
            </a:r>
          </a:p>
        </p:txBody>
      </p:sp>
      <p:pic>
        <p:nvPicPr>
          <p:cNvPr id="13" name="عنصر نائب للمحتوى 12">
            <a:extLst>
              <a:ext uri="{FF2B5EF4-FFF2-40B4-BE49-F238E27FC236}">
                <a16:creationId xmlns:a16="http://schemas.microsoft.com/office/drawing/2014/main" id="{B76CA3B5-32F5-4541-F22B-38F144E0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80" y="1825625"/>
            <a:ext cx="5990439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451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35BB004-882C-C46B-7005-018A883D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geoload.py 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78101DA-8257-F448-0D15-2E50B8F8D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1981712"/>
            <a:ext cx="8383170" cy="4039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468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0596F5-1AFC-B337-639E-D5E9FEF2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geodump.py 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652EFEC-1E73-DEAE-9B91-828B4CC54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15" y="1825625"/>
            <a:ext cx="6104970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00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7114DC-840F-E323-9007-FE2C4370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geodump.py 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BAC375EE-2231-FC29-A409-E7A9F5079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4" y="1857870"/>
            <a:ext cx="8354591" cy="4286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406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6A9CDB-16D0-48B9-526D-C8D82CD9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Where.sqlite</a:t>
            </a:r>
            <a:endParaRPr lang="ar-SA" dirty="0"/>
          </a:p>
        </p:txBody>
      </p:sp>
      <p:pic>
        <p:nvPicPr>
          <p:cNvPr id="13" name="عنصر نائب للمحتوى 12">
            <a:extLst>
              <a:ext uri="{FF2B5EF4-FFF2-40B4-BE49-F238E27FC236}">
                <a16:creationId xmlns:a16="http://schemas.microsoft.com/office/drawing/2014/main" id="{7E5FC314-A1A8-194D-A765-E186A5235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75" y="1825625"/>
            <a:ext cx="8970449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فقاعة التفكير: على شكل سحابة 13">
            <a:extLst>
              <a:ext uri="{FF2B5EF4-FFF2-40B4-BE49-F238E27FC236}">
                <a16:creationId xmlns:a16="http://schemas.microsoft.com/office/drawing/2014/main" id="{4087B234-88AF-3483-43AF-47FBD6531814}"/>
              </a:ext>
            </a:extLst>
          </p:cNvPr>
          <p:cNvSpPr/>
          <p:nvPr/>
        </p:nvSpPr>
        <p:spPr>
          <a:xfrm>
            <a:off x="5747812" y="1628651"/>
            <a:ext cx="2264898" cy="13255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264FC5D7-9F45-3252-DAAF-2578372F9D42}"/>
              </a:ext>
            </a:extLst>
          </p:cNvPr>
          <p:cNvSpPr txBox="1"/>
          <p:nvPr/>
        </p:nvSpPr>
        <p:spPr>
          <a:xfrm>
            <a:off x="6179220" y="1885072"/>
            <a:ext cx="140208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H</a:t>
            </a:r>
            <a:r>
              <a:rPr lang="en-AE" sz="1100" dirty="0"/>
              <a:t>ere we are with our location geodata in </a:t>
            </a:r>
            <a:r>
              <a:rPr lang="en-AE" sz="1100" dirty="0" err="1"/>
              <a:t>json</a:t>
            </a:r>
            <a:r>
              <a:rPr lang="en-AE" sz="1100" dirty="0"/>
              <a:t> inside the database    </a:t>
            </a:r>
            <a:endParaRPr lang="ar-SA" sz="1100" dirty="0"/>
          </a:p>
        </p:txBody>
      </p:sp>
    </p:spTree>
    <p:extLst>
      <p:ext uri="{BB962C8B-B14F-4D97-AF65-F5344CB8AC3E}">
        <p14:creationId xmlns:p14="http://schemas.microsoft.com/office/powerpoint/2010/main" val="111125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2FA2A1-38B1-F1BD-0E36-64BD2070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Where.js</a:t>
            </a:r>
            <a:endParaRPr lang="ar-SA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C4BDE49A-A6A0-6F9C-EC1F-76159B962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70" y="1825625"/>
            <a:ext cx="8196060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فقاعة التفكير: على شكل سحابة 2">
            <a:extLst>
              <a:ext uri="{FF2B5EF4-FFF2-40B4-BE49-F238E27FC236}">
                <a16:creationId xmlns:a16="http://schemas.microsoft.com/office/drawing/2014/main" id="{DBA2AD38-D1ED-E5FE-EE3D-875A9A58F261}"/>
              </a:ext>
            </a:extLst>
          </p:cNvPr>
          <p:cNvSpPr/>
          <p:nvPr/>
        </p:nvSpPr>
        <p:spPr>
          <a:xfrm>
            <a:off x="8721969" y="1420837"/>
            <a:ext cx="1856936" cy="88626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6A6D7FA-4FBB-6173-B1DC-3982D0C05E20}"/>
              </a:ext>
            </a:extLst>
          </p:cNvPr>
          <p:cNvSpPr txBox="1"/>
          <p:nvPr/>
        </p:nvSpPr>
        <p:spPr>
          <a:xfrm>
            <a:off x="9115865" y="1640959"/>
            <a:ext cx="10781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O</a:t>
            </a:r>
            <a:r>
              <a:rPr lang="en-AE" sz="1400" dirty="0" err="1"/>
              <a:t>ur</a:t>
            </a:r>
            <a:r>
              <a:rPr lang="en-AE" sz="1400" dirty="0"/>
              <a:t> geo coordinates</a:t>
            </a:r>
            <a:endParaRPr lang="ar-SA" sz="1400" dirty="0"/>
          </a:p>
        </p:txBody>
      </p:sp>
    </p:spTree>
    <p:extLst>
      <p:ext uri="{BB962C8B-B14F-4D97-AF65-F5344CB8AC3E}">
        <p14:creationId xmlns:p14="http://schemas.microsoft.com/office/powerpoint/2010/main" val="61244235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78</Words>
  <Application>Microsoft Office PowerPoint</Application>
  <PresentationFormat>شاشة عريضة</PresentationFormat>
  <Paragraphs>21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Where.data</vt:lpstr>
      <vt:lpstr>geoload.py </vt:lpstr>
      <vt:lpstr>geoload.py      </vt:lpstr>
      <vt:lpstr>geoload.py </vt:lpstr>
      <vt:lpstr>geodump.py </vt:lpstr>
      <vt:lpstr>geodump.py </vt:lpstr>
      <vt:lpstr>Where.sqlite</vt:lpstr>
      <vt:lpstr>Where.js</vt:lpstr>
      <vt:lpstr>Where.html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0996968677</dc:creator>
  <cp:lastModifiedBy>0996968677</cp:lastModifiedBy>
  <cp:revision>2</cp:revision>
  <dcterms:created xsi:type="dcterms:W3CDTF">2022-06-14T18:39:04Z</dcterms:created>
  <dcterms:modified xsi:type="dcterms:W3CDTF">2022-06-14T19:26:42Z</dcterms:modified>
</cp:coreProperties>
</file>