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F49"/>
    <a:srgbClr val="E6E41E"/>
    <a:srgbClr val="00546B"/>
    <a:srgbClr val="1F9983"/>
    <a:srgbClr val="2AD020"/>
    <a:srgbClr val="009193"/>
    <a:srgbClr val="009051"/>
    <a:srgbClr val="FF8800"/>
    <a:srgbClr val="E4E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/>
    <p:restoredTop sz="94664"/>
  </p:normalViewPr>
  <p:slideViewPr>
    <p:cSldViewPr snapToGrid="0" snapToObjects="1">
      <p:cViewPr>
        <p:scale>
          <a:sx n="165" d="100"/>
          <a:sy n="165" d="100"/>
        </p:scale>
        <p:origin x="104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22D6-05A2-B246-A85F-0103DF40978A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FA82-1B7B-2E4D-B633-694B150E61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EFA82-1B7B-2E4D-B633-694B150E61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96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EFA82-1B7B-2E4D-B633-694B150E61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05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03E5-4539-AC46-9F64-2CA92E2E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65065-CE6E-AC4C-9C27-B607D9A0F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146A7-5931-6040-8401-EF8D3250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B44DD-9062-384E-AA56-45F6175E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9EB00-801F-DF4B-BC8A-B7296920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0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86CC-846F-4749-BCC5-0DB1303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CE8B1-2469-4949-BB56-1BD73986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C3F1D-0937-5346-8F5A-3FE1A004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F9F10-E23D-6147-83A5-6067D18D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8329-22A8-5F4A-9099-8CC747FB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ED3488-D640-A742-84FA-A4F9BFC35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EF179-E748-0B42-A8E4-E460732B1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18BDE-76F2-FE4A-B4CC-2AE1361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4C543-717F-0940-8EE9-0DE7DE2F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C297E-D53B-B649-ADD7-B4D290BF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94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3D39-ABB0-0141-BAEC-833F8BB0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1F4DD-E9C6-9349-AF81-A39CE6CF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353A5-914D-BA46-8310-23B658F9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642B6-AF65-9B4A-B16E-B7B79013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2ABE-94F4-184D-9E58-A80181B6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2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42DB4-6E7E-7B48-BAC9-0930B537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D458B-58AF-4C40-B461-C07D4500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6BB8-1A7F-5649-BB65-3D28A07D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B416B-A625-704D-A307-D53150D6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C3D69-A0B8-F540-9375-D8A7812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31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7AFEA-670D-704B-8CFD-306C6BC1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D6BE6-B724-274F-BB0C-5859E8041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6EF4-427F-AE4D-A65D-06988C4E4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9C0CB-F0EA-D841-8348-484CE48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E9D5B-10C9-EB47-A9E1-9BD0EE29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F74ED-3FD5-7D41-B91F-6EB260F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35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C061-E1F0-BC4A-B5B1-DF03EA34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76F1F-3598-D841-884D-C5741EA3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FD054-492B-C14D-9E64-E26C347B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8D810-4000-784D-A731-890049D47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B806C-38AA-2744-97E6-0514D5555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BFFA98-9DCB-5E4A-A294-DB158ACE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83BF75-228F-614D-A9A1-3E471EE5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A7092B-926C-DE41-8CC8-EA7A2D29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2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0988-C054-7444-A9BE-A451CA3F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BB337-1CDA-EB44-8309-99E9EEEE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0256E-369D-624F-AAA8-D7C3279B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98F615-A86D-254D-AF47-9324B506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51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83BC5-6793-F14E-BA96-224B032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CF4439-2423-2140-A4F0-DE9850B6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392DD-3C35-4549-BE4C-9F66B5A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8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3F01-7501-B941-923B-5A39D05D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9B859-A1DF-2A42-AF26-FCC0783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CACE1-7C74-0143-9E06-3A2C297D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5EA9F-7AB4-A047-99CE-3A259515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0C7E2-9726-9343-B000-DBDE60C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610EB-E86A-F647-A669-12945ADC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70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E28E9-90FE-0C40-BC96-2BDB32A9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DA3AE-0895-E843-B356-81C1038BB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B9BFC7-269F-8C48-B21E-6F2D108D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63938-6C02-3B47-A863-0CFAF601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A90D9-8728-6C4F-B5D2-14A3493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EF78E-0301-634D-A851-21ACB5E6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52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DCD51-3C4F-E046-8973-C7BE7E75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02DEF-150E-8441-9A01-8531F73D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F915F-56A7-1147-8882-A6E62137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8703-E47F-7246-B0CA-493497B69E71}" type="datetimeFigureOut">
              <a:rPr kumimoji="1" lang="zh-CN" altLang="en-US" smtClean="0"/>
              <a:t>2020/4/25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B83FC-3A70-3D45-8D76-633C35A0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99C24-655A-CC42-B2F7-FCC803546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11FC-A76F-F547-A4D7-CFDE95822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461CB0-4431-4344-922A-5ABDB269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461CB0-4431-4344-922A-5ABDB269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3830320" cy="287274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1518B7-1525-5447-BE43-A14B6BD81627}"/>
              </a:ext>
            </a:extLst>
          </p:cNvPr>
          <p:cNvSpPr/>
          <p:nvPr/>
        </p:nvSpPr>
        <p:spPr>
          <a:xfrm>
            <a:off x="7376160" y="1442720"/>
            <a:ext cx="383032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A5AA9A-F1AB-714D-B0A4-B109606704F9}"/>
              </a:ext>
            </a:extLst>
          </p:cNvPr>
          <p:cNvSpPr/>
          <p:nvPr/>
        </p:nvSpPr>
        <p:spPr>
          <a:xfrm>
            <a:off x="7376160" y="1897381"/>
            <a:ext cx="3830320" cy="2204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899EA1-20BE-3C4D-91AC-248E579332B6}"/>
              </a:ext>
            </a:extLst>
          </p:cNvPr>
          <p:cNvSpPr/>
          <p:nvPr/>
        </p:nvSpPr>
        <p:spPr>
          <a:xfrm>
            <a:off x="7376160" y="4275321"/>
            <a:ext cx="383032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存储引擎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0803A3-213D-4E48-BEF9-F627389CE107}"/>
              </a:ext>
            </a:extLst>
          </p:cNvPr>
          <p:cNvSpPr/>
          <p:nvPr/>
        </p:nvSpPr>
        <p:spPr>
          <a:xfrm>
            <a:off x="7797138" y="2078825"/>
            <a:ext cx="2938228" cy="26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连接器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7BC4DF-DCA3-E64E-BF8F-9BD02ADF185A}"/>
              </a:ext>
            </a:extLst>
          </p:cNvPr>
          <p:cNvSpPr/>
          <p:nvPr/>
        </p:nvSpPr>
        <p:spPr>
          <a:xfrm>
            <a:off x="7803433" y="2507312"/>
            <a:ext cx="1182315" cy="70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查询缓存</a:t>
            </a:r>
            <a:endParaRPr kumimoji="1" lang="en-US" altLang="zh-CN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65974C-B06C-3541-AFE0-DA9182F124C1}"/>
              </a:ext>
            </a:extLst>
          </p:cNvPr>
          <p:cNvSpPr/>
          <p:nvPr/>
        </p:nvSpPr>
        <p:spPr>
          <a:xfrm>
            <a:off x="9553051" y="2507313"/>
            <a:ext cx="1182315" cy="26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分析器</a:t>
            </a:r>
            <a:endParaRPr kumimoji="1" lang="en-US" altLang="zh-CN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C61CE0-55EF-AD43-8FA3-8309BD1CF3C1}"/>
              </a:ext>
            </a:extLst>
          </p:cNvPr>
          <p:cNvSpPr/>
          <p:nvPr/>
        </p:nvSpPr>
        <p:spPr>
          <a:xfrm>
            <a:off x="9553051" y="2951264"/>
            <a:ext cx="1182315" cy="26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优化器</a:t>
            </a:r>
            <a:endParaRPr kumimoji="1"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E4DE61-2D24-E540-BDAF-936E525959AA}"/>
              </a:ext>
            </a:extLst>
          </p:cNvPr>
          <p:cNvSpPr/>
          <p:nvPr/>
        </p:nvSpPr>
        <p:spPr>
          <a:xfrm>
            <a:off x="7797138" y="3539993"/>
            <a:ext cx="2938228" cy="329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执行器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087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0BEA9-EAB7-364C-A377-93844E8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5" y="0"/>
            <a:ext cx="10262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78FC86DE-4A72-FC4D-883E-ECED3A7D6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34762" b="42473"/>
          <a:stretch/>
        </p:blipFill>
        <p:spPr>
          <a:xfrm rot="19892478">
            <a:off x="-1959874" y="6155580"/>
            <a:ext cx="3657600" cy="743490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45A0FD8-4F57-8B4C-9818-6EB4F902C6A1}"/>
              </a:ext>
            </a:extLst>
          </p:cNvPr>
          <p:cNvGrpSpPr/>
          <p:nvPr/>
        </p:nvGrpSpPr>
        <p:grpSpPr>
          <a:xfrm>
            <a:off x="1807491" y="1000362"/>
            <a:ext cx="586154" cy="3558429"/>
            <a:chOff x="1807491" y="1000362"/>
            <a:chExt cx="586154" cy="355842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B36ACE5-9EEE-E241-8EB1-AC650E8CB795}"/>
                </a:ext>
              </a:extLst>
            </p:cNvPr>
            <p:cNvGrpSpPr/>
            <p:nvPr/>
          </p:nvGrpSpPr>
          <p:grpSpPr>
            <a:xfrm>
              <a:off x="1807491" y="1000362"/>
              <a:ext cx="586154" cy="3558429"/>
              <a:chOff x="3421365" y="1000369"/>
              <a:chExt cx="586154" cy="3558429"/>
            </a:xfrm>
          </p:grpSpPr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AD5A1D95-3F90-EF49-B844-A805D713C1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2641" y="1000369"/>
                <a:ext cx="1801" cy="3558429"/>
              </a:xfrm>
              <a:prstGeom prst="line">
                <a:avLst/>
              </a:prstGeom>
              <a:ln w="19050">
                <a:solidFill>
                  <a:srgbClr val="00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496181E-0ECB-5949-BD22-0431793ABD49}"/>
                  </a:ext>
                </a:extLst>
              </p:cNvPr>
              <p:cNvGrpSpPr/>
              <p:nvPr/>
            </p:nvGrpSpPr>
            <p:grpSpPr>
              <a:xfrm>
                <a:off x="3421365" y="2942137"/>
                <a:ext cx="586154" cy="586154"/>
                <a:chOff x="3563815" y="4697046"/>
                <a:chExt cx="586154" cy="586154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1DC774CA-14FD-6C42-92A2-AD9F912571AC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0054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1873D231-8700-2F47-98BC-744ECBA8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6138" y="4814997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06321A6-8DB4-F74D-8CD0-8540D06B6D31}"/>
                </a:ext>
              </a:extLst>
            </p:cNvPr>
            <p:cNvSpPr txBox="1"/>
            <p:nvPr/>
          </p:nvSpPr>
          <p:spPr>
            <a:xfrm>
              <a:off x="1858573" y="3549782"/>
              <a:ext cx="498855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Stash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2A717E-8291-EB4F-8763-7DDDCCD27E18}"/>
              </a:ext>
            </a:extLst>
          </p:cNvPr>
          <p:cNvGrpSpPr/>
          <p:nvPr/>
        </p:nvGrpSpPr>
        <p:grpSpPr>
          <a:xfrm>
            <a:off x="3697780" y="1000363"/>
            <a:ext cx="829073" cy="3558428"/>
            <a:chOff x="3697780" y="1000363"/>
            <a:chExt cx="829073" cy="355842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1C741F9-F23A-7F48-BB20-2F3E53A8E5C9}"/>
                </a:ext>
              </a:extLst>
            </p:cNvPr>
            <p:cNvGrpSpPr/>
            <p:nvPr/>
          </p:nvGrpSpPr>
          <p:grpSpPr>
            <a:xfrm>
              <a:off x="3806046" y="1000363"/>
              <a:ext cx="586154" cy="3558428"/>
              <a:chOff x="4519961" y="1000368"/>
              <a:chExt cx="586154" cy="3558428"/>
            </a:xfrm>
          </p:grpSpPr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F178D52C-3F36-5E4C-B095-50ECCBD91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504" y="1000368"/>
                <a:ext cx="0" cy="3558428"/>
              </a:xfrm>
              <a:prstGeom prst="line">
                <a:avLst/>
              </a:prstGeom>
              <a:ln w="19050">
                <a:solidFill>
                  <a:srgbClr val="1F99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E7CE7B7-6573-D149-93DD-F6219E9D2F7B}"/>
                  </a:ext>
                </a:extLst>
              </p:cNvPr>
              <p:cNvGrpSpPr/>
              <p:nvPr/>
            </p:nvGrpSpPr>
            <p:grpSpPr>
              <a:xfrm>
                <a:off x="4519961" y="2942137"/>
                <a:ext cx="586154" cy="586154"/>
                <a:chOff x="3563815" y="4697046"/>
                <a:chExt cx="586154" cy="586154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6DD08E3D-C925-E34D-9EB0-5DAE3B78D3F4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1F99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04BD7E44-8145-0042-A7B1-AC27758B8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7939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00D102B-46B7-904E-A56D-FE2E9F325A7B}"/>
                </a:ext>
              </a:extLst>
            </p:cNvPr>
            <p:cNvSpPr txBox="1"/>
            <p:nvPr/>
          </p:nvSpPr>
          <p:spPr>
            <a:xfrm>
              <a:off x="3697780" y="3549782"/>
              <a:ext cx="829073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Workspace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D55B58F-497C-6045-96EA-B8824043B8BE}"/>
              </a:ext>
            </a:extLst>
          </p:cNvPr>
          <p:cNvGrpSpPr/>
          <p:nvPr/>
        </p:nvGrpSpPr>
        <p:grpSpPr>
          <a:xfrm>
            <a:off x="5677990" y="1000363"/>
            <a:ext cx="889987" cy="3558428"/>
            <a:chOff x="5677990" y="1000363"/>
            <a:chExt cx="889987" cy="35584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19C2629-6330-D247-8D63-5ABCF43A574A}"/>
                </a:ext>
              </a:extLst>
            </p:cNvPr>
            <p:cNvGrpSpPr/>
            <p:nvPr/>
          </p:nvGrpSpPr>
          <p:grpSpPr>
            <a:xfrm>
              <a:off x="5795636" y="1000363"/>
              <a:ext cx="586154" cy="3558428"/>
              <a:chOff x="5624155" y="1000367"/>
              <a:chExt cx="586154" cy="3558428"/>
            </a:xfrm>
          </p:grpSpPr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E8B4BC82-8438-0341-8134-BE109E38D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381" y="1000367"/>
                <a:ext cx="0" cy="3558428"/>
              </a:xfrm>
              <a:prstGeom prst="line">
                <a:avLst/>
              </a:prstGeom>
              <a:ln w="19050">
                <a:solidFill>
                  <a:srgbClr val="C8DF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1072ED1-9AAE-3D40-870F-68595103C9E9}"/>
                  </a:ext>
                </a:extLst>
              </p:cNvPr>
              <p:cNvGrpSpPr/>
              <p:nvPr/>
            </p:nvGrpSpPr>
            <p:grpSpPr>
              <a:xfrm>
                <a:off x="5624155" y="2942137"/>
                <a:ext cx="586154" cy="586154"/>
                <a:chOff x="3554850" y="4697046"/>
                <a:chExt cx="586154" cy="586154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322C092-A9C4-C548-8B61-680E79336A20}"/>
                    </a:ext>
                  </a:extLst>
                </p:cNvPr>
                <p:cNvSpPr/>
                <p:nvPr/>
              </p:nvSpPr>
              <p:spPr>
                <a:xfrm>
                  <a:off x="3554850" y="4697046"/>
                  <a:ext cx="586154" cy="586154"/>
                </a:xfrm>
                <a:prstGeom prst="ellipse">
                  <a:avLst/>
                </a:prstGeom>
                <a:solidFill>
                  <a:srgbClr val="C8DF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07075657-D209-9A48-B54D-698B2C59D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8974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A21431-FA4B-3F4F-9D13-3665989BD74E}"/>
                </a:ext>
              </a:extLst>
            </p:cNvPr>
            <p:cNvSpPr txBox="1"/>
            <p:nvPr/>
          </p:nvSpPr>
          <p:spPr>
            <a:xfrm>
              <a:off x="5677990" y="3549782"/>
              <a:ext cx="889987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Index/Stage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75D13E7-417B-E546-8B3D-00E6AA45478C}"/>
              </a:ext>
            </a:extLst>
          </p:cNvPr>
          <p:cNvGrpSpPr/>
          <p:nvPr/>
        </p:nvGrpSpPr>
        <p:grpSpPr>
          <a:xfrm>
            <a:off x="7515788" y="1000363"/>
            <a:ext cx="1149674" cy="3558428"/>
            <a:chOff x="7515788" y="1000363"/>
            <a:chExt cx="1149674" cy="355842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A47993F-C453-DF4A-8CBD-5C49C144AF47}"/>
                </a:ext>
              </a:extLst>
            </p:cNvPr>
            <p:cNvGrpSpPr/>
            <p:nvPr/>
          </p:nvGrpSpPr>
          <p:grpSpPr>
            <a:xfrm>
              <a:off x="7803156" y="1000363"/>
              <a:ext cx="586154" cy="3558428"/>
              <a:chOff x="6703701" y="1000366"/>
              <a:chExt cx="586154" cy="3558428"/>
            </a:xfrm>
          </p:grpSpPr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FC370B32-84C4-4C41-81A2-844F8B1F2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2996" y="1000366"/>
                <a:ext cx="0" cy="3558428"/>
              </a:xfrm>
              <a:prstGeom prst="line">
                <a:avLst/>
              </a:prstGeom>
              <a:ln w="19050">
                <a:solidFill>
                  <a:srgbClr val="E6E4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478BA068-1595-C64C-B9A8-16FCFDE26EA1}"/>
                  </a:ext>
                </a:extLst>
              </p:cNvPr>
              <p:cNvGrpSpPr/>
              <p:nvPr/>
            </p:nvGrpSpPr>
            <p:grpSpPr>
              <a:xfrm>
                <a:off x="6703701" y="2942776"/>
                <a:ext cx="586154" cy="586154"/>
                <a:chOff x="3563815" y="4697046"/>
                <a:chExt cx="586154" cy="586154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995CFEB-99FA-DC46-B43E-5698A4A4A209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E6E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B41947FD-68F5-E24B-B2C2-73D9DCFFC1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7939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B8D771-AE0C-654D-9554-D33A1C8282E7}"/>
                </a:ext>
              </a:extLst>
            </p:cNvPr>
            <p:cNvSpPr txBox="1"/>
            <p:nvPr/>
          </p:nvSpPr>
          <p:spPr>
            <a:xfrm>
              <a:off x="7515788" y="3549782"/>
              <a:ext cx="1149674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Local</a:t>
              </a:r>
              <a:r>
                <a:rPr kumimoji="1" lang="zh-CN" altLang="en-US" sz="10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000" b="1" dirty="0">
                  <a:solidFill>
                    <a:srgbClr val="00546B"/>
                  </a:solidFill>
                </a:rPr>
                <a:t>Repository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0709A4E-BF3A-074C-B9EE-005D67717D11}"/>
              </a:ext>
            </a:extLst>
          </p:cNvPr>
          <p:cNvGrpSpPr/>
          <p:nvPr/>
        </p:nvGrpSpPr>
        <p:grpSpPr>
          <a:xfrm>
            <a:off x="9458078" y="1000362"/>
            <a:ext cx="1303562" cy="3558429"/>
            <a:chOff x="9458078" y="1000362"/>
            <a:chExt cx="1303562" cy="355842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41A873F-AF37-1C4F-99DB-5C5E159A91D2}"/>
                </a:ext>
              </a:extLst>
            </p:cNvPr>
            <p:cNvGrpSpPr/>
            <p:nvPr/>
          </p:nvGrpSpPr>
          <p:grpSpPr>
            <a:xfrm>
              <a:off x="9801711" y="1000362"/>
              <a:ext cx="586154" cy="3558429"/>
              <a:chOff x="7771794" y="1000365"/>
              <a:chExt cx="586154" cy="3558429"/>
            </a:xfrm>
          </p:grpSpPr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D393CACA-66D7-9741-843C-0EB8B87AF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1981" y="1000365"/>
                <a:ext cx="0" cy="3558429"/>
              </a:xfrm>
              <a:prstGeom prst="line">
                <a:avLst/>
              </a:prstGeom>
              <a:ln w="19050">
                <a:solidFill>
                  <a:srgbClr val="FF88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9EE599D-7CA7-4044-861F-D4EC81176C81}"/>
                  </a:ext>
                </a:extLst>
              </p:cNvPr>
              <p:cNvGrpSpPr/>
              <p:nvPr/>
            </p:nvGrpSpPr>
            <p:grpSpPr>
              <a:xfrm>
                <a:off x="7771794" y="2942137"/>
                <a:ext cx="586154" cy="586154"/>
                <a:chOff x="3563815" y="4697046"/>
                <a:chExt cx="586154" cy="586154"/>
              </a:xfrm>
            </p:grpSpPr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BE4F7B59-596F-1643-BF00-D780F0D9698A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FF8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C2228047-73EA-B246-8C1F-CDFC8BDED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7939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DDDFF69-CE2E-5645-A006-87B9FC1CCA16}"/>
                </a:ext>
              </a:extLst>
            </p:cNvPr>
            <p:cNvSpPr txBox="1"/>
            <p:nvPr/>
          </p:nvSpPr>
          <p:spPr>
            <a:xfrm>
              <a:off x="9458078" y="3549782"/>
              <a:ext cx="1303562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Remote</a:t>
              </a:r>
              <a:r>
                <a:rPr kumimoji="1" lang="zh-CN" altLang="en-US" sz="10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000" b="1" dirty="0">
                  <a:solidFill>
                    <a:srgbClr val="00546B"/>
                  </a:solidFill>
                </a:rPr>
                <a:t>Repository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4C5FFB8-8AC6-4849-B16F-84CA1C24B023}"/>
              </a:ext>
            </a:extLst>
          </p:cNvPr>
          <p:cNvGrpSpPr/>
          <p:nvPr/>
        </p:nvGrpSpPr>
        <p:grpSpPr>
          <a:xfrm>
            <a:off x="2108000" y="5329033"/>
            <a:ext cx="7758889" cy="913943"/>
            <a:chOff x="2242411" y="1912448"/>
            <a:chExt cx="7758889" cy="913943"/>
          </a:xfrm>
        </p:grpSpPr>
        <p:sp>
          <p:nvSpPr>
            <p:cNvPr id="46" name="五边形 45">
              <a:extLst>
                <a:ext uri="{FF2B5EF4-FFF2-40B4-BE49-F238E27FC236}">
                  <a16:creationId xmlns:a16="http://schemas.microsoft.com/office/drawing/2014/main" id="{6B0B8078-A487-4C48-A2B2-EA34ADB14AF4}"/>
                </a:ext>
              </a:extLst>
            </p:cNvPr>
            <p:cNvSpPr/>
            <p:nvPr/>
          </p:nvSpPr>
          <p:spPr>
            <a:xfrm>
              <a:off x="2242411" y="2610726"/>
              <a:ext cx="1776114" cy="215665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stash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apply</a:t>
              </a:r>
              <a:endParaRPr kumimoji="1" lang="zh-CN" altLang="en-US" sz="1100" b="1" dirty="0"/>
            </a:p>
          </p:txBody>
        </p:sp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1A801BFF-29B0-B54E-BEBE-1820119FFB2E}"/>
                </a:ext>
              </a:extLst>
            </p:cNvPr>
            <p:cNvSpPr/>
            <p:nvPr/>
          </p:nvSpPr>
          <p:spPr>
            <a:xfrm>
              <a:off x="4240432" y="2610725"/>
              <a:ext cx="1776114" cy="213697"/>
            </a:xfrm>
            <a:prstGeom prst="homePlate">
              <a:avLst>
                <a:gd name="adj" fmla="val 151846"/>
              </a:avLst>
            </a:prstGeom>
            <a:solidFill>
              <a:srgbClr val="C8DF49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add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3" name="五边形 52">
              <a:extLst>
                <a:ext uri="{FF2B5EF4-FFF2-40B4-BE49-F238E27FC236}">
                  <a16:creationId xmlns:a16="http://schemas.microsoft.com/office/drawing/2014/main" id="{2456CDBD-8276-9D4A-B5FE-77BD797A0EBF}"/>
                </a:ext>
              </a:extLst>
            </p:cNvPr>
            <p:cNvSpPr/>
            <p:nvPr/>
          </p:nvSpPr>
          <p:spPr>
            <a:xfrm>
              <a:off x="6219199" y="2618098"/>
              <a:ext cx="1776114" cy="201649"/>
            </a:xfrm>
            <a:prstGeom prst="homePlate">
              <a:avLst>
                <a:gd name="adj" fmla="val 151846"/>
              </a:avLst>
            </a:prstGeom>
            <a:solidFill>
              <a:srgbClr val="E4E122"/>
            </a:solidFill>
            <a:ln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commit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4" name="五边形 53">
              <a:extLst>
                <a:ext uri="{FF2B5EF4-FFF2-40B4-BE49-F238E27FC236}">
                  <a16:creationId xmlns:a16="http://schemas.microsoft.com/office/drawing/2014/main" id="{F2A43680-C082-C04F-A5D3-F975A63FE25C}"/>
                </a:ext>
              </a:extLst>
            </p:cNvPr>
            <p:cNvSpPr/>
            <p:nvPr/>
          </p:nvSpPr>
          <p:spPr>
            <a:xfrm>
              <a:off x="4251162" y="2264928"/>
              <a:ext cx="3744148" cy="200340"/>
            </a:xfrm>
            <a:prstGeom prst="homePlate">
              <a:avLst>
                <a:gd name="adj" fmla="val 151846"/>
              </a:avLst>
            </a:prstGeom>
            <a:solidFill>
              <a:srgbClr val="E6E41E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commit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-a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5" name="五边形 54">
              <a:extLst>
                <a:ext uri="{FF2B5EF4-FFF2-40B4-BE49-F238E27FC236}">
                  <a16:creationId xmlns:a16="http://schemas.microsoft.com/office/drawing/2014/main" id="{B403AABA-A4AD-5C40-82E7-5FA36D7AB90D}"/>
                </a:ext>
              </a:extLst>
            </p:cNvPr>
            <p:cNvSpPr/>
            <p:nvPr/>
          </p:nvSpPr>
          <p:spPr>
            <a:xfrm>
              <a:off x="4251163" y="1912448"/>
              <a:ext cx="1776114" cy="200341"/>
            </a:xfrm>
            <a:prstGeom prst="homePlate">
              <a:avLst>
                <a:gd name="adj" fmla="val 151846"/>
              </a:avLst>
            </a:prstGeom>
            <a:solidFill>
              <a:srgbClr val="C8DF49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rm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/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mv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6" name="五边形 55">
              <a:extLst>
                <a:ext uri="{FF2B5EF4-FFF2-40B4-BE49-F238E27FC236}">
                  <a16:creationId xmlns:a16="http://schemas.microsoft.com/office/drawing/2014/main" id="{6A7D13FA-9494-804F-AA0C-776B48258BE1}"/>
                </a:ext>
              </a:extLst>
            </p:cNvPr>
            <p:cNvSpPr/>
            <p:nvPr/>
          </p:nvSpPr>
          <p:spPr>
            <a:xfrm>
              <a:off x="8225186" y="2610726"/>
              <a:ext cx="1776114" cy="209022"/>
            </a:xfrm>
            <a:prstGeom prst="homePlate">
              <a:avLst>
                <a:gd name="adj" fmla="val 151846"/>
              </a:avLst>
            </a:prstGeom>
            <a:solidFill>
              <a:srgbClr val="FF8800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tx1"/>
                  </a:solidFill>
                </a:rPr>
                <a:t>push</a:t>
              </a:r>
              <a:endParaRPr kumimoji="1" lang="zh-CN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FDED1DD-7295-BE4F-A5C6-34CFD77A7185}"/>
              </a:ext>
            </a:extLst>
          </p:cNvPr>
          <p:cNvGrpSpPr/>
          <p:nvPr/>
        </p:nvGrpSpPr>
        <p:grpSpPr>
          <a:xfrm>
            <a:off x="2134684" y="6608294"/>
            <a:ext cx="7785185" cy="1979479"/>
            <a:chOff x="2154853" y="3859687"/>
            <a:chExt cx="7785185" cy="1979479"/>
          </a:xfrm>
        </p:grpSpPr>
        <p:sp>
          <p:nvSpPr>
            <p:cNvPr id="51" name="五边形 50">
              <a:extLst>
                <a:ext uri="{FF2B5EF4-FFF2-40B4-BE49-F238E27FC236}">
                  <a16:creationId xmlns:a16="http://schemas.microsoft.com/office/drawing/2014/main" id="{7721258C-F787-9845-A501-9E863F3EB42C}"/>
                </a:ext>
              </a:extLst>
            </p:cNvPr>
            <p:cNvSpPr/>
            <p:nvPr/>
          </p:nvSpPr>
          <p:spPr>
            <a:xfrm rot="10800000" flipV="1">
              <a:off x="2154853" y="3859687"/>
              <a:ext cx="1801893" cy="215665"/>
            </a:xfrm>
            <a:prstGeom prst="homePlate">
              <a:avLst>
                <a:gd name="adj" fmla="val 151846"/>
              </a:avLst>
            </a:prstGeom>
            <a:solidFill>
              <a:srgbClr val="00546B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stash</a:t>
              </a:r>
              <a:endParaRPr kumimoji="1" lang="zh-CN" altLang="en-US" sz="1100" b="1" dirty="0"/>
            </a:p>
          </p:txBody>
        </p:sp>
        <p:sp>
          <p:nvSpPr>
            <p:cNvPr id="57" name="五边形 56">
              <a:extLst>
                <a:ext uri="{FF2B5EF4-FFF2-40B4-BE49-F238E27FC236}">
                  <a16:creationId xmlns:a16="http://schemas.microsoft.com/office/drawing/2014/main" id="{E206DDA8-A6A3-F049-BCBA-0FBB27614E57}"/>
                </a:ext>
              </a:extLst>
            </p:cNvPr>
            <p:cNvSpPr/>
            <p:nvPr/>
          </p:nvSpPr>
          <p:spPr>
            <a:xfrm rot="10800000" flipV="1">
              <a:off x="4178652" y="3863193"/>
              <a:ext cx="5761385" cy="209022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pull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/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reset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–hard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remote/branch</a:t>
              </a:r>
              <a:r>
                <a:rPr kumimoji="1" lang="zh-CN" altLang="en-US" sz="1100" b="1" dirty="0"/>
                <a:t> </a:t>
              </a:r>
            </a:p>
          </p:txBody>
        </p:sp>
        <p:sp>
          <p:nvSpPr>
            <p:cNvPr id="58" name="五边形 57">
              <a:extLst>
                <a:ext uri="{FF2B5EF4-FFF2-40B4-BE49-F238E27FC236}">
                  <a16:creationId xmlns:a16="http://schemas.microsoft.com/office/drawing/2014/main" id="{733F2323-78FB-3D4D-A496-4960B00C5521}"/>
                </a:ext>
              </a:extLst>
            </p:cNvPr>
            <p:cNvSpPr/>
            <p:nvPr/>
          </p:nvSpPr>
          <p:spPr>
            <a:xfrm rot="10800000" flipV="1">
              <a:off x="8138145" y="4225155"/>
              <a:ext cx="1801893" cy="209024"/>
            </a:xfrm>
            <a:prstGeom prst="homePlate">
              <a:avLst>
                <a:gd name="adj" fmla="val 151846"/>
              </a:avLst>
            </a:prstGeom>
            <a:solidFill>
              <a:srgbClr val="E6E41E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tx1"/>
                  </a:solidFill>
                </a:rPr>
                <a:t>fetch</a:t>
              </a:r>
              <a:endParaRPr kumimoji="1"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五边形 58">
              <a:extLst>
                <a:ext uri="{FF2B5EF4-FFF2-40B4-BE49-F238E27FC236}">
                  <a16:creationId xmlns:a16="http://schemas.microsoft.com/office/drawing/2014/main" id="{403AB515-1580-3E49-BC43-97BFAD69AA87}"/>
                </a:ext>
              </a:extLst>
            </p:cNvPr>
            <p:cNvSpPr/>
            <p:nvPr/>
          </p:nvSpPr>
          <p:spPr>
            <a:xfrm rot="10800000" flipV="1">
              <a:off x="4187621" y="4227126"/>
              <a:ext cx="3779656" cy="195124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merge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/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rebase</a:t>
              </a:r>
              <a:endParaRPr kumimoji="1" lang="zh-CN" altLang="en-US" sz="1100" b="1" dirty="0"/>
            </a:p>
          </p:txBody>
        </p:sp>
        <p:sp>
          <p:nvSpPr>
            <p:cNvPr id="60" name="五边形 59">
              <a:extLst>
                <a:ext uri="{FF2B5EF4-FFF2-40B4-BE49-F238E27FC236}">
                  <a16:creationId xmlns:a16="http://schemas.microsoft.com/office/drawing/2014/main" id="{0AE2E503-0597-5E44-816F-0F20C8DFDF21}"/>
                </a:ext>
              </a:extLst>
            </p:cNvPr>
            <p:cNvSpPr/>
            <p:nvPr/>
          </p:nvSpPr>
          <p:spPr>
            <a:xfrm rot="10800000" flipV="1">
              <a:off x="4187621" y="4558791"/>
              <a:ext cx="1801893" cy="195125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bg1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bg1"/>
                  </a:solidFill>
                </a:rPr>
                <a:t>checkout</a:t>
              </a:r>
              <a:endParaRPr kumimoji="1"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五边形 60">
              <a:extLst>
                <a:ext uri="{FF2B5EF4-FFF2-40B4-BE49-F238E27FC236}">
                  <a16:creationId xmlns:a16="http://schemas.microsoft.com/office/drawing/2014/main" id="{0C34E98C-E270-E140-9081-750779A3F2C0}"/>
                </a:ext>
              </a:extLst>
            </p:cNvPr>
            <p:cNvSpPr/>
            <p:nvPr/>
          </p:nvSpPr>
          <p:spPr>
            <a:xfrm rot="10800000" flipV="1">
              <a:off x="6170353" y="4564327"/>
              <a:ext cx="1801893" cy="195125"/>
            </a:xfrm>
            <a:prstGeom prst="homePlate">
              <a:avLst>
                <a:gd name="adj" fmla="val 151846"/>
              </a:avLst>
            </a:prstGeom>
            <a:solidFill>
              <a:srgbClr val="C8DF49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reset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--soft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3E8B8C59-C57E-3C4E-A531-EF577FE3AE84}"/>
                </a:ext>
              </a:extLst>
            </p:cNvPr>
            <p:cNvSpPr/>
            <p:nvPr/>
          </p:nvSpPr>
          <p:spPr>
            <a:xfrm rot="10800000" flipV="1">
              <a:off x="4198208" y="4883929"/>
              <a:ext cx="3779656" cy="195125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checkout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HEAD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/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reset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--hard</a:t>
              </a:r>
              <a:endParaRPr kumimoji="1" lang="zh-CN" altLang="en-US" sz="1100" b="1" dirty="0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EC4DD95-596F-5444-A1BD-7CD6D9343490}"/>
                </a:ext>
              </a:extLst>
            </p:cNvPr>
            <p:cNvGrpSpPr/>
            <p:nvPr/>
          </p:nvGrpSpPr>
          <p:grpSpPr>
            <a:xfrm>
              <a:off x="4174597" y="5297486"/>
              <a:ext cx="3792679" cy="463372"/>
              <a:chOff x="4174597" y="5297486"/>
              <a:chExt cx="3792679" cy="463372"/>
            </a:xfrm>
          </p:grpSpPr>
          <p:sp>
            <p:nvSpPr>
              <p:cNvPr id="63" name="左右箭头 62">
                <a:extLst>
                  <a:ext uri="{FF2B5EF4-FFF2-40B4-BE49-F238E27FC236}">
                    <a16:creationId xmlns:a16="http://schemas.microsoft.com/office/drawing/2014/main" id="{058A7FCB-B485-DE4D-B8D1-1E4A1F9EAE45}"/>
                  </a:ext>
                </a:extLst>
              </p:cNvPr>
              <p:cNvSpPr/>
              <p:nvPr/>
            </p:nvSpPr>
            <p:spPr>
              <a:xfrm>
                <a:off x="4195728" y="5297486"/>
                <a:ext cx="1801894" cy="181681"/>
              </a:xfrm>
              <a:prstGeom prst="leftRightArrow">
                <a:avLst>
                  <a:gd name="adj1" fmla="val 100000"/>
                  <a:gd name="adj2" fmla="val 14354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git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diff</a:t>
                </a:r>
                <a:endParaRPr kumimoji="1" lang="zh-CN" altLang="en-US" sz="1200" dirty="0"/>
              </a:p>
            </p:txBody>
          </p:sp>
          <p:sp>
            <p:nvSpPr>
              <p:cNvPr id="64" name="左右箭头 63">
                <a:extLst>
                  <a:ext uri="{FF2B5EF4-FFF2-40B4-BE49-F238E27FC236}">
                    <a16:creationId xmlns:a16="http://schemas.microsoft.com/office/drawing/2014/main" id="{D1D0EA4C-FC28-7E47-B54E-44C9CD943385}"/>
                  </a:ext>
                </a:extLst>
              </p:cNvPr>
              <p:cNvSpPr/>
              <p:nvPr/>
            </p:nvSpPr>
            <p:spPr>
              <a:xfrm>
                <a:off x="4174597" y="5590249"/>
                <a:ext cx="3792679" cy="170609"/>
              </a:xfrm>
              <a:prstGeom prst="leftRightArrow">
                <a:avLst>
                  <a:gd name="adj1" fmla="val 100000"/>
                  <a:gd name="adj2" fmla="val 14354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git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diff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HEAD</a:t>
                </a:r>
                <a:endParaRPr kumimoji="1" lang="zh-CN" altLang="en-US" sz="1100" dirty="0"/>
              </a:p>
            </p:txBody>
          </p:sp>
          <p:sp>
            <p:nvSpPr>
              <p:cNvPr id="65" name="左右箭头 64">
                <a:extLst>
                  <a:ext uri="{FF2B5EF4-FFF2-40B4-BE49-F238E27FC236}">
                    <a16:creationId xmlns:a16="http://schemas.microsoft.com/office/drawing/2014/main" id="{5255CD94-642A-5A49-83EA-8E4B0B90891D}"/>
                  </a:ext>
                </a:extLst>
              </p:cNvPr>
              <p:cNvSpPr/>
              <p:nvPr/>
            </p:nvSpPr>
            <p:spPr>
              <a:xfrm>
                <a:off x="6152449" y="5308558"/>
                <a:ext cx="1807268" cy="170609"/>
              </a:xfrm>
              <a:prstGeom prst="leftRightArrow">
                <a:avLst>
                  <a:gd name="adj1" fmla="val 100000"/>
                  <a:gd name="adj2" fmla="val 12478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/>
                  <a:t>git</a:t>
                </a:r>
                <a:r>
                  <a:rPr kumimoji="1" lang="zh-CN" altLang="en-US" sz="800" dirty="0"/>
                  <a:t> </a:t>
                </a:r>
                <a:r>
                  <a:rPr kumimoji="1" lang="en-US" altLang="zh-CN" sz="800" dirty="0"/>
                  <a:t>diff</a:t>
                </a:r>
                <a:r>
                  <a:rPr kumimoji="1" lang="zh-CN" altLang="en-US" sz="800" dirty="0"/>
                  <a:t> </a:t>
                </a:r>
                <a:r>
                  <a:rPr kumimoji="1" lang="en-US" altLang="zh-CN" sz="800" dirty="0"/>
                  <a:t>–staged/cached</a:t>
                </a:r>
                <a:endParaRPr kumimoji="1" lang="zh-CN" altLang="en-US" sz="800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7964316-827F-4B48-B88A-B8EF8105FFE6}"/>
                </a:ext>
              </a:extLst>
            </p:cNvPr>
            <p:cNvSpPr/>
            <p:nvPr/>
          </p:nvSpPr>
          <p:spPr>
            <a:xfrm>
              <a:off x="4174597" y="5240112"/>
              <a:ext cx="3872159" cy="599054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01538970-0053-DF44-8D5D-E606D6A65A7D}"/>
              </a:ext>
            </a:extLst>
          </p:cNvPr>
          <p:cNvSpPr txBox="1"/>
          <p:nvPr/>
        </p:nvSpPr>
        <p:spPr>
          <a:xfrm>
            <a:off x="1259374" y="68212"/>
            <a:ext cx="9727218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546B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Git</a:t>
            </a:r>
            <a:r>
              <a:rPr kumimoji="1" lang="zh-CN" altLang="en-US" sz="2800" b="1" dirty="0">
                <a:solidFill>
                  <a:srgbClr val="00546B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rgbClr val="00546B"/>
                </a:solidFill>
                <a:latin typeface="+mj-lt"/>
              </a:rPr>
              <a:t>Data</a:t>
            </a:r>
            <a:r>
              <a:rPr kumimoji="1" lang="zh-CN" altLang="en-US" sz="2800" dirty="0">
                <a:solidFill>
                  <a:srgbClr val="00546B"/>
                </a:solidFill>
                <a:latin typeface="+mj-lt"/>
              </a:rPr>
              <a:t> </a:t>
            </a:r>
            <a:r>
              <a:rPr kumimoji="1" lang="en-US" altLang="zh-CN" sz="2800" dirty="0">
                <a:solidFill>
                  <a:srgbClr val="00546B"/>
                </a:solidFill>
                <a:latin typeface="+mj-lt"/>
              </a:rPr>
              <a:t>Transfer</a:t>
            </a:r>
            <a:r>
              <a:rPr kumimoji="1" lang="zh-CN" altLang="en-US" sz="2800" dirty="0">
                <a:solidFill>
                  <a:srgbClr val="00546B"/>
                </a:solidFill>
                <a:latin typeface="+mj-lt"/>
              </a:rPr>
              <a:t> </a:t>
            </a:r>
            <a:r>
              <a:rPr kumimoji="1" lang="en-US" altLang="zh-CN" sz="2800" dirty="0">
                <a:solidFill>
                  <a:srgbClr val="00546B"/>
                </a:solidFill>
                <a:latin typeface="+mj-lt"/>
              </a:rPr>
              <a:t>Commands</a:t>
            </a:r>
            <a:endParaRPr kumimoji="1" lang="zh-CN" altLang="en-US" sz="2800" dirty="0">
              <a:solidFill>
                <a:srgbClr val="00546B"/>
              </a:solidFill>
              <a:latin typeface="+mj-lt"/>
            </a:endParaRPr>
          </a:p>
        </p:txBody>
      </p:sp>
      <p:sp>
        <p:nvSpPr>
          <p:cNvPr id="82" name="圆柱体 81">
            <a:extLst>
              <a:ext uri="{FF2B5EF4-FFF2-40B4-BE49-F238E27FC236}">
                <a16:creationId xmlns:a16="http://schemas.microsoft.com/office/drawing/2014/main" id="{6709DB13-EFA7-BD49-9BD7-CA378F676425}"/>
              </a:ext>
            </a:extLst>
          </p:cNvPr>
          <p:cNvSpPr/>
          <p:nvPr/>
        </p:nvSpPr>
        <p:spPr>
          <a:xfrm>
            <a:off x="11005102" y="5881853"/>
            <a:ext cx="586154" cy="363705"/>
          </a:xfrm>
          <a:prstGeom prst="can">
            <a:avLst/>
          </a:prstGeom>
          <a:solidFill>
            <a:srgbClr val="00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/>
              <a:t>Objects</a:t>
            </a:r>
            <a:endParaRPr kumimoji="1"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0735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5EBD556-EBE1-E848-BAC6-F2B99FFB9076}"/>
              </a:ext>
            </a:extLst>
          </p:cNvPr>
          <p:cNvGrpSpPr/>
          <p:nvPr/>
        </p:nvGrpSpPr>
        <p:grpSpPr>
          <a:xfrm>
            <a:off x="1753703" y="672351"/>
            <a:ext cx="586154" cy="5325035"/>
            <a:chOff x="1807491" y="-1201273"/>
            <a:chExt cx="586154" cy="532503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74BCDF6-DDB8-594E-9924-B203FEB20CD8}"/>
                </a:ext>
              </a:extLst>
            </p:cNvPr>
            <p:cNvGrpSpPr/>
            <p:nvPr/>
          </p:nvGrpSpPr>
          <p:grpSpPr>
            <a:xfrm>
              <a:off x="1807491" y="-1201273"/>
              <a:ext cx="586154" cy="5325035"/>
              <a:chOff x="3421365" y="-1201266"/>
              <a:chExt cx="586154" cy="5325035"/>
            </a:xfrm>
          </p:grpSpPr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ABA52C28-FA47-F649-96A8-7A54D3ECA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4442" y="-1201266"/>
                <a:ext cx="1" cy="5325035"/>
              </a:xfrm>
              <a:prstGeom prst="line">
                <a:avLst/>
              </a:prstGeom>
              <a:ln w="19050">
                <a:solidFill>
                  <a:srgbClr val="00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1EB6686-50EE-0C4F-BB66-6A4D78E8BCF6}"/>
                  </a:ext>
                </a:extLst>
              </p:cNvPr>
              <p:cNvGrpSpPr/>
              <p:nvPr/>
            </p:nvGrpSpPr>
            <p:grpSpPr>
              <a:xfrm>
                <a:off x="3421365" y="2942137"/>
                <a:ext cx="586154" cy="586154"/>
                <a:chOff x="3563815" y="4697046"/>
                <a:chExt cx="586154" cy="586154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E937AC94-A175-3846-B339-8D1CAB47955B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0054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55FF6932-5F0C-B345-8449-2E371B079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26138" y="4814997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F409A0-5666-1642-B723-1259D724741A}"/>
                </a:ext>
              </a:extLst>
            </p:cNvPr>
            <p:cNvSpPr txBox="1"/>
            <p:nvPr/>
          </p:nvSpPr>
          <p:spPr>
            <a:xfrm>
              <a:off x="1858573" y="3549782"/>
              <a:ext cx="498855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Stash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7793BD-5CB1-5440-8A60-52AC862808B2}"/>
              </a:ext>
            </a:extLst>
          </p:cNvPr>
          <p:cNvGrpSpPr/>
          <p:nvPr/>
        </p:nvGrpSpPr>
        <p:grpSpPr>
          <a:xfrm>
            <a:off x="3643992" y="672351"/>
            <a:ext cx="829073" cy="5307108"/>
            <a:chOff x="3697780" y="-1201273"/>
            <a:chExt cx="829073" cy="530710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32C5252-F77C-E647-B8EA-53B8C6637691}"/>
                </a:ext>
              </a:extLst>
            </p:cNvPr>
            <p:cNvGrpSpPr/>
            <p:nvPr/>
          </p:nvGrpSpPr>
          <p:grpSpPr>
            <a:xfrm>
              <a:off x="3806046" y="-1201273"/>
              <a:ext cx="586154" cy="5307108"/>
              <a:chOff x="4519961" y="-1201268"/>
              <a:chExt cx="586154" cy="5307108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C1DA3D9E-9C00-9342-9539-75D0AEABD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504" y="-1201268"/>
                <a:ext cx="0" cy="5307108"/>
              </a:xfrm>
              <a:prstGeom prst="line">
                <a:avLst/>
              </a:prstGeom>
              <a:ln w="19050">
                <a:solidFill>
                  <a:srgbClr val="1F99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5A50B14A-5662-7443-8B04-BA5FEF864448}"/>
                  </a:ext>
                </a:extLst>
              </p:cNvPr>
              <p:cNvGrpSpPr/>
              <p:nvPr/>
            </p:nvGrpSpPr>
            <p:grpSpPr>
              <a:xfrm>
                <a:off x="4519961" y="2942137"/>
                <a:ext cx="586154" cy="586154"/>
                <a:chOff x="3563815" y="4697046"/>
                <a:chExt cx="586154" cy="586154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A7D5920-E5C5-6C40-97A2-7A8740DF2788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1F99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A8B19DC9-9EB3-7845-84E7-36D1763DC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27939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0BADD7C-9A47-F944-A069-2EB07C498017}"/>
                </a:ext>
              </a:extLst>
            </p:cNvPr>
            <p:cNvSpPr txBox="1"/>
            <p:nvPr/>
          </p:nvSpPr>
          <p:spPr>
            <a:xfrm>
              <a:off x="3697780" y="3549782"/>
              <a:ext cx="829073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Workspace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84F23D-0F42-3B40-9EEC-7D5F17575FB9}"/>
              </a:ext>
            </a:extLst>
          </p:cNvPr>
          <p:cNvGrpSpPr/>
          <p:nvPr/>
        </p:nvGrpSpPr>
        <p:grpSpPr>
          <a:xfrm>
            <a:off x="5624202" y="672351"/>
            <a:ext cx="889987" cy="5307108"/>
            <a:chOff x="5677990" y="-1201273"/>
            <a:chExt cx="889987" cy="530710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53949C3-6672-B541-893B-1060FEFFAB20}"/>
                </a:ext>
              </a:extLst>
            </p:cNvPr>
            <p:cNvGrpSpPr/>
            <p:nvPr/>
          </p:nvGrpSpPr>
          <p:grpSpPr>
            <a:xfrm>
              <a:off x="5795636" y="-1201273"/>
              <a:ext cx="586154" cy="5307108"/>
              <a:chOff x="5624155" y="-1201269"/>
              <a:chExt cx="586154" cy="5307108"/>
            </a:xfrm>
          </p:grpSpPr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8DD4D86E-DDE3-A54B-8BE6-614450054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381" y="-1201269"/>
                <a:ext cx="0" cy="5307108"/>
              </a:xfrm>
              <a:prstGeom prst="line">
                <a:avLst/>
              </a:prstGeom>
              <a:ln w="19050">
                <a:solidFill>
                  <a:srgbClr val="C8DF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A786160-3383-7B4B-8217-A0896BE8C330}"/>
                  </a:ext>
                </a:extLst>
              </p:cNvPr>
              <p:cNvGrpSpPr/>
              <p:nvPr/>
            </p:nvGrpSpPr>
            <p:grpSpPr>
              <a:xfrm>
                <a:off x="5624155" y="2942137"/>
                <a:ext cx="586154" cy="586154"/>
                <a:chOff x="3554850" y="4697046"/>
                <a:chExt cx="586154" cy="586154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D31A9DC6-0AF8-A540-A5D9-68D7F9C4EBED}"/>
                    </a:ext>
                  </a:extLst>
                </p:cNvPr>
                <p:cNvSpPr/>
                <p:nvPr/>
              </p:nvSpPr>
              <p:spPr>
                <a:xfrm>
                  <a:off x="3554850" y="4697046"/>
                  <a:ext cx="586154" cy="586154"/>
                </a:xfrm>
                <a:prstGeom prst="ellipse">
                  <a:avLst/>
                </a:prstGeom>
                <a:solidFill>
                  <a:srgbClr val="C8DF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6053CDCE-C59B-0846-8451-513F66EF2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18974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D3157C-3640-2445-BA60-6FED9C724035}"/>
                </a:ext>
              </a:extLst>
            </p:cNvPr>
            <p:cNvSpPr txBox="1"/>
            <p:nvPr/>
          </p:nvSpPr>
          <p:spPr>
            <a:xfrm>
              <a:off x="5677990" y="3549782"/>
              <a:ext cx="889987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Index/Stage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479AD2-A360-B246-82D5-A603BD9BC871}"/>
              </a:ext>
            </a:extLst>
          </p:cNvPr>
          <p:cNvGrpSpPr/>
          <p:nvPr/>
        </p:nvGrpSpPr>
        <p:grpSpPr>
          <a:xfrm>
            <a:off x="7462000" y="672351"/>
            <a:ext cx="1149674" cy="5325035"/>
            <a:chOff x="7515788" y="-1201273"/>
            <a:chExt cx="1149674" cy="532503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B3295E4-F856-CF40-8B81-5A5C85566FB5}"/>
                </a:ext>
              </a:extLst>
            </p:cNvPr>
            <p:cNvGrpSpPr/>
            <p:nvPr/>
          </p:nvGrpSpPr>
          <p:grpSpPr>
            <a:xfrm>
              <a:off x="7803156" y="-1201273"/>
              <a:ext cx="586154" cy="5325035"/>
              <a:chOff x="6703701" y="-1201270"/>
              <a:chExt cx="586154" cy="5325035"/>
            </a:xfrm>
          </p:grpSpPr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94729DE6-1BFB-8544-AC00-C93323132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2996" y="-1201270"/>
                <a:ext cx="0" cy="5325035"/>
              </a:xfrm>
              <a:prstGeom prst="line">
                <a:avLst/>
              </a:prstGeom>
              <a:ln w="19050">
                <a:solidFill>
                  <a:srgbClr val="E6E4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E8E909D-9944-D546-ABFA-384447DD8527}"/>
                  </a:ext>
                </a:extLst>
              </p:cNvPr>
              <p:cNvGrpSpPr/>
              <p:nvPr/>
            </p:nvGrpSpPr>
            <p:grpSpPr>
              <a:xfrm>
                <a:off x="6703701" y="2942776"/>
                <a:ext cx="586154" cy="586154"/>
                <a:chOff x="3563815" y="4697046"/>
                <a:chExt cx="586154" cy="586154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63D36A6F-A6EC-2B4F-95AA-D79A814E9F1B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E6E4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52A77A4F-2442-E645-AE99-9C67BF93C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27939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B5DADDE-9C6A-2349-86FD-4FB4659F70DB}"/>
                </a:ext>
              </a:extLst>
            </p:cNvPr>
            <p:cNvSpPr txBox="1"/>
            <p:nvPr/>
          </p:nvSpPr>
          <p:spPr>
            <a:xfrm>
              <a:off x="7515788" y="3549782"/>
              <a:ext cx="1149674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Local</a:t>
              </a:r>
              <a:r>
                <a:rPr kumimoji="1" lang="zh-CN" altLang="en-US" sz="10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000" b="1" dirty="0">
                  <a:solidFill>
                    <a:srgbClr val="00546B"/>
                  </a:solidFill>
                </a:rPr>
                <a:t>Repository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E9D95F-227F-8041-91DC-767432CB4646}"/>
              </a:ext>
            </a:extLst>
          </p:cNvPr>
          <p:cNvGrpSpPr/>
          <p:nvPr/>
        </p:nvGrpSpPr>
        <p:grpSpPr>
          <a:xfrm>
            <a:off x="9404290" y="672351"/>
            <a:ext cx="1303562" cy="5325035"/>
            <a:chOff x="9458078" y="-1201273"/>
            <a:chExt cx="1303562" cy="532503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CF42006-F6F2-B943-BA60-29B12418611C}"/>
                </a:ext>
              </a:extLst>
            </p:cNvPr>
            <p:cNvGrpSpPr/>
            <p:nvPr/>
          </p:nvGrpSpPr>
          <p:grpSpPr>
            <a:xfrm>
              <a:off x="9801711" y="-1201273"/>
              <a:ext cx="586154" cy="5325035"/>
              <a:chOff x="7771794" y="-1201270"/>
              <a:chExt cx="586154" cy="5325035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24F4C981-10FD-E143-9218-7CEFC2E91D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1981" y="-1201270"/>
                <a:ext cx="0" cy="5325035"/>
              </a:xfrm>
              <a:prstGeom prst="line">
                <a:avLst/>
              </a:prstGeom>
              <a:ln w="19050">
                <a:solidFill>
                  <a:srgbClr val="FF88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CB37306-7C46-F649-932D-0D928A9CB801}"/>
                  </a:ext>
                </a:extLst>
              </p:cNvPr>
              <p:cNvGrpSpPr/>
              <p:nvPr/>
            </p:nvGrpSpPr>
            <p:grpSpPr>
              <a:xfrm>
                <a:off x="7771794" y="2942137"/>
                <a:ext cx="586154" cy="586154"/>
                <a:chOff x="3563815" y="4697046"/>
                <a:chExt cx="586154" cy="586154"/>
              </a:xfrm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B82D6917-C4EF-3D49-BF3B-35476BFE6211}"/>
                    </a:ext>
                  </a:extLst>
                </p:cNvPr>
                <p:cNvSpPr/>
                <p:nvPr/>
              </p:nvSpPr>
              <p:spPr>
                <a:xfrm>
                  <a:off x="3563815" y="4697046"/>
                  <a:ext cx="586154" cy="586154"/>
                </a:xfrm>
                <a:prstGeom prst="ellipse">
                  <a:avLst/>
                </a:prstGeom>
                <a:solidFill>
                  <a:srgbClr val="FF8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8E30D353-A8D8-7848-A41D-51EC1DBEB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27939" y="4812784"/>
                  <a:ext cx="257906" cy="354677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64939DC-D396-C446-BD14-4DEC0205088C}"/>
                </a:ext>
              </a:extLst>
            </p:cNvPr>
            <p:cNvSpPr txBox="1"/>
            <p:nvPr/>
          </p:nvSpPr>
          <p:spPr>
            <a:xfrm>
              <a:off x="9458078" y="3549782"/>
              <a:ext cx="1303562" cy="24622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rgbClr val="00546B"/>
                  </a:solidFill>
                </a:rPr>
                <a:t>Remote</a:t>
              </a:r>
              <a:r>
                <a:rPr kumimoji="1" lang="zh-CN" altLang="en-US" sz="10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000" b="1" dirty="0">
                  <a:solidFill>
                    <a:srgbClr val="00546B"/>
                  </a:solidFill>
                </a:rPr>
                <a:t>Repository</a:t>
              </a: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423C962-F3FA-3E42-91B8-7A70F427467E}"/>
              </a:ext>
            </a:extLst>
          </p:cNvPr>
          <p:cNvCxnSpPr>
            <a:cxnSpLocks/>
          </p:cNvCxnSpPr>
          <p:nvPr/>
        </p:nvCxnSpPr>
        <p:spPr>
          <a:xfrm>
            <a:off x="1201271" y="2456327"/>
            <a:ext cx="9506581" cy="0"/>
          </a:xfrm>
          <a:prstGeom prst="line">
            <a:avLst/>
          </a:prstGeom>
          <a:ln w="19050">
            <a:solidFill>
              <a:schemeClr val="accent1">
                <a:alpha val="5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185501C-C330-FF47-8B54-C320A36032AE}"/>
              </a:ext>
            </a:extLst>
          </p:cNvPr>
          <p:cNvGrpSpPr/>
          <p:nvPr/>
        </p:nvGrpSpPr>
        <p:grpSpPr>
          <a:xfrm>
            <a:off x="2173932" y="1391004"/>
            <a:ext cx="7758889" cy="913943"/>
            <a:chOff x="2242411" y="1912448"/>
            <a:chExt cx="7758889" cy="913943"/>
          </a:xfrm>
        </p:grpSpPr>
        <p:sp>
          <p:nvSpPr>
            <p:cNvPr id="52" name="五边形 51">
              <a:extLst>
                <a:ext uri="{FF2B5EF4-FFF2-40B4-BE49-F238E27FC236}">
                  <a16:creationId xmlns:a16="http://schemas.microsoft.com/office/drawing/2014/main" id="{FF5AAAF9-DF5F-FD45-BA8E-3411198A2128}"/>
                </a:ext>
              </a:extLst>
            </p:cNvPr>
            <p:cNvSpPr/>
            <p:nvPr/>
          </p:nvSpPr>
          <p:spPr>
            <a:xfrm>
              <a:off x="2242411" y="2610726"/>
              <a:ext cx="1776114" cy="215665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stash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apply</a:t>
              </a:r>
              <a:endParaRPr kumimoji="1" lang="zh-CN" altLang="en-US" sz="1100" b="1" dirty="0"/>
            </a:p>
          </p:txBody>
        </p:sp>
        <p:sp>
          <p:nvSpPr>
            <p:cNvPr id="53" name="五边形 52">
              <a:extLst>
                <a:ext uri="{FF2B5EF4-FFF2-40B4-BE49-F238E27FC236}">
                  <a16:creationId xmlns:a16="http://schemas.microsoft.com/office/drawing/2014/main" id="{0817574F-41D3-F749-A5CF-EBAF9E732006}"/>
                </a:ext>
              </a:extLst>
            </p:cNvPr>
            <p:cNvSpPr/>
            <p:nvPr/>
          </p:nvSpPr>
          <p:spPr>
            <a:xfrm>
              <a:off x="4240432" y="2610725"/>
              <a:ext cx="1776114" cy="213697"/>
            </a:xfrm>
            <a:prstGeom prst="homePlate">
              <a:avLst>
                <a:gd name="adj" fmla="val 151846"/>
              </a:avLst>
            </a:prstGeom>
            <a:solidFill>
              <a:srgbClr val="C8DF49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add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4" name="五边形 53">
              <a:extLst>
                <a:ext uri="{FF2B5EF4-FFF2-40B4-BE49-F238E27FC236}">
                  <a16:creationId xmlns:a16="http://schemas.microsoft.com/office/drawing/2014/main" id="{8BFF0062-5921-AA42-8158-01FBF6633490}"/>
                </a:ext>
              </a:extLst>
            </p:cNvPr>
            <p:cNvSpPr/>
            <p:nvPr/>
          </p:nvSpPr>
          <p:spPr>
            <a:xfrm>
              <a:off x="6219199" y="2618098"/>
              <a:ext cx="1776114" cy="201649"/>
            </a:xfrm>
            <a:prstGeom prst="homePlate">
              <a:avLst>
                <a:gd name="adj" fmla="val 151846"/>
              </a:avLst>
            </a:prstGeom>
            <a:solidFill>
              <a:srgbClr val="E4E122"/>
            </a:solidFill>
            <a:ln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commit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5" name="五边形 54">
              <a:extLst>
                <a:ext uri="{FF2B5EF4-FFF2-40B4-BE49-F238E27FC236}">
                  <a16:creationId xmlns:a16="http://schemas.microsoft.com/office/drawing/2014/main" id="{CB156EA0-F0A8-0B41-9651-2D5891DAEB4F}"/>
                </a:ext>
              </a:extLst>
            </p:cNvPr>
            <p:cNvSpPr/>
            <p:nvPr/>
          </p:nvSpPr>
          <p:spPr>
            <a:xfrm>
              <a:off x="4251162" y="2264928"/>
              <a:ext cx="3744148" cy="200340"/>
            </a:xfrm>
            <a:prstGeom prst="homePlate">
              <a:avLst>
                <a:gd name="adj" fmla="val 151846"/>
              </a:avLst>
            </a:prstGeom>
            <a:solidFill>
              <a:srgbClr val="E6E41E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commit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-a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6" name="五边形 55">
              <a:extLst>
                <a:ext uri="{FF2B5EF4-FFF2-40B4-BE49-F238E27FC236}">
                  <a16:creationId xmlns:a16="http://schemas.microsoft.com/office/drawing/2014/main" id="{B351568F-6506-EB4D-9040-4D923BCEDCB2}"/>
                </a:ext>
              </a:extLst>
            </p:cNvPr>
            <p:cNvSpPr/>
            <p:nvPr/>
          </p:nvSpPr>
          <p:spPr>
            <a:xfrm>
              <a:off x="4251163" y="1912448"/>
              <a:ext cx="1776114" cy="200341"/>
            </a:xfrm>
            <a:prstGeom prst="homePlate">
              <a:avLst>
                <a:gd name="adj" fmla="val 151846"/>
              </a:avLst>
            </a:prstGeom>
            <a:solidFill>
              <a:srgbClr val="C8DF49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rm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/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546B"/>
                  </a:solidFill>
                </a:rPr>
                <a:t>mv</a:t>
              </a:r>
              <a:endParaRPr kumimoji="1" lang="zh-CN" altLang="en-US" sz="1100" b="1" dirty="0">
                <a:solidFill>
                  <a:srgbClr val="00546B"/>
                </a:solidFill>
              </a:endParaRPr>
            </a:p>
          </p:txBody>
        </p:sp>
        <p:sp>
          <p:nvSpPr>
            <p:cNvPr id="57" name="五边形 56">
              <a:extLst>
                <a:ext uri="{FF2B5EF4-FFF2-40B4-BE49-F238E27FC236}">
                  <a16:creationId xmlns:a16="http://schemas.microsoft.com/office/drawing/2014/main" id="{37DBB1CB-EC3F-B847-BC87-01F556C46972}"/>
                </a:ext>
              </a:extLst>
            </p:cNvPr>
            <p:cNvSpPr/>
            <p:nvPr/>
          </p:nvSpPr>
          <p:spPr>
            <a:xfrm>
              <a:off x="8225186" y="2610726"/>
              <a:ext cx="1776114" cy="209022"/>
            </a:xfrm>
            <a:prstGeom prst="homePlate">
              <a:avLst>
                <a:gd name="adj" fmla="val 151846"/>
              </a:avLst>
            </a:prstGeom>
            <a:solidFill>
              <a:srgbClr val="FF8800"/>
            </a:solidFill>
            <a:ln w="3175" cap="rnd">
              <a:noFill/>
              <a:round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tx1"/>
                  </a:solidFill>
                </a:rPr>
                <a:t>push</a:t>
              </a:r>
              <a:endParaRPr kumimoji="1" lang="zh-CN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FC61970-41C4-3547-AE9F-B3A3751CF91A}"/>
              </a:ext>
            </a:extLst>
          </p:cNvPr>
          <p:cNvGrpSpPr/>
          <p:nvPr/>
        </p:nvGrpSpPr>
        <p:grpSpPr>
          <a:xfrm>
            <a:off x="2102831" y="2537579"/>
            <a:ext cx="7785185" cy="1979479"/>
            <a:chOff x="2154853" y="3859687"/>
            <a:chExt cx="7785185" cy="1979479"/>
          </a:xfrm>
        </p:grpSpPr>
        <p:sp>
          <p:nvSpPr>
            <p:cNvPr id="59" name="五边形 58">
              <a:extLst>
                <a:ext uri="{FF2B5EF4-FFF2-40B4-BE49-F238E27FC236}">
                  <a16:creationId xmlns:a16="http://schemas.microsoft.com/office/drawing/2014/main" id="{13862BC8-578E-4440-A656-CFEBD1D215A4}"/>
                </a:ext>
              </a:extLst>
            </p:cNvPr>
            <p:cNvSpPr/>
            <p:nvPr/>
          </p:nvSpPr>
          <p:spPr>
            <a:xfrm rot="10800000" flipV="1">
              <a:off x="2154853" y="3859687"/>
              <a:ext cx="1801893" cy="215665"/>
            </a:xfrm>
            <a:prstGeom prst="homePlate">
              <a:avLst>
                <a:gd name="adj" fmla="val 151846"/>
              </a:avLst>
            </a:prstGeom>
            <a:solidFill>
              <a:srgbClr val="00546B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stash</a:t>
              </a:r>
              <a:endParaRPr kumimoji="1" lang="zh-CN" altLang="en-US" sz="1100" b="1" dirty="0"/>
            </a:p>
          </p:txBody>
        </p:sp>
        <p:sp>
          <p:nvSpPr>
            <p:cNvPr id="60" name="五边形 59">
              <a:extLst>
                <a:ext uri="{FF2B5EF4-FFF2-40B4-BE49-F238E27FC236}">
                  <a16:creationId xmlns:a16="http://schemas.microsoft.com/office/drawing/2014/main" id="{627FDAB5-9BC7-8049-8CD6-972B39510169}"/>
                </a:ext>
              </a:extLst>
            </p:cNvPr>
            <p:cNvSpPr/>
            <p:nvPr/>
          </p:nvSpPr>
          <p:spPr>
            <a:xfrm rot="10800000" flipV="1">
              <a:off x="4178652" y="3863193"/>
              <a:ext cx="5761385" cy="209022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pull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/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reset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–hard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remote/branch</a:t>
              </a:r>
              <a:r>
                <a:rPr kumimoji="1" lang="zh-CN" altLang="en-US" sz="1100" b="1" dirty="0"/>
                <a:t> </a:t>
              </a:r>
            </a:p>
          </p:txBody>
        </p:sp>
        <p:sp>
          <p:nvSpPr>
            <p:cNvPr id="61" name="五边形 60">
              <a:extLst>
                <a:ext uri="{FF2B5EF4-FFF2-40B4-BE49-F238E27FC236}">
                  <a16:creationId xmlns:a16="http://schemas.microsoft.com/office/drawing/2014/main" id="{5CE86FA2-8372-4D4D-9043-CB503919A686}"/>
                </a:ext>
              </a:extLst>
            </p:cNvPr>
            <p:cNvSpPr/>
            <p:nvPr/>
          </p:nvSpPr>
          <p:spPr>
            <a:xfrm rot="10800000" flipV="1">
              <a:off x="8138145" y="4225155"/>
              <a:ext cx="1801893" cy="209024"/>
            </a:xfrm>
            <a:prstGeom prst="homePlate">
              <a:avLst>
                <a:gd name="adj" fmla="val 151846"/>
              </a:avLst>
            </a:prstGeom>
            <a:solidFill>
              <a:srgbClr val="E6E41E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tx1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tx1"/>
                  </a:solidFill>
                </a:rPr>
                <a:t>fetch</a:t>
              </a:r>
              <a:endParaRPr kumimoji="1"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205AB9D6-D400-6242-B6D1-BFE43A000215}"/>
                </a:ext>
              </a:extLst>
            </p:cNvPr>
            <p:cNvSpPr/>
            <p:nvPr/>
          </p:nvSpPr>
          <p:spPr>
            <a:xfrm rot="10800000" flipV="1">
              <a:off x="4187621" y="4227126"/>
              <a:ext cx="3779656" cy="195124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merge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/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rebase</a:t>
              </a:r>
              <a:endParaRPr kumimoji="1" lang="zh-CN" altLang="en-US" sz="1100" b="1" dirty="0"/>
            </a:p>
          </p:txBody>
        </p:sp>
        <p:sp>
          <p:nvSpPr>
            <p:cNvPr id="63" name="五边形 62">
              <a:extLst>
                <a:ext uri="{FF2B5EF4-FFF2-40B4-BE49-F238E27FC236}">
                  <a16:creationId xmlns:a16="http://schemas.microsoft.com/office/drawing/2014/main" id="{B2AE96CA-29DC-914E-9D43-0E4A23CBFA5A}"/>
                </a:ext>
              </a:extLst>
            </p:cNvPr>
            <p:cNvSpPr/>
            <p:nvPr/>
          </p:nvSpPr>
          <p:spPr>
            <a:xfrm rot="10800000" flipV="1">
              <a:off x="4187621" y="4558791"/>
              <a:ext cx="1801893" cy="195125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chemeClr val="bg1"/>
                  </a:solidFill>
                </a:rPr>
                <a:t>git</a:t>
              </a:r>
              <a:r>
                <a:rPr kumimoji="1" lang="zh-CN" altLang="en-US" sz="11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bg1"/>
                  </a:solidFill>
                </a:rPr>
                <a:t>checkout</a:t>
              </a:r>
              <a:endParaRPr kumimoji="1"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五边形 63">
              <a:extLst>
                <a:ext uri="{FF2B5EF4-FFF2-40B4-BE49-F238E27FC236}">
                  <a16:creationId xmlns:a16="http://schemas.microsoft.com/office/drawing/2014/main" id="{3FC06D40-DB15-E744-94B3-3B948E6E1A38}"/>
                </a:ext>
              </a:extLst>
            </p:cNvPr>
            <p:cNvSpPr/>
            <p:nvPr/>
          </p:nvSpPr>
          <p:spPr>
            <a:xfrm rot="10800000" flipV="1">
              <a:off x="6170353" y="4564327"/>
              <a:ext cx="1801893" cy="195125"/>
            </a:xfrm>
            <a:prstGeom prst="homePlate">
              <a:avLst>
                <a:gd name="adj" fmla="val 151846"/>
              </a:avLst>
            </a:prstGeom>
            <a:solidFill>
              <a:srgbClr val="C8DF49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8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800" b="1" dirty="0">
                  <a:solidFill>
                    <a:srgbClr val="00546B"/>
                  </a:solidFill>
                </a:rPr>
                <a:t>reset</a:t>
              </a:r>
              <a:r>
                <a:rPr kumimoji="1" lang="zh-CN" altLang="en-US" sz="8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800" b="1" dirty="0">
                  <a:solidFill>
                    <a:srgbClr val="00546B"/>
                  </a:solidFill>
                </a:rPr>
                <a:t>–soft</a:t>
              </a:r>
              <a:r>
                <a:rPr kumimoji="1" lang="zh-CN" altLang="en-US" sz="8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800" b="1" dirty="0">
                  <a:solidFill>
                    <a:srgbClr val="00546B"/>
                  </a:solidFill>
                </a:rPr>
                <a:t>|</a:t>
              </a:r>
              <a:r>
                <a:rPr kumimoji="1" lang="zh-CN" altLang="en-US" sz="8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800" b="1" dirty="0">
                  <a:solidFill>
                    <a:srgbClr val="00546B"/>
                  </a:solidFill>
                </a:rPr>
                <a:t>git</a:t>
              </a:r>
              <a:r>
                <a:rPr kumimoji="1" lang="zh-CN" altLang="en-US" sz="8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800" b="1" dirty="0">
                  <a:solidFill>
                    <a:srgbClr val="00546B"/>
                  </a:solidFill>
                </a:rPr>
                <a:t>reset</a:t>
              </a:r>
              <a:r>
                <a:rPr kumimoji="1" lang="zh-CN" altLang="en-US" sz="800" b="1" dirty="0">
                  <a:solidFill>
                    <a:srgbClr val="00546B"/>
                  </a:solidFill>
                </a:rPr>
                <a:t> </a:t>
              </a:r>
              <a:r>
                <a:rPr kumimoji="1" lang="en-US" altLang="zh-CN" sz="800" b="1" dirty="0">
                  <a:solidFill>
                    <a:srgbClr val="00546B"/>
                  </a:solidFill>
                </a:rPr>
                <a:t>HEAD</a:t>
              </a:r>
              <a:endParaRPr kumimoji="1" lang="zh-CN" altLang="en-US" sz="800" b="1" dirty="0">
                <a:solidFill>
                  <a:srgbClr val="00546B"/>
                </a:solidFill>
              </a:endParaRPr>
            </a:p>
          </p:txBody>
        </p:sp>
        <p:sp>
          <p:nvSpPr>
            <p:cNvPr id="65" name="五边形 64">
              <a:extLst>
                <a:ext uri="{FF2B5EF4-FFF2-40B4-BE49-F238E27FC236}">
                  <a16:creationId xmlns:a16="http://schemas.microsoft.com/office/drawing/2014/main" id="{48BCE574-7606-934C-BB06-99D74809D641}"/>
                </a:ext>
              </a:extLst>
            </p:cNvPr>
            <p:cNvSpPr/>
            <p:nvPr/>
          </p:nvSpPr>
          <p:spPr>
            <a:xfrm rot="10800000" flipV="1">
              <a:off x="4198208" y="4883929"/>
              <a:ext cx="3779656" cy="195125"/>
            </a:xfrm>
            <a:prstGeom prst="homePlate">
              <a:avLst>
                <a:gd name="adj" fmla="val 151846"/>
              </a:avLst>
            </a:prstGeom>
            <a:solidFill>
              <a:srgbClr val="1F9983"/>
            </a:solidFill>
            <a:ln w="3175" cap="sq">
              <a:noFill/>
              <a:miter lim="800000"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checkout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HEAD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/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git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reset</a:t>
              </a:r>
              <a:r>
                <a:rPr kumimoji="1" lang="zh-CN" altLang="en-US" sz="1100" b="1" dirty="0"/>
                <a:t> </a:t>
              </a:r>
              <a:r>
                <a:rPr kumimoji="1" lang="en-US" altLang="zh-CN" sz="1100" b="1" dirty="0"/>
                <a:t>--hard</a:t>
              </a:r>
              <a:endParaRPr kumimoji="1" lang="zh-CN" altLang="en-US" sz="1100" b="1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22F00E5-9BD3-B54C-838D-D72C27207E36}"/>
                </a:ext>
              </a:extLst>
            </p:cNvPr>
            <p:cNvGrpSpPr/>
            <p:nvPr/>
          </p:nvGrpSpPr>
          <p:grpSpPr>
            <a:xfrm>
              <a:off x="4174597" y="5297486"/>
              <a:ext cx="3792679" cy="463372"/>
              <a:chOff x="4174597" y="5297486"/>
              <a:chExt cx="3792679" cy="463372"/>
            </a:xfrm>
          </p:grpSpPr>
          <p:sp>
            <p:nvSpPr>
              <p:cNvPr id="68" name="左右箭头 67">
                <a:extLst>
                  <a:ext uri="{FF2B5EF4-FFF2-40B4-BE49-F238E27FC236}">
                    <a16:creationId xmlns:a16="http://schemas.microsoft.com/office/drawing/2014/main" id="{D0492E5B-501D-DB45-89D1-9B7FF6D6692F}"/>
                  </a:ext>
                </a:extLst>
              </p:cNvPr>
              <p:cNvSpPr/>
              <p:nvPr/>
            </p:nvSpPr>
            <p:spPr>
              <a:xfrm>
                <a:off x="4195728" y="5297486"/>
                <a:ext cx="1801894" cy="181681"/>
              </a:xfrm>
              <a:prstGeom prst="leftRightArrow">
                <a:avLst>
                  <a:gd name="adj1" fmla="val 100000"/>
                  <a:gd name="adj2" fmla="val 14354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/>
                  <a:t>git</a:t>
                </a:r>
                <a:r>
                  <a:rPr kumimoji="1" lang="zh-CN" altLang="en-US" sz="1200" dirty="0"/>
                  <a:t> </a:t>
                </a:r>
                <a:r>
                  <a:rPr kumimoji="1" lang="en-US" altLang="zh-CN" sz="1200" dirty="0"/>
                  <a:t>diff</a:t>
                </a:r>
                <a:endParaRPr kumimoji="1" lang="zh-CN" altLang="en-US" sz="1200" dirty="0"/>
              </a:p>
            </p:txBody>
          </p:sp>
          <p:sp>
            <p:nvSpPr>
              <p:cNvPr id="69" name="左右箭头 68">
                <a:extLst>
                  <a:ext uri="{FF2B5EF4-FFF2-40B4-BE49-F238E27FC236}">
                    <a16:creationId xmlns:a16="http://schemas.microsoft.com/office/drawing/2014/main" id="{96203069-12BB-B445-B5C0-8D0A3EDE4E24}"/>
                  </a:ext>
                </a:extLst>
              </p:cNvPr>
              <p:cNvSpPr/>
              <p:nvPr/>
            </p:nvSpPr>
            <p:spPr>
              <a:xfrm>
                <a:off x="4174597" y="5590249"/>
                <a:ext cx="3792679" cy="170609"/>
              </a:xfrm>
              <a:prstGeom prst="leftRightArrow">
                <a:avLst>
                  <a:gd name="adj1" fmla="val 100000"/>
                  <a:gd name="adj2" fmla="val 14354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git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diff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HEAD</a:t>
                </a:r>
                <a:endParaRPr kumimoji="1" lang="zh-CN" altLang="en-US" sz="1100" dirty="0"/>
              </a:p>
            </p:txBody>
          </p:sp>
          <p:sp>
            <p:nvSpPr>
              <p:cNvPr id="70" name="左右箭头 69">
                <a:extLst>
                  <a:ext uri="{FF2B5EF4-FFF2-40B4-BE49-F238E27FC236}">
                    <a16:creationId xmlns:a16="http://schemas.microsoft.com/office/drawing/2014/main" id="{B95B7055-C31A-6442-8B16-58266621E82C}"/>
                  </a:ext>
                </a:extLst>
              </p:cNvPr>
              <p:cNvSpPr/>
              <p:nvPr/>
            </p:nvSpPr>
            <p:spPr>
              <a:xfrm>
                <a:off x="6152449" y="5308558"/>
                <a:ext cx="1807268" cy="170609"/>
              </a:xfrm>
              <a:prstGeom prst="leftRightArrow">
                <a:avLst>
                  <a:gd name="adj1" fmla="val 100000"/>
                  <a:gd name="adj2" fmla="val 12478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/>
                  <a:t>git</a:t>
                </a:r>
                <a:r>
                  <a:rPr kumimoji="1" lang="zh-CN" altLang="en-US" sz="800" dirty="0"/>
                  <a:t> </a:t>
                </a:r>
                <a:r>
                  <a:rPr kumimoji="1" lang="en-US" altLang="zh-CN" sz="800" dirty="0"/>
                  <a:t>diff</a:t>
                </a:r>
                <a:r>
                  <a:rPr kumimoji="1" lang="zh-CN" altLang="en-US" sz="800" dirty="0"/>
                  <a:t> </a:t>
                </a:r>
                <a:r>
                  <a:rPr kumimoji="1" lang="en-US" altLang="zh-CN" sz="800" dirty="0"/>
                  <a:t>–staged/cached</a:t>
                </a:r>
                <a:endParaRPr kumimoji="1" lang="zh-CN" altLang="en-US" sz="800" dirty="0"/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22CD84-FE8D-6B42-AEDE-E803BD218F26}"/>
                </a:ext>
              </a:extLst>
            </p:cNvPr>
            <p:cNvSpPr/>
            <p:nvPr/>
          </p:nvSpPr>
          <p:spPr>
            <a:xfrm>
              <a:off x="4174597" y="5240112"/>
              <a:ext cx="3872159" cy="599054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E1AC940D-30CB-D240-81AF-0040D86FDB93}"/>
              </a:ext>
            </a:extLst>
          </p:cNvPr>
          <p:cNvSpPr txBox="1"/>
          <p:nvPr/>
        </p:nvSpPr>
        <p:spPr>
          <a:xfrm>
            <a:off x="1254722" y="504940"/>
            <a:ext cx="972721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00546B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Git</a:t>
            </a:r>
            <a:r>
              <a:rPr kumimoji="1" lang="zh-CN" altLang="en-US" sz="3200" b="1" dirty="0">
                <a:solidFill>
                  <a:srgbClr val="00546B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kumimoji="1" lang="en-US" altLang="zh-CN" sz="3200" dirty="0">
                <a:solidFill>
                  <a:srgbClr val="00546B"/>
                </a:solidFill>
                <a:latin typeface="+mj-lt"/>
              </a:rPr>
              <a:t>Data</a:t>
            </a:r>
            <a:r>
              <a:rPr kumimoji="1" lang="zh-CN" altLang="en-US" sz="3200" dirty="0">
                <a:solidFill>
                  <a:srgbClr val="00546B"/>
                </a:solidFill>
                <a:latin typeface="+mj-lt"/>
              </a:rPr>
              <a:t> </a:t>
            </a:r>
            <a:r>
              <a:rPr kumimoji="1" lang="en-US" altLang="zh-CN" sz="3200" dirty="0">
                <a:solidFill>
                  <a:srgbClr val="00546B"/>
                </a:solidFill>
                <a:latin typeface="+mj-lt"/>
              </a:rPr>
              <a:t>Transfer</a:t>
            </a:r>
            <a:r>
              <a:rPr kumimoji="1" lang="zh-CN" altLang="en-US" sz="3200" dirty="0">
                <a:solidFill>
                  <a:srgbClr val="00546B"/>
                </a:solidFill>
                <a:latin typeface="+mj-lt"/>
              </a:rPr>
              <a:t> </a:t>
            </a:r>
            <a:r>
              <a:rPr kumimoji="1" lang="en-US" altLang="zh-CN" sz="3200" dirty="0">
                <a:solidFill>
                  <a:srgbClr val="00546B"/>
                </a:solidFill>
                <a:latin typeface="+mj-lt"/>
              </a:rPr>
              <a:t>Commands</a:t>
            </a:r>
            <a:endParaRPr kumimoji="1" lang="zh-CN" altLang="en-US" sz="3200" dirty="0">
              <a:solidFill>
                <a:srgbClr val="00546B"/>
              </a:solidFill>
              <a:latin typeface="+mj-lt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CA5A145C-6768-AF4D-BEFE-88D149A3A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34762" b="42473"/>
          <a:stretch/>
        </p:blipFill>
        <p:spPr>
          <a:xfrm rot="19892478">
            <a:off x="4171092" y="2533631"/>
            <a:ext cx="3657600" cy="743490"/>
          </a:xfrm>
          <a:prstGeom prst="rect">
            <a:avLst/>
          </a:prstGeom>
        </p:spPr>
      </p:pic>
      <p:sp>
        <p:nvSpPr>
          <p:cNvPr id="77" name="圆柱体 76">
            <a:extLst>
              <a:ext uri="{FF2B5EF4-FFF2-40B4-BE49-F238E27FC236}">
                <a16:creationId xmlns:a16="http://schemas.microsoft.com/office/drawing/2014/main" id="{60B7AD9C-27C0-7D47-970F-BBFF873DA501}"/>
              </a:ext>
            </a:extLst>
          </p:cNvPr>
          <p:cNvSpPr/>
          <p:nvPr/>
        </p:nvSpPr>
        <p:spPr>
          <a:xfrm>
            <a:off x="6609030" y="5738722"/>
            <a:ext cx="913987" cy="442572"/>
          </a:xfrm>
          <a:prstGeom prst="can">
            <a:avLst>
              <a:gd name="adj" fmla="val 29524"/>
            </a:avLst>
          </a:prstGeom>
          <a:solidFill>
            <a:srgbClr val="00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/>
              <a:t>Objects</a:t>
            </a:r>
            <a:endParaRPr kumimoji="1" lang="zh-CN" altLang="en-US" sz="900" b="1" dirty="0"/>
          </a:p>
        </p:txBody>
      </p:sp>
      <p:sp>
        <p:nvSpPr>
          <p:cNvPr id="78" name="圆角右箭头 77">
            <a:extLst>
              <a:ext uri="{FF2B5EF4-FFF2-40B4-BE49-F238E27FC236}">
                <a16:creationId xmlns:a16="http://schemas.microsoft.com/office/drawing/2014/main" id="{8FE69ECF-7C47-204F-A44D-3D1CCFE50280}"/>
              </a:ext>
            </a:extLst>
          </p:cNvPr>
          <p:cNvSpPr/>
          <p:nvPr/>
        </p:nvSpPr>
        <p:spPr>
          <a:xfrm rot="10800000">
            <a:off x="7526291" y="5815706"/>
            <a:ext cx="522317" cy="246221"/>
          </a:xfrm>
          <a:prstGeom prst="bentArrow">
            <a:avLst>
              <a:gd name="adj1" fmla="val 7634"/>
              <a:gd name="adj2" fmla="val 10705"/>
              <a:gd name="adj3" fmla="val 28888"/>
              <a:gd name="adj4" fmla="val 262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圆角右箭头 79">
            <a:extLst>
              <a:ext uri="{FF2B5EF4-FFF2-40B4-BE49-F238E27FC236}">
                <a16:creationId xmlns:a16="http://schemas.microsoft.com/office/drawing/2014/main" id="{EA6C137B-F8C4-7042-A179-49EA83076E9D}"/>
              </a:ext>
            </a:extLst>
          </p:cNvPr>
          <p:cNvSpPr/>
          <p:nvPr/>
        </p:nvSpPr>
        <p:spPr>
          <a:xfrm flipV="1">
            <a:off x="6027807" y="5859292"/>
            <a:ext cx="574549" cy="201432"/>
          </a:xfrm>
          <a:prstGeom prst="bentArrow">
            <a:avLst>
              <a:gd name="adj1" fmla="val 7634"/>
              <a:gd name="adj2" fmla="val 10705"/>
              <a:gd name="adj3" fmla="val 28888"/>
              <a:gd name="adj4" fmla="val 262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4FAF376D-5A41-F847-93D7-A17888C76AE4}"/>
              </a:ext>
            </a:extLst>
          </p:cNvPr>
          <p:cNvGrpSpPr/>
          <p:nvPr/>
        </p:nvGrpSpPr>
        <p:grpSpPr>
          <a:xfrm>
            <a:off x="7353068" y="4906993"/>
            <a:ext cx="532418" cy="428342"/>
            <a:chOff x="7294828" y="4738089"/>
            <a:chExt cx="532418" cy="428342"/>
          </a:xfrm>
        </p:grpSpPr>
        <p:sp>
          <p:nvSpPr>
            <p:cNvPr id="82" name="折角形 81">
              <a:extLst>
                <a:ext uri="{FF2B5EF4-FFF2-40B4-BE49-F238E27FC236}">
                  <a16:creationId xmlns:a16="http://schemas.microsoft.com/office/drawing/2014/main" id="{44D5C8B8-A0CD-9742-A577-997AFF137F8B}"/>
                </a:ext>
              </a:extLst>
            </p:cNvPr>
            <p:cNvSpPr/>
            <p:nvPr/>
          </p:nvSpPr>
          <p:spPr>
            <a:xfrm>
              <a:off x="7294828" y="4995719"/>
              <a:ext cx="532418" cy="17071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/>
                <a:t>master</a:t>
              </a:r>
              <a:endParaRPr kumimoji="1" lang="zh-CN" altLang="en-US" sz="900" dirty="0"/>
            </a:p>
          </p:txBody>
        </p:sp>
        <p:sp>
          <p:nvSpPr>
            <p:cNvPr id="83" name="矩形标注 82">
              <a:extLst>
                <a:ext uri="{FF2B5EF4-FFF2-40B4-BE49-F238E27FC236}">
                  <a16:creationId xmlns:a16="http://schemas.microsoft.com/office/drawing/2014/main" id="{2BF64EE2-0255-ED42-9B37-FBC495B8D4E8}"/>
                </a:ext>
              </a:extLst>
            </p:cNvPr>
            <p:cNvSpPr/>
            <p:nvPr/>
          </p:nvSpPr>
          <p:spPr>
            <a:xfrm>
              <a:off x="7294828" y="4738089"/>
              <a:ext cx="476498" cy="162681"/>
            </a:xfrm>
            <a:prstGeom prst="wedgeRectCallout">
              <a:avLst>
                <a:gd name="adj1" fmla="val 1168"/>
                <a:gd name="adj2" fmla="val 11620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b="1" dirty="0"/>
                <a:t>HEAD</a:t>
              </a:r>
              <a:endParaRPr kumimoji="1" lang="zh-CN" altLang="en-US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6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3320EC-61DD-924F-966B-E7AD1773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35" y="1078540"/>
            <a:ext cx="8498285" cy="44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4AAA66-6112-074A-A996-6C57C493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51" y="202171"/>
            <a:ext cx="9137249" cy="64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172</Words>
  <Application>Microsoft Macintosh PowerPoint</Application>
  <PresentationFormat>宽屏</PresentationFormat>
  <Paragraphs>57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Kunxiang</dc:creator>
  <cp:lastModifiedBy>Wang Kunxiang</cp:lastModifiedBy>
  <cp:revision>32</cp:revision>
  <dcterms:created xsi:type="dcterms:W3CDTF">2020-04-01T03:20:09Z</dcterms:created>
  <dcterms:modified xsi:type="dcterms:W3CDTF">2020-04-25T15:19:35Z</dcterms:modified>
</cp:coreProperties>
</file>