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16"/>
  </p:notesMasterIdLst>
  <p:sldIdLst>
    <p:sldId id="281" r:id="rId6"/>
    <p:sldId id="282" r:id="rId7"/>
    <p:sldId id="283" r:id="rId8"/>
    <p:sldId id="301" r:id="rId9"/>
    <p:sldId id="300" r:id="rId10"/>
    <p:sldId id="379" r:id="rId11"/>
    <p:sldId id="302" r:id="rId12"/>
    <p:sldId id="336" r:id="rId13"/>
    <p:sldId id="303" r:id="rId14"/>
    <p:sldId id="305" r:id="rId15"/>
    <p:sldId id="306" r:id="rId17"/>
    <p:sldId id="361" r:id="rId18"/>
    <p:sldId id="362" r:id="rId19"/>
    <p:sldId id="298" r:id="rId20"/>
    <p:sldId id="329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F6AE1A"/>
    <a:srgbClr val="23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59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中国象棋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在棋子上写上对应的字，宋体，加粗，字体大小</a:t>
            </a:r>
            <a:r>
              <a:rPr lang="en-US" altLang="zh-CN" sz="3600"/>
              <a:t>15.00mm</a:t>
            </a:r>
            <a:endParaRPr lang="en-US" altLang="zh-CN" sz="3600"/>
          </a:p>
        </p:txBody>
      </p:sp>
      <p:pic>
        <p:nvPicPr>
          <p:cNvPr id="3" name="图片 2" descr="QQ截图20161103103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1371600"/>
            <a:ext cx="8123555" cy="5352415"/>
          </a:xfrm>
          <a:prstGeom prst="rect">
            <a:avLst/>
          </a:prstGeom>
        </p:spPr>
      </p:pic>
      <p:pic>
        <p:nvPicPr>
          <p:cNvPr id="4" name="图片 3" descr="QQ截图201611081220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371600"/>
            <a:ext cx="4504690" cy="110490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3326130" y="1371600"/>
            <a:ext cx="453390" cy="6350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7300" y="4209415"/>
            <a:ext cx="1129030" cy="33972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拉伸写好的字，高度为</a:t>
            </a:r>
            <a:r>
              <a:rPr lang="en-US" altLang="zh-CN" sz="3600"/>
              <a:t>2mm</a:t>
            </a:r>
            <a:endParaRPr lang="en-US" altLang="zh-CN" sz="3600"/>
          </a:p>
        </p:txBody>
      </p:sp>
      <p:pic>
        <p:nvPicPr>
          <p:cNvPr id="3" name="图片 2" descr="QQ截图20161103103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855" y="3082925"/>
            <a:ext cx="5224145" cy="3769360"/>
          </a:xfrm>
          <a:prstGeom prst="rect">
            <a:avLst/>
          </a:prstGeom>
        </p:spPr>
      </p:pic>
      <p:pic>
        <p:nvPicPr>
          <p:cNvPr id="4" name="图片 3" descr="QQ截图20161108122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87120"/>
            <a:ext cx="4098925" cy="37680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85490" y="3403600"/>
            <a:ext cx="271780" cy="37909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22210" y="3873500"/>
            <a:ext cx="1393190" cy="6927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en-US" altLang="zh-CN"/>
              <a:t>     </a:t>
            </a:r>
            <a:r>
              <a:rPr lang="zh-CN" altLang="en-US"/>
              <a:t>模型保存</a:t>
            </a:r>
            <a:endParaRPr lang="zh-CN" altLang="en-US"/>
          </a:p>
        </p:txBody>
      </p:sp>
      <p:pic>
        <p:nvPicPr>
          <p:cNvPr id="3" name="图片 2" descr="QQ截图20161026161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264285"/>
            <a:ext cx="446659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zh-CN" altLang="en-US" sz="3600"/>
              <a:t>模型输出</a:t>
            </a:r>
            <a:endParaRPr lang="zh-CN" altLang="en-US" sz="3600"/>
          </a:p>
        </p:txBody>
      </p:sp>
      <p:pic>
        <p:nvPicPr>
          <p:cNvPr id="5" name="图片 4" descr="QQ截图20160922120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024255"/>
            <a:ext cx="4619625" cy="5748655"/>
          </a:xfrm>
          <a:prstGeom prst="rect">
            <a:avLst/>
          </a:prstGeom>
        </p:spPr>
      </p:pic>
      <p:pic>
        <p:nvPicPr>
          <p:cNvPr id="6" name="图片 5" descr="QQ截图2016092212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1847215"/>
            <a:ext cx="4352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模型载入</a:t>
            </a:r>
            <a:r>
              <a:rPr lang="en-US" altLang="zh-CN" sz="3600">
                <a:sym typeface="+mn-ea"/>
              </a:rPr>
              <a:t>pango</a:t>
            </a:r>
            <a:r>
              <a:rPr lang="zh-CN" altLang="en-US" sz="3600">
                <a:sym typeface="+mn-ea"/>
              </a:rPr>
              <a:t>软件，保存</a:t>
            </a:r>
            <a:r>
              <a:rPr lang="en-US" altLang="zh-CN" sz="3600">
                <a:sym typeface="+mn-ea"/>
              </a:rPr>
              <a:t>pcode</a:t>
            </a:r>
            <a:r>
              <a:rPr lang="zh-CN" altLang="en-US" sz="3600">
                <a:sym typeface="+mn-ea"/>
              </a:rPr>
              <a:t>文件，放入</a:t>
            </a:r>
            <a:r>
              <a:rPr lang="en-US" altLang="zh-CN" sz="3600">
                <a:sym typeface="+mn-ea"/>
              </a:rPr>
              <a:t>SD</a:t>
            </a:r>
            <a:r>
              <a:rPr lang="zh-CN" altLang="en-US" sz="3600">
                <a:sym typeface="+mn-ea"/>
              </a:rPr>
              <a:t>卡打印</a:t>
            </a:r>
            <a:endParaRPr lang="zh-CN" altLang="en-US" sz="3600"/>
          </a:p>
        </p:txBody>
      </p:sp>
      <p:pic>
        <p:nvPicPr>
          <p:cNvPr id="4" name="图片 3" descr="QQ截图201611081323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1449070"/>
            <a:ext cx="7155815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20002" y="2134086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20000" y="375915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你玩过中国象棋吗？</a:t>
            </a:r>
            <a:endParaRPr lang="zh-CN" altLang="en-US" sz="3600"/>
          </a:p>
        </p:txBody>
      </p:sp>
      <p:pic>
        <p:nvPicPr>
          <p:cNvPr id="3" name="图片 2" descr="t014860dc0e77352d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154555" y="1439545"/>
            <a:ext cx="4600575" cy="4872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你知道中国象棋有多少个棋子吗？</a:t>
            </a:r>
            <a:endParaRPr lang="zh-CN" altLang="en-US" sz="3600"/>
          </a:p>
        </p:txBody>
      </p:sp>
      <p:pic>
        <p:nvPicPr>
          <p:cNvPr id="6" name="图片 5" descr="t01d92d1095affafa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676400"/>
            <a:ext cx="700913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数一数。。。</a:t>
            </a:r>
            <a:endParaRPr lang="zh-CN" altLang="en-US" sz="3600"/>
          </a:p>
        </p:txBody>
      </p:sp>
      <p:pic>
        <p:nvPicPr>
          <p:cNvPr id="3" name="图片 2" descr="t01ccf026b5ccf0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1153795"/>
            <a:ext cx="6839585" cy="560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画出棋子的形状</a:t>
            </a:r>
            <a:endParaRPr lang="zh-CN" altLang="en-US" sz="3600"/>
          </a:p>
        </p:txBody>
      </p:sp>
      <p:pic>
        <p:nvPicPr>
          <p:cNvPr id="4" name="图片 3" descr="QQ截图2016110310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90" y="1830070"/>
            <a:ext cx="4561840" cy="38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8275" y="355981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10mm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83330" y="5290185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18mm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64410" y="2746375"/>
            <a:ext cx="434975" cy="82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64410" y="4785360"/>
            <a:ext cx="434975" cy="82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418080" y="2754630"/>
            <a:ext cx="25400" cy="20300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93365" y="5109210"/>
            <a:ext cx="3540125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6220" y="4870450"/>
            <a:ext cx="8890" cy="631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07455" y="3172460"/>
            <a:ext cx="635" cy="2276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 descr="QQ截图20161108121526"/>
          <p:cNvPicPr>
            <a:picLocks noChangeAspect="1"/>
          </p:cNvPicPr>
          <p:nvPr/>
        </p:nvPicPr>
        <p:blipFill>
          <a:blip r:embed="rId2"/>
          <a:srcRect t="7533"/>
          <a:stretch>
            <a:fillRect/>
          </a:stretch>
        </p:blipFill>
        <p:spPr>
          <a:xfrm>
            <a:off x="4418330" y="5658485"/>
            <a:ext cx="4725670" cy="12414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7035800" y="6097905"/>
            <a:ext cx="354330" cy="3625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QQ截图20161108121433"/>
          <p:cNvPicPr>
            <a:picLocks noChangeAspect="1"/>
          </p:cNvPicPr>
          <p:nvPr/>
        </p:nvPicPr>
        <p:blipFill>
          <a:blip r:embed="rId3"/>
          <a:srcRect t="10421" b="7471"/>
          <a:stretch>
            <a:fillRect/>
          </a:stretch>
        </p:blipFill>
        <p:spPr>
          <a:xfrm>
            <a:off x="3505835" y="10795"/>
            <a:ext cx="5638165" cy="1360805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5789930" y="509905"/>
            <a:ext cx="354330" cy="3625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绕中心旋转</a:t>
            </a:r>
            <a:endParaRPr lang="zh-CN" altLang="en-US" sz="3600"/>
          </a:p>
        </p:txBody>
      </p:sp>
      <p:pic>
        <p:nvPicPr>
          <p:cNvPr id="3" name="图片 2" descr="QQ截图20161103103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6585" y="3334385"/>
            <a:ext cx="5987415" cy="3515360"/>
          </a:xfrm>
          <a:prstGeom prst="rect">
            <a:avLst/>
          </a:prstGeom>
        </p:spPr>
      </p:pic>
      <p:pic>
        <p:nvPicPr>
          <p:cNvPr id="4" name="图片 3" descr="QQ截图201611081218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97915"/>
            <a:ext cx="5442585" cy="241236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8230870" y="5462905"/>
            <a:ext cx="526415" cy="4603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52470" y="2553335"/>
            <a:ext cx="354330" cy="3625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通过移动旋转放平棋子</a:t>
            </a:r>
            <a:endParaRPr lang="zh-CN" altLang="en-US" sz="3600"/>
          </a:p>
        </p:txBody>
      </p:sp>
      <p:pic>
        <p:nvPicPr>
          <p:cNvPr id="3" name="图片 2" descr="QQ截图20161103103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2600960"/>
            <a:ext cx="7064375" cy="4258945"/>
          </a:xfrm>
          <a:prstGeom prst="rect">
            <a:avLst/>
          </a:prstGeom>
        </p:spPr>
      </p:pic>
      <p:pic>
        <p:nvPicPr>
          <p:cNvPr id="4" name="图片 3" descr="QQ截图20161108122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124585"/>
            <a:ext cx="5142865" cy="147637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53975" y="1745615"/>
            <a:ext cx="354330" cy="3625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全屏显示(4:3)</PresentationFormat>
  <Paragraphs>58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3D模型设计---中国象棋</vt:lpstr>
      <vt:lpstr>PowerPoint 演示文稿</vt:lpstr>
      <vt:lpstr>PowerPoint 演示文稿</vt:lpstr>
      <vt:lpstr>你玩过中国象棋吗？</vt:lpstr>
      <vt:lpstr>你知道中国象棋有多少个棋子吗？</vt:lpstr>
      <vt:lpstr>数一数。。。</vt:lpstr>
      <vt:lpstr>画出棋子的形状</vt:lpstr>
      <vt:lpstr>绕中心旋转</vt:lpstr>
      <vt:lpstr>通过移动旋转放平棋子</vt:lpstr>
      <vt:lpstr>在棋子上写上对应的字，宋体，加粗，字体大小15.00mm</vt:lpstr>
      <vt:lpstr>拉伸写好的字，高度为2mm</vt:lpstr>
      <vt:lpstr>     模型保存</vt:lpstr>
      <vt:lpstr>模型输出</vt:lpstr>
      <vt:lpstr>PowerPoint 演示文稿</vt:lpstr>
      <vt:lpstr>连接打印机，模型载入打印机控制软件，切片打印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207</cp:revision>
  <dcterms:created xsi:type="dcterms:W3CDTF">2016-02-29T02:33:00Z</dcterms:created>
  <dcterms:modified xsi:type="dcterms:W3CDTF">2016-11-08T05:24:36Z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