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64" r:id="rId6"/>
    <p:sldId id="265" r:id="rId7"/>
    <p:sldId id="267" r:id="rId8"/>
    <p:sldId id="271" r:id="rId9"/>
    <p:sldId id="269" r:id="rId10"/>
    <p:sldId id="270" r:id="rId11"/>
    <p:sldId id="272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29D-1CF7-43C5-B7DB-3AB973C107D0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D7D-3BCF-4D9E-98AD-8E18DC803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70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29D-1CF7-43C5-B7DB-3AB973C107D0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D7D-3BCF-4D9E-98AD-8E18DC803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00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29D-1CF7-43C5-B7DB-3AB973C107D0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D7D-3BCF-4D9E-98AD-8E18DC8038D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0290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29D-1CF7-43C5-B7DB-3AB973C107D0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D7D-3BCF-4D9E-98AD-8E18DC803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489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29D-1CF7-43C5-B7DB-3AB973C107D0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D7D-3BCF-4D9E-98AD-8E18DC8038D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5937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29D-1CF7-43C5-B7DB-3AB973C107D0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D7D-3BCF-4D9E-98AD-8E18DC803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993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29D-1CF7-43C5-B7DB-3AB973C107D0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D7D-3BCF-4D9E-98AD-8E18DC803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961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29D-1CF7-43C5-B7DB-3AB973C107D0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D7D-3BCF-4D9E-98AD-8E18DC803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3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29D-1CF7-43C5-B7DB-3AB973C107D0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D7D-3BCF-4D9E-98AD-8E18DC803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6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29D-1CF7-43C5-B7DB-3AB973C107D0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D7D-3BCF-4D9E-98AD-8E18DC803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91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29D-1CF7-43C5-B7DB-3AB973C107D0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D7D-3BCF-4D9E-98AD-8E18DC803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7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29D-1CF7-43C5-B7DB-3AB973C107D0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D7D-3BCF-4D9E-98AD-8E18DC803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64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29D-1CF7-43C5-B7DB-3AB973C107D0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D7D-3BCF-4D9E-98AD-8E18DC803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7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29D-1CF7-43C5-B7DB-3AB973C107D0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D7D-3BCF-4D9E-98AD-8E18DC803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05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29D-1CF7-43C5-B7DB-3AB973C107D0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D7D-3BCF-4D9E-98AD-8E18DC803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37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29D-1CF7-43C5-B7DB-3AB973C107D0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D7D-3BCF-4D9E-98AD-8E18DC803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7D29D-1CF7-43C5-B7DB-3AB973C107D0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810D7D-3BCF-4D9E-98AD-8E18DC803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44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>
                <a:solidFill>
                  <a:schemeClr val="tx1"/>
                </a:solidFill>
              </a:rPr>
              <a:t>Разработка базы данных и web-приложения для структурирования и обработки метеорологических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664982"/>
            <a:ext cx="7950832" cy="1517454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Подготовил:</a:t>
            </a:r>
          </a:p>
          <a:p>
            <a:r>
              <a:rPr lang="ru-RU" sz="2000" dirty="0">
                <a:solidFill>
                  <a:schemeClr val="tx1"/>
                </a:solidFill>
              </a:rPr>
              <a:t>Быканов Д.В., </a:t>
            </a:r>
          </a:p>
          <a:p>
            <a:r>
              <a:rPr lang="ru-RU" sz="2000" dirty="0" err="1">
                <a:solidFill>
                  <a:schemeClr val="tx1"/>
                </a:solidFill>
              </a:rPr>
              <a:t>АлтГУ</a:t>
            </a:r>
            <a:r>
              <a:rPr lang="ru-RU" sz="2000" dirty="0">
                <a:solidFill>
                  <a:schemeClr val="tx1"/>
                </a:solidFill>
              </a:rPr>
              <a:t>, </a:t>
            </a:r>
            <a:r>
              <a:rPr lang="ru-RU" sz="2000" dirty="0" err="1">
                <a:solidFill>
                  <a:schemeClr val="tx1"/>
                </a:solidFill>
              </a:rPr>
              <a:t>ФМиИТ</a:t>
            </a:r>
            <a:r>
              <a:rPr lang="ru-RU" sz="2000" dirty="0">
                <a:solidFill>
                  <a:schemeClr val="tx1"/>
                </a:solidFill>
              </a:rPr>
              <a:t>, 445 гр.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3516" y="6182436"/>
            <a:ext cx="19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2018 г.</a:t>
            </a:r>
          </a:p>
        </p:txBody>
      </p:sp>
    </p:spTree>
    <p:extLst>
      <p:ext uri="{BB962C8B-B14F-4D97-AF65-F5344CB8AC3E}">
        <p14:creationId xmlns:p14="http://schemas.microsoft.com/office/powerpoint/2010/main" val="31190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данных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42263" y="63379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016" y="1678676"/>
            <a:ext cx="8606986" cy="48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2263" y="63379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02" y="1433012"/>
            <a:ext cx="6818698" cy="347619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045" y="1969518"/>
            <a:ext cx="6877406" cy="35163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715" y="2541686"/>
            <a:ext cx="7182419" cy="366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0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179520" y="698564"/>
            <a:ext cx="7766936" cy="1646302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9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930316"/>
            <a:ext cx="8596668" cy="211104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Создание инструмента для упрощения доступа к метеорологическим данным в рамках исследований проекта КУЛУНДА.</a:t>
            </a:r>
          </a:p>
        </p:txBody>
      </p:sp>
      <p:pic>
        <p:nvPicPr>
          <p:cNvPr id="1026" name="Picture 2" descr="ÐÐ°ÑÑÐ¸Ð½ÐºÐ¸ Ð¿Ð¾ Ð·Ð°Ð¿ÑÐ¾ÑÑ Ð¿ÑÐ¾ÐµÐºÑ ÐºÑÐ»ÑÐ½Ð´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7760317" cy="151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42263" y="63379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27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Целью данной работы является разработка удаленной базы данных и </a:t>
            </a:r>
            <a:r>
              <a:rPr lang="en-US" sz="2000" dirty="0"/>
              <a:t>Web</a:t>
            </a:r>
            <a:r>
              <a:rPr lang="ru-RU" sz="2000" dirty="0"/>
              <a:t>-приложения для сбора, предварительной обработки и хранения метеорологических данных.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42263" y="63379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412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Средства разработки</a:t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42263" y="63379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pic>
        <p:nvPicPr>
          <p:cNvPr id="1026" name="Picture 2" descr="ÐÐ°ÑÑÐ¸Ð½ÐºÐ¸ Ð¿Ð¾ Ð·Ð°Ð¿ÑÐ¾ÑÑ phpmyadm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10" y="1760479"/>
            <a:ext cx="2492091" cy="147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Ð°ÑÑÐ¸Ð½ÐºÐ¸ Ð¿Ð¾ Ð·Ð°Ð¿ÑÐ¾ÑÑ htm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956" y="3725837"/>
            <a:ext cx="2306282" cy="251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Ð°ÑÑÐ¸Ð½ÐºÐ¸ Ð¿Ð¾ Ð·Ð°Ð¿ÑÐ¾ÑÑ php 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50" y="1930400"/>
            <a:ext cx="2728700" cy="147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javascript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54606"/>
            <a:ext cx="4572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5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системы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042263" y="63379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717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ru-RU" dirty="0"/>
              <a:t>модель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29" y="0"/>
            <a:ext cx="1319219" cy="668463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443" y="845810"/>
            <a:ext cx="2838450" cy="58388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57" y="1503034"/>
            <a:ext cx="2838450" cy="4524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42263" y="63379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60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Стартовая страница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42263" y="63379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8616110" cy="48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2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импорта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2263" y="63379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206" y="1377520"/>
            <a:ext cx="8539249" cy="480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Ручной ввод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75668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505" y="1398502"/>
            <a:ext cx="8453380" cy="475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1777</TotalTime>
  <Words>96</Words>
  <Application>Microsoft Office PowerPoint</Application>
  <PresentationFormat>Широкоэкранный</PresentationFormat>
  <Paragraphs>28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Грань</vt:lpstr>
      <vt:lpstr>Разработка базы данных и web-приложения для структурирования и обработки метеорологических данных</vt:lpstr>
      <vt:lpstr>Актуальность работы</vt:lpstr>
      <vt:lpstr>Цель работы</vt:lpstr>
      <vt:lpstr>Средства разработки </vt:lpstr>
      <vt:lpstr>Разработка системы</vt:lpstr>
      <vt:lpstr>ER-модель</vt:lpstr>
      <vt:lpstr>Стартовая страница</vt:lpstr>
      <vt:lpstr>Страница импорта данных</vt:lpstr>
      <vt:lpstr>Ручной ввод данных</vt:lpstr>
      <vt:lpstr>Вывод данных</vt:lpstr>
      <vt:lpstr>Графики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базы данных и web-приложения для структурирования и обработки метеорологических данных</dc:title>
  <dc:creator>Быканов Дмитрий Владимирович</dc:creator>
  <cp:lastModifiedBy>Быканов Дмитрий Владимирович</cp:lastModifiedBy>
  <cp:revision>18</cp:revision>
  <dcterms:created xsi:type="dcterms:W3CDTF">2018-04-22T12:59:05Z</dcterms:created>
  <dcterms:modified xsi:type="dcterms:W3CDTF">2018-04-25T06:43:54Z</dcterms:modified>
</cp:coreProperties>
</file>