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93E-EBFA-4EB3-90D3-7CC3507C35BC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A7F-B85F-4D4F-8FD4-1BD9E36361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61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93E-EBFA-4EB3-90D3-7CC3507C35BC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A7F-B85F-4D4F-8FD4-1BD9E36361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37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93E-EBFA-4EB3-90D3-7CC3507C35BC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A7F-B85F-4D4F-8FD4-1BD9E36361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85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93E-EBFA-4EB3-90D3-7CC3507C35BC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A7F-B85F-4D4F-8FD4-1BD9E36361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93E-EBFA-4EB3-90D3-7CC3507C35BC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A7F-B85F-4D4F-8FD4-1BD9E36361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47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93E-EBFA-4EB3-90D3-7CC3507C35BC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A7F-B85F-4D4F-8FD4-1BD9E36361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11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93E-EBFA-4EB3-90D3-7CC3507C35BC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A7F-B85F-4D4F-8FD4-1BD9E36361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32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93E-EBFA-4EB3-90D3-7CC3507C35BC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A7F-B85F-4D4F-8FD4-1BD9E36361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77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93E-EBFA-4EB3-90D3-7CC3507C35BC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A7F-B85F-4D4F-8FD4-1BD9E36361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36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93E-EBFA-4EB3-90D3-7CC3507C35BC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A7F-B85F-4D4F-8FD4-1BD9E36361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00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93E-EBFA-4EB3-90D3-7CC3507C35BC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6A7F-B85F-4D4F-8FD4-1BD9E36361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5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0A93E-EBFA-4EB3-90D3-7CC3507C35BC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6A7F-B85F-4D4F-8FD4-1BD9E36361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22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4634" y="2275274"/>
            <a:ext cx="794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Интересные факты о цифрах</a:t>
            </a:r>
            <a:endParaRPr lang="ru-RU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4634" y="3092824"/>
            <a:ext cx="4704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Направление: Программирование</a:t>
            </a: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029200"/>
            <a:ext cx="37356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Автор: Быков Максим</a:t>
            </a:r>
          </a:p>
          <a:p>
            <a:r>
              <a:rPr lang="ru-RU" dirty="0" smtClean="0"/>
              <a:t>Город: Верхняя Пышма</a:t>
            </a:r>
          </a:p>
          <a:p>
            <a:r>
              <a:rPr lang="ru-RU" dirty="0" smtClean="0"/>
              <a:t>Школа: </a:t>
            </a:r>
            <a:r>
              <a:rPr lang="en-US" dirty="0" smtClean="0"/>
              <a:t>IT-</a:t>
            </a:r>
            <a:r>
              <a:rPr lang="ru-RU" dirty="0" smtClean="0"/>
              <a:t>Куб, Класс: </a:t>
            </a:r>
            <a:r>
              <a:rPr lang="en-US" dirty="0" err="1" smtClean="0"/>
              <a:t>Yandex</a:t>
            </a:r>
            <a:r>
              <a:rPr lang="en-US" dirty="0" smtClean="0"/>
              <a:t> Lyceum</a:t>
            </a:r>
            <a:endParaRPr lang="ru-RU" dirty="0" smtClean="0"/>
          </a:p>
          <a:p>
            <a:r>
              <a:rPr lang="ru-RU" dirty="0" smtClean="0"/>
              <a:t>Руководитель: Иванов Андрей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4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8451"/>
            <a:ext cx="11443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Цели проекта:</a:t>
            </a:r>
          </a:p>
          <a:p>
            <a:pPr marL="342900" indent="-342900">
              <a:buAutoNum type="arabicPeriod"/>
            </a:pPr>
            <a:r>
              <a:rPr lang="ru-RU" sz="2800" dirty="0" smtClean="0"/>
              <a:t>Лучше разобраться в библиотеке </a:t>
            </a:r>
            <a:r>
              <a:rPr lang="en-US" sz="2800" dirty="0" smtClean="0"/>
              <a:t>Python – PyQt5.</a:t>
            </a:r>
            <a:endParaRPr lang="ru-RU" sz="2800" dirty="0" smtClean="0"/>
          </a:p>
          <a:p>
            <a:pPr marL="342900" indent="-342900">
              <a:buAutoNum type="arabicPeriod"/>
            </a:pPr>
            <a:r>
              <a:rPr lang="ru-RU" sz="2800" dirty="0" smtClean="0"/>
              <a:t>Лучше научится работать с </a:t>
            </a:r>
            <a:r>
              <a:rPr lang="en-US" sz="2800" dirty="0" smtClean="0"/>
              <a:t>SQL </a:t>
            </a:r>
            <a:r>
              <a:rPr lang="ru-RU" sz="2800" dirty="0" smtClean="0"/>
              <a:t>таблицами в </a:t>
            </a:r>
            <a:r>
              <a:rPr lang="en-US" sz="2800" dirty="0" smtClean="0"/>
              <a:t>Python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342900" indent="-342900">
              <a:buAutoNum type="arabicPeriod"/>
            </a:pPr>
            <a:r>
              <a:rPr lang="ru-RU" sz="2800" dirty="0" smtClean="0"/>
              <a:t>Улучшить свои навыки программирования на языке </a:t>
            </a:r>
            <a:r>
              <a:rPr lang="en-US" sz="2800" dirty="0" smtClean="0"/>
              <a:t>Python.</a:t>
            </a:r>
          </a:p>
          <a:p>
            <a:pPr marL="342900" indent="-342900">
              <a:buAutoNum type="arabicPeriod"/>
            </a:pPr>
            <a:r>
              <a:rPr lang="ru-RU" sz="2800" dirty="0" smtClean="0"/>
              <a:t>Сделать проект и презентацию, а также представить их.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018971"/>
            <a:ext cx="109935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Проект представляет собой маленькое приложение сделанное с помощью графического интерфейса</a:t>
            </a:r>
            <a:r>
              <a:rPr lang="en-US" sz="2800" dirty="0" smtClean="0"/>
              <a:t> PyQt5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После входа пользователя в аккаунт он может выбрать один из пяти фактов по его выбору, и после ввода значений приложение отправляет </a:t>
            </a:r>
            <a:r>
              <a:rPr lang="en-US" sz="2800" dirty="0" smtClean="0"/>
              <a:t>API</a:t>
            </a:r>
            <a:r>
              <a:rPr lang="ru-RU" sz="2800" smtClean="0"/>
              <a:t>-запрос и </a:t>
            </a:r>
            <a:r>
              <a:rPr lang="ru-RU" sz="2800" dirty="0" smtClean="0"/>
              <a:t>выводит пользователю полученный факт.</a:t>
            </a:r>
          </a:p>
          <a:p>
            <a:r>
              <a:rPr lang="ru-RU" sz="2800" dirty="0" smtClean="0"/>
              <a:t>Также пользователь может сохранить факт в БД с заметкой, а также просматривать историю аккаунта и очищать её. После завершения программы она записывает действия пользователя в </a:t>
            </a:r>
            <a:r>
              <a:rPr lang="ru-RU" sz="2800" dirty="0" err="1" smtClean="0"/>
              <a:t>логи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199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03" y="50609"/>
            <a:ext cx="5591976" cy="40355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6203" y="4316504"/>
            <a:ext cx="5591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Первое окно которое открывается при запуске программы. Здесь написано краткое описание  При нажатии на кнопку </a:t>
            </a:r>
            <a:r>
              <a:rPr lang="en-US" sz="2800" dirty="0" smtClean="0"/>
              <a:t>“</a:t>
            </a:r>
            <a:r>
              <a:rPr lang="ru-RU" sz="2800" dirty="0" smtClean="0"/>
              <a:t>Начать</a:t>
            </a:r>
            <a:r>
              <a:rPr lang="en-US" sz="2800" dirty="0" smtClean="0"/>
              <a:t>”</a:t>
            </a:r>
            <a:r>
              <a:rPr lang="ru-RU" sz="2800" dirty="0"/>
              <a:t> </a:t>
            </a:r>
            <a:r>
              <a:rPr lang="ru-RU" sz="2800" dirty="0" smtClean="0"/>
              <a:t>открывается следующее окно.</a:t>
            </a:r>
          </a:p>
          <a:p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884" y="418678"/>
            <a:ext cx="2957513" cy="329942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531106" y="3811012"/>
            <a:ext cx="49350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Для того чтобы зарегистрировать аккаунт надо нажать на кнопку </a:t>
            </a:r>
            <a:r>
              <a:rPr lang="en-US" sz="2400" dirty="0" smtClean="0"/>
              <a:t>“</a:t>
            </a:r>
            <a:r>
              <a:rPr lang="ru-RU" sz="2400" dirty="0" smtClean="0"/>
              <a:t>Регистрация</a:t>
            </a:r>
            <a:r>
              <a:rPr lang="en-US" sz="2400" dirty="0" smtClean="0"/>
              <a:t>”</a:t>
            </a:r>
            <a:r>
              <a:rPr lang="ru-RU" sz="2400" dirty="0" smtClean="0"/>
              <a:t>.  Для входа в уже существующий аккаунт кнопка </a:t>
            </a:r>
            <a:r>
              <a:rPr lang="en-US" sz="2400" dirty="0" smtClean="0"/>
              <a:t>“</a:t>
            </a:r>
            <a:r>
              <a:rPr lang="ru-RU" sz="2400" dirty="0" smtClean="0"/>
              <a:t>Вход</a:t>
            </a:r>
            <a:r>
              <a:rPr lang="en-US" sz="2400" dirty="0" smtClean="0"/>
              <a:t>”</a:t>
            </a:r>
            <a:r>
              <a:rPr lang="ru-RU" sz="2400" dirty="0" smtClean="0"/>
              <a:t>. При нажатии на кнопку </a:t>
            </a:r>
            <a:r>
              <a:rPr lang="en-US" sz="2400" dirty="0" smtClean="0"/>
              <a:t>“</a:t>
            </a:r>
            <a:r>
              <a:rPr lang="ru-RU" sz="2400" dirty="0" smtClean="0"/>
              <a:t>Как гость</a:t>
            </a:r>
            <a:r>
              <a:rPr lang="en-US" sz="2400" dirty="0" smtClean="0"/>
              <a:t>”</a:t>
            </a:r>
            <a:r>
              <a:rPr lang="ru-RU" sz="2400" dirty="0" smtClean="0"/>
              <a:t> вы сможете только смотреть факты, но не сможете выполнять какие-либо действия с аккаунтом.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982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28" y="350156"/>
            <a:ext cx="4063773" cy="26359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3827" y="3265715"/>
            <a:ext cx="40637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Это окно появляется при нажатии на кнопку</a:t>
            </a:r>
            <a:r>
              <a:rPr lang="en-US" sz="2800" dirty="0"/>
              <a:t> “</a:t>
            </a:r>
            <a:r>
              <a:rPr lang="ru-RU" sz="2800" dirty="0"/>
              <a:t>Регистрация</a:t>
            </a:r>
            <a:r>
              <a:rPr lang="en-US" sz="2800" dirty="0" smtClean="0"/>
              <a:t>”</a:t>
            </a:r>
            <a:r>
              <a:rPr lang="ru-RU" sz="2800" dirty="0" smtClean="0"/>
              <a:t> или же </a:t>
            </a:r>
            <a:r>
              <a:rPr lang="en-US" sz="2800" dirty="0" smtClean="0"/>
              <a:t>“</a:t>
            </a:r>
            <a:r>
              <a:rPr lang="ru-RU" sz="2800" dirty="0"/>
              <a:t>Вход</a:t>
            </a:r>
            <a:r>
              <a:rPr lang="en-US" sz="2800" dirty="0" smtClean="0"/>
              <a:t>”</a:t>
            </a:r>
            <a:r>
              <a:rPr lang="ru-RU" sz="2800" dirty="0" smtClean="0"/>
              <a:t>. Тут пользователь записывает имя пользователя и пароль.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519" y="243794"/>
            <a:ext cx="7307051" cy="33847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74519" y="3912045"/>
            <a:ext cx="73070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этом окне пользователь может посмотреть и очистить свою историю, а также удалить свой аккаунт. А при нажатии на кнопку </a:t>
            </a:r>
            <a:r>
              <a:rPr lang="en-US" sz="2800" dirty="0" smtClean="0"/>
              <a:t>“</a:t>
            </a:r>
            <a:r>
              <a:rPr lang="ru-RU" sz="2800" dirty="0" smtClean="0"/>
              <a:t>Получить факты</a:t>
            </a:r>
            <a:r>
              <a:rPr lang="en-US" sz="2800" dirty="0" smtClean="0"/>
              <a:t>”</a:t>
            </a:r>
            <a:r>
              <a:rPr lang="ru-RU" sz="2800" dirty="0" smtClean="0"/>
              <a:t> будет появляться следующее окно.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355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08" y="423862"/>
            <a:ext cx="3949021" cy="23694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208" y="3048000"/>
            <a:ext cx="39490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этом окне при нажатии на стрелочку будет появляться меню выбора типа факта. Пользователь должен выбрать факт и нажать кнопку </a:t>
            </a:r>
            <a:r>
              <a:rPr lang="en-US" sz="2800" dirty="0" smtClean="0"/>
              <a:t>“</a:t>
            </a:r>
            <a:r>
              <a:rPr lang="ru-RU" sz="2800" dirty="0" smtClean="0"/>
              <a:t>ОК</a:t>
            </a:r>
            <a:r>
              <a:rPr lang="en-US" sz="2800" dirty="0" smtClean="0"/>
              <a:t>”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990" y="1899452"/>
            <a:ext cx="3232432" cy="1721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15025" y="43161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зависимости от выбора типа факта будут появляться различные окна: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26990" y="1406619"/>
            <a:ext cx="260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Получение факта о дате: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4324" y="1899452"/>
            <a:ext cx="3626661" cy="1721851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454324" y="1406619"/>
            <a:ext cx="2725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Получение факта о числе: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015" y="4523487"/>
            <a:ext cx="3235844" cy="1783392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4826990" y="4043893"/>
            <a:ext cx="3190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Получение </a:t>
            </a:r>
            <a:r>
              <a:rPr lang="ru-RU" dirty="0" err="1" smtClean="0"/>
              <a:t>рандомного</a:t>
            </a:r>
            <a:r>
              <a:rPr lang="ru-RU" dirty="0" smtClean="0"/>
              <a:t> факта: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842" y="4625996"/>
            <a:ext cx="3769627" cy="1680883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8263862" y="4043893"/>
            <a:ext cx="2596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Получение факта о годе: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671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81" y="165847"/>
            <a:ext cx="4238625" cy="2895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613" y="742109"/>
            <a:ext cx="2981325" cy="1743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3259278"/>
            <a:ext cx="74649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этом окне пользователь получит факт, а также сможет сохранить в БД этот факт. А при желании добавить заметку.</a:t>
            </a:r>
          </a:p>
          <a:p>
            <a:r>
              <a:rPr lang="ru-RU" sz="2800" dirty="0" smtClean="0"/>
              <a:t>Также можно осуществлять переход к другим окнам нажатием кнопок </a:t>
            </a:r>
            <a:r>
              <a:rPr lang="en-US" sz="2800" dirty="0" smtClean="0"/>
              <a:t>“</a:t>
            </a:r>
            <a:r>
              <a:rPr lang="ru-RU" sz="2800" dirty="0" smtClean="0"/>
              <a:t>Перейти к выбору факта</a:t>
            </a:r>
            <a:r>
              <a:rPr lang="en-US" sz="2800" dirty="0" smtClean="0"/>
              <a:t>”</a:t>
            </a:r>
            <a:r>
              <a:rPr lang="ru-RU" sz="2800" dirty="0" smtClean="0"/>
              <a:t>, </a:t>
            </a:r>
            <a:r>
              <a:rPr lang="en-US" sz="2800" dirty="0" smtClean="0"/>
              <a:t>“</a:t>
            </a:r>
            <a:r>
              <a:rPr lang="ru-RU" sz="2800" dirty="0" smtClean="0"/>
              <a:t>Перейти к аккаунту</a:t>
            </a:r>
            <a:r>
              <a:rPr lang="en-US" sz="2800" dirty="0" smtClean="0"/>
              <a:t>”</a:t>
            </a:r>
            <a:r>
              <a:rPr lang="ru-RU" sz="2800" dirty="0" smtClean="0"/>
              <a:t> и </a:t>
            </a:r>
            <a:r>
              <a:rPr lang="en-US" sz="2800" dirty="0" smtClean="0"/>
              <a:t>“</a:t>
            </a:r>
            <a:r>
              <a:rPr lang="ru-RU" sz="2800" dirty="0" smtClean="0"/>
              <a:t>Перейти ко входу в аккаунт</a:t>
            </a:r>
            <a:r>
              <a:rPr lang="en-US" sz="2800" dirty="0" smtClean="0"/>
              <a:t>”</a:t>
            </a:r>
            <a:r>
              <a:rPr lang="ru-RU" sz="2800" dirty="0" smtClean="0"/>
              <a:t>. После закрытия этого окна информация добавляется в </a:t>
            </a:r>
            <a:r>
              <a:rPr lang="ru-RU" sz="2800" dirty="0" err="1" smtClean="0"/>
              <a:t>логи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768758" y="3259278"/>
            <a:ext cx="44232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Это же окно появляется таким если пользователь удалил аккаунт, и он не сможет сохранять данные в БД, и переходить в окно аккаунта или же к выбору фактов.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8758" y="165847"/>
            <a:ext cx="42100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87" y="206591"/>
            <a:ext cx="5746031" cy="26845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23" y="3681179"/>
            <a:ext cx="6864950" cy="20764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69770" y="856356"/>
            <a:ext cx="5822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Если во время получения данных с сайта произошла какая-то ошибка, то программа выводит такое окно.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339318" y="2734237"/>
            <a:ext cx="48526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При нажатии на кнопку </a:t>
            </a:r>
            <a:r>
              <a:rPr lang="en-US" sz="2800" dirty="0" smtClean="0"/>
              <a:t>“</a:t>
            </a:r>
            <a:r>
              <a:rPr lang="ru-RU" sz="2800" dirty="0" smtClean="0"/>
              <a:t>Удалить аккаунт</a:t>
            </a:r>
            <a:r>
              <a:rPr lang="en-US" sz="2800" dirty="0" smtClean="0"/>
              <a:t>”</a:t>
            </a:r>
            <a:r>
              <a:rPr lang="ru-RU" sz="2800" dirty="0" smtClean="0"/>
              <a:t> в окне действий с аккаунтом программа выводит это окно. Если нажать </a:t>
            </a:r>
            <a:r>
              <a:rPr lang="en-US" sz="2800" dirty="0" smtClean="0"/>
              <a:t>“</a:t>
            </a:r>
            <a:r>
              <a:rPr lang="ru-RU" sz="2800" dirty="0" smtClean="0"/>
              <a:t>Удалить</a:t>
            </a:r>
            <a:r>
              <a:rPr lang="en-US" sz="2800" dirty="0" smtClean="0"/>
              <a:t>”</a:t>
            </a:r>
            <a:r>
              <a:rPr lang="ru-RU" sz="2800" dirty="0" smtClean="0"/>
              <a:t>, то аккаунт будет удален, а если нажать на </a:t>
            </a:r>
            <a:r>
              <a:rPr lang="en-US" sz="2800" dirty="0" smtClean="0"/>
              <a:t>“</a:t>
            </a:r>
            <a:r>
              <a:rPr lang="ru-RU" sz="2800" dirty="0" smtClean="0"/>
              <a:t>Отмена</a:t>
            </a:r>
            <a:r>
              <a:rPr lang="en-US" sz="2800" dirty="0" smtClean="0"/>
              <a:t>”</a:t>
            </a:r>
            <a:r>
              <a:rPr lang="ru-RU" sz="2800" dirty="0" smtClean="0"/>
              <a:t>, то программа продолжит работу дальше.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128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7882" y="349623"/>
            <a:ext cx="2424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Заключение: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37882" y="934398"/>
            <a:ext cx="108876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заключении хочу сказать, что я достиг назначенных целей и смог сделать как проект, так и презентацию.</a:t>
            </a:r>
          </a:p>
          <a:p>
            <a:r>
              <a:rPr lang="ru-RU" sz="2800" dirty="0" smtClean="0"/>
              <a:t>Также пока я делал этот проект я смог улучшить свои навыки работы с БД, а также с </a:t>
            </a:r>
            <a:r>
              <a:rPr lang="en-US" sz="2800" dirty="0" smtClean="0"/>
              <a:t>PyQt5.</a:t>
            </a:r>
            <a:endParaRPr lang="ru-RU" sz="2800" dirty="0" smtClean="0"/>
          </a:p>
          <a:p>
            <a:r>
              <a:rPr lang="ru-RU" sz="2800" dirty="0" smtClean="0"/>
              <a:t>И улучшить свои навыки программирования на языке </a:t>
            </a:r>
            <a:r>
              <a:rPr lang="en-US" sz="2800" dirty="0" smtClean="0"/>
              <a:t>Python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37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519</Words>
  <Application>Microsoft Office PowerPoint</Application>
  <PresentationFormat>Широкоэкранный</PresentationFormat>
  <Paragraphs>33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huliganchiki@outlook.com</dc:creator>
  <cp:lastModifiedBy>huliganchiki@outlook.com</cp:lastModifiedBy>
  <cp:revision>19</cp:revision>
  <dcterms:created xsi:type="dcterms:W3CDTF">2023-11-14T16:49:55Z</dcterms:created>
  <dcterms:modified xsi:type="dcterms:W3CDTF">2023-12-07T17:26:17Z</dcterms:modified>
</cp:coreProperties>
</file>