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455-FB28-416B-909A-FBA5394A280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3B29-2C7A-4016-A268-EC64C76E3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455-FB28-416B-909A-FBA5394A280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3B29-2C7A-4016-A268-EC64C76E3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06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455-FB28-416B-909A-FBA5394A280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3B29-2C7A-4016-A268-EC64C76E3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4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455-FB28-416B-909A-FBA5394A280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3B29-2C7A-4016-A268-EC64C76E3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2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455-FB28-416B-909A-FBA5394A280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3B29-2C7A-4016-A268-EC64C76E3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59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455-FB28-416B-909A-FBA5394A280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3B29-2C7A-4016-A268-EC64C76E3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1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455-FB28-416B-909A-FBA5394A280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3B29-2C7A-4016-A268-EC64C76E3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6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455-FB28-416B-909A-FBA5394A280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3B29-2C7A-4016-A268-EC64C76E3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50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455-FB28-416B-909A-FBA5394A280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3B29-2C7A-4016-A268-EC64C76E3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76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455-FB28-416B-909A-FBA5394A280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3B29-2C7A-4016-A268-EC64C76E3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94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455-FB28-416B-909A-FBA5394A280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3B29-2C7A-4016-A268-EC64C76E3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90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5000">
              <a:schemeClr val="accent1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E9455-FB28-416B-909A-FBA5394A280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93B29-2C7A-4016-A268-EC64C76E3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32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8012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Stone Breaker</a:t>
            </a:r>
            <a:endParaRPr lang="ru-RU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8227" y="5529462"/>
            <a:ext cx="4812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Проект и презентацию подготовил:</a:t>
            </a:r>
          </a:p>
          <a:p>
            <a:r>
              <a:rPr lang="ru-RU" sz="2400" dirty="0" smtClean="0"/>
              <a:t>Быков Максим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579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6" y="968139"/>
            <a:ext cx="3645647" cy="2649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5447" y="0"/>
            <a:ext cx="3369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Главный экран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Стрелка влево 9"/>
          <p:cNvSpPr/>
          <p:nvPr/>
        </p:nvSpPr>
        <p:spPr>
          <a:xfrm>
            <a:off x="3321423" y="2420471"/>
            <a:ext cx="1452284" cy="287095"/>
          </a:xfrm>
          <a:prstGeom prst="leftArrow">
            <a:avLst>
              <a:gd name="adj1" fmla="val 355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057585" y="1656077"/>
            <a:ext cx="31451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Сложность</a:t>
            </a:r>
            <a:r>
              <a:rPr lang="en-US" sz="2800" dirty="0" smtClean="0"/>
              <a:t> </a:t>
            </a:r>
          </a:p>
          <a:p>
            <a:r>
              <a:rPr lang="ru-RU" sz="2800" dirty="0" smtClean="0"/>
              <a:t>(можно изменять нажатием на кнопку «</a:t>
            </a:r>
            <a:r>
              <a:rPr lang="en-US" sz="2800" dirty="0" smtClean="0"/>
              <a:t>D</a:t>
            </a:r>
            <a:r>
              <a:rPr lang="ru-RU" sz="2800" dirty="0" smtClean="0"/>
              <a:t>»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36" y="3963843"/>
            <a:ext cx="3693326" cy="27062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45293" y="4325971"/>
            <a:ext cx="3369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Правила можно открыть только с главного экрана нажатием на кнопку «</a:t>
            </a:r>
            <a:r>
              <a:rPr lang="en-US" sz="2800" dirty="0" smtClean="0"/>
              <a:t>R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598876" y="1201821"/>
            <a:ext cx="34289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 нажатии на кнопку «</a:t>
            </a:r>
            <a:r>
              <a:rPr lang="en-US" sz="2800" dirty="0" smtClean="0"/>
              <a:t>Esc</a:t>
            </a:r>
            <a:r>
              <a:rPr lang="ru-RU" sz="2800" dirty="0" smtClean="0"/>
              <a:t>» можно выключить программу.</a:t>
            </a:r>
          </a:p>
          <a:p>
            <a:r>
              <a:rPr lang="ru-RU" sz="2800" dirty="0" smtClean="0"/>
              <a:t>Если нажать кнопку «</a:t>
            </a:r>
            <a:r>
              <a:rPr lang="en-US" sz="2800" dirty="0" smtClean="0"/>
              <a:t>H</a:t>
            </a:r>
            <a:r>
              <a:rPr lang="ru-RU" sz="2800" dirty="0" smtClean="0"/>
              <a:t>» можно выйти на главный экран.</a:t>
            </a:r>
            <a:endParaRPr lang="en-US" sz="2800" dirty="0" smtClean="0"/>
          </a:p>
          <a:p>
            <a:r>
              <a:rPr lang="ru-RU" sz="2800" dirty="0" smtClean="0"/>
              <a:t>Нажатием на кнопку «</a:t>
            </a:r>
            <a:r>
              <a:rPr lang="en-US" sz="2800" dirty="0" smtClean="0"/>
              <a:t>M</a:t>
            </a:r>
            <a:r>
              <a:rPr lang="ru-RU" sz="2800" dirty="0" smtClean="0"/>
              <a:t>» можно включать/ выключать музыку.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081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76" y="1237957"/>
            <a:ext cx="5883242" cy="43022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2694" y="0"/>
            <a:ext cx="332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Игровая доска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9776" y="1012954"/>
            <a:ext cx="59122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</a:t>
            </a:r>
            <a:r>
              <a:rPr lang="ru-RU" sz="2800" dirty="0" smtClean="0"/>
              <a:t>ужно нажимая на остальные камни набрать сумму очков которая будет кратна числу на центральном камне.</a:t>
            </a:r>
          </a:p>
          <a:p>
            <a:r>
              <a:rPr lang="ru-RU" sz="2800" dirty="0" smtClean="0"/>
              <a:t>Квота прибавляется за каждый нажатый боковой камень.</a:t>
            </a:r>
          </a:p>
          <a:p>
            <a:r>
              <a:rPr lang="ru-RU" sz="2800" dirty="0" smtClean="0"/>
              <a:t>Счёт увеличивается на оставшееся время умноженное на уровень сложности в конце хода.</a:t>
            </a:r>
          </a:p>
          <a:p>
            <a:r>
              <a:rPr lang="ru-RU" sz="2800" dirty="0" smtClean="0"/>
              <a:t>Если время закончится или если после завершения всех ходов квота не будет набрана то вы проиграете.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669741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99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14" y="1371600"/>
            <a:ext cx="5557247" cy="40461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45859" y="0"/>
            <a:ext cx="4102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Финальный экран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34626" y="1447445"/>
            <a:ext cx="60573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На финальном экране пишется счет, уровень и сложность.</a:t>
            </a:r>
          </a:p>
          <a:p>
            <a:r>
              <a:rPr lang="ru-RU" sz="2800" dirty="0" smtClean="0"/>
              <a:t>Если нажать «</a:t>
            </a:r>
            <a:r>
              <a:rPr lang="en-US" sz="2800" dirty="0" smtClean="0"/>
              <a:t>Space</a:t>
            </a:r>
            <a:r>
              <a:rPr lang="ru-RU" sz="2800" dirty="0" smtClean="0"/>
              <a:t>», то можно начать игру заново на той же сложности.</a:t>
            </a:r>
          </a:p>
          <a:p>
            <a:r>
              <a:rPr lang="ru-RU" sz="2800" dirty="0" smtClean="0"/>
              <a:t>Если нажать «</a:t>
            </a:r>
            <a:r>
              <a:rPr lang="en-US" sz="2800" dirty="0" smtClean="0"/>
              <a:t>H</a:t>
            </a:r>
            <a:r>
              <a:rPr lang="ru-RU" sz="2800" dirty="0" smtClean="0"/>
              <a:t>», то можно вернуться на главный экран и изменить уровень сложности.</a:t>
            </a:r>
          </a:p>
          <a:p>
            <a:r>
              <a:rPr lang="ru-RU" sz="2800" dirty="0" smtClean="0"/>
              <a:t>Когда появляется это окно </a:t>
            </a:r>
            <a:r>
              <a:rPr lang="ru-RU" sz="2800" dirty="0"/>
              <a:t>п</a:t>
            </a:r>
            <a:r>
              <a:rPr lang="ru-RU" sz="2800" dirty="0" smtClean="0"/>
              <a:t>рограмма записывает результаты в </a:t>
            </a:r>
            <a:r>
              <a:rPr lang="ru-RU" sz="2800" dirty="0" err="1" smtClean="0"/>
              <a:t>логи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433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4259" y="2810435"/>
            <a:ext cx="7654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9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183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huliganchiki@outlook.com</dc:creator>
  <cp:lastModifiedBy>huliganchiki@outlook.com</cp:lastModifiedBy>
  <cp:revision>4</cp:revision>
  <dcterms:created xsi:type="dcterms:W3CDTF">2024-01-24T11:27:59Z</dcterms:created>
  <dcterms:modified xsi:type="dcterms:W3CDTF">2024-01-24T11:58:58Z</dcterms:modified>
</cp:coreProperties>
</file>