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371548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371548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371548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371548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371548f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371548f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9371548f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9371548f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371548f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371548f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371548f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371548f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371548f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9371548f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371548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9371548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371548f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9371548f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9371548f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9371548f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371548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371548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371548f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371548f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371548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371548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371548f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371548f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371548f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9371548f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371548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371548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371548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371548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371548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371548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371548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371548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371548f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371548f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371548f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371548f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371548f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371548f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MD Suhaib V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Byleen Janet Roy J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Johna Sam Felix JI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Aishwarya Devi 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Pradheep Vishal 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About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75" y="1224300"/>
            <a:ext cx="6965250" cy="3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Login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13" y="1224300"/>
            <a:ext cx="6254176" cy="29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Register </a:t>
            </a:r>
            <a:r>
              <a:rPr b="1" lang="en" sz="1100">
                <a:solidFill>
                  <a:schemeClr val="dk1"/>
                </a:solidFill>
              </a:rPr>
              <a:t>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40" y="1264988"/>
            <a:ext cx="6448123" cy="30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Doctor Home and Notifications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13" y="1111438"/>
            <a:ext cx="7168175" cy="33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Doctor Appointment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13" y="1163165"/>
            <a:ext cx="6995575" cy="32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072000" y="45709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HOME PAGE WITH LIST OF AVAILABLE DOCTORS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50" y="1085225"/>
            <a:ext cx="6836500" cy="34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APPOINTMENT LIST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175" y="1144225"/>
            <a:ext cx="6537639" cy="3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3072000" y="45709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USER PAGE TO APPLY FOR DOCTOR POSITION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600" y="1131426"/>
            <a:ext cx="6546801" cy="3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3072000" y="45709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ADMIN HOME PAGE WITH LIST OF APPOINTMENTS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38" y="1086750"/>
            <a:ext cx="6212514" cy="31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3072000" y="45709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ADMIN PAGE WITH LIST OF ALL USERS AND ROLES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875" y="1017725"/>
            <a:ext cx="6466250" cy="32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comprehensive medical booking platform built using React.js with seamless authentication and role-based functionalities for Admins, Common Users, and Registered Users.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83" name="Google Shape;183;p32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ADMIN PAGE WITH LIST OF DOCTORS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88" y="1017713"/>
            <a:ext cx="6646422" cy="33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15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Demonstration</a:t>
            </a:r>
            <a:endParaRPr sz="52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MD Suhaib V - C0386B3CA0E171FA1AA495F760EC9E82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Byleen Janet Roy J - F2190B664808E4BA263494868ED630BB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Aishwarya Devi S - 3B1ED787E7711409A6A4BB4911B0136A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Johna Sam Felix J I - 05B831181121D75AFE34E48B2F957D86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Pradheep Vishal L - 37C5B4FD4ED29C499184427AB7CF3D3B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38" y="152400"/>
            <a:ext cx="60351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MedicAid is a web application designed to streamline medical appointments and administrative tasks. With features like booking doctors, managing users, and role-specific functionalities, MedicAid ensures a smooth and efficient experience for all stakeholders. The project leverages modern technologies to deliver a robust and user-friendly platform.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7750"/>
            <a:ext cx="85206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41025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Authentication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Secure login system with role-based access (Admin, Common, and User).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User Functionalities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Book available doctors.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doctor availabilities.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booked appointments.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Common Functionalities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Home Page.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Login and Register functionalities.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Admin Functionalities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Appointments.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Doctors.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Admin Dashboard (Home Page).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Manage Users.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Stack: MongoDB, Express.js, React.js, Node.js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MongoDB: A NoSQL database that stores data in flexible, JSON-like documents, enabling scalability and high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Express.js: A lightweight, fast, and flexible Node.js web application framework for building APIs and web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React.js: A JavaScript library for building dynamic, interactive user interfaces efficiently with reusable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Node.js: A JavaScript runtime for building fast, scalable server-side and networking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5" y="1247850"/>
            <a:ext cx="6900883" cy="3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MONGODB ATLAS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VS 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488" y="1017726"/>
            <a:ext cx="6469030" cy="32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Home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13" y="1264000"/>
            <a:ext cx="6474186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072000" y="4570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About Page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38" y="1082387"/>
            <a:ext cx="7444325" cy="34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