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5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273272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22.10.2020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</a:t>
            </a:r>
            <a:r>
              <a:rPr lang="en-US" b="1" dirty="0" smtClean="0"/>
              <a:t>Computer Organization.</a:t>
            </a:r>
            <a:r>
              <a:rPr lang="en-US" b="1" dirty="0" smtClean="0"/>
              <a:t> Microprocessors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7977</TotalTime>
  <Words>62</Words>
  <Application>Microsoft Office PowerPoint</Application>
  <PresentationFormat>Widescreen</PresentationFormat>
  <Paragraphs>37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Computer Architecture and Operating Systems Lecture 3: Computer Organization. Microprocessors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72</cp:revision>
  <dcterms:created xsi:type="dcterms:W3CDTF">2015-11-11T03:30:50Z</dcterms:created>
  <dcterms:modified xsi:type="dcterms:W3CDTF">2020-10-22T15:15:35Z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