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50" d="100"/>
          <a:sy n="50" d="100"/>
        </p:scale>
        <p:origin x="5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1/2022" TargetMode="External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3"/>
              </a:rPr>
              <a:t>http://wiki.cs.hse.ru/ACOS_DSBA_202</a:t>
            </a:r>
            <a:r>
              <a:rPr lang="ru-RU" sz="3200" dirty="0" smtClean="0">
                <a:hlinkClick r:id="rId3"/>
              </a:rPr>
              <a:t>1</a:t>
            </a:r>
            <a:r>
              <a:rPr lang="en-US" sz="3200" dirty="0" smtClean="0">
                <a:hlinkClick r:id="rId3"/>
              </a:rPr>
              <a:t>/202</a:t>
            </a:r>
            <a:r>
              <a:rPr lang="ru-RU" sz="3200" dirty="0" smtClean="0">
                <a:hlinkClick r:id="rId3"/>
              </a:rPr>
              <a:t>2</a:t>
            </a:r>
            <a:endParaRPr lang="en-US" sz="3200" dirty="0" smtClean="0">
              <a:hlinkClick r:id="rId2"/>
            </a:endParaRP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https://t.me/+yCC6bVYEJ1RkYmRi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10352" r="5695"/>
          <a:stretch/>
        </p:blipFill>
        <p:spPr>
          <a:xfrm>
            <a:off x="9551618" y="4225045"/>
            <a:ext cx="1689100" cy="1728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403" y="3284774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61316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3" cstate="print"/>
          <a:srcRect l="4108" t="6573" r="7395" b="3287"/>
          <a:stretch>
            <a:fillRect/>
          </a:stretch>
        </p:blipFill>
        <p:spPr>
          <a:xfrm>
            <a:off x="1176507" y="1428488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9712" y="1381107"/>
            <a:ext cx="2018995" cy="2018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8428" y="3278004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5651" y="3282737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5" cstate="print"/>
          <a:srcRect t="973" b="21786"/>
          <a:stretch>
            <a:fillRect/>
          </a:stretch>
        </p:blipFill>
        <p:spPr>
          <a:xfrm>
            <a:off x="6364949" y="1397061"/>
            <a:ext cx="1757103" cy="2034377"/>
          </a:xfrm>
          <a:prstGeom prst="rect">
            <a:avLst/>
          </a:prstGeom>
        </p:spPr>
      </p:pic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6" cstate="print"/>
          <a:srcRect l="16416" t="2657" r="15536" b="46063"/>
          <a:stretch>
            <a:fillRect/>
          </a:stretch>
        </p:blipFill>
        <p:spPr>
          <a:xfrm>
            <a:off x="2134177" y="4242393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80935" y="5978195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30" name="Рисунок 29" descr="IMG_4493.jpg"/>
          <p:cNvPicPr>
            <a:picLocks noChangeAspect="1"/>
          </p:cNvPicPr>
          <p:nvPr/>
        </p:nvPicPr>
        <p:blipFill>
          <a:blip r:embed="rId7" cstate="print"/>
          <a:srcRect l="19179" t="20997" r="21455" b="25663"/>
          <a:stretch>
            <a:fillRect/>
          </a:stretch>
        </p:blipFill>
        <p:spPr>
          <a:xfrm>
            <a:off x="364243" y="4275420"/>
            <a:ext cx="1709351" cy="17119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40687" y="5939695"/>
            <a:ext cx="1588958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Andy </a:t>
            </a:r>
            <a:r>
              <a:rPr lang="en-US" sz="2000" b="1" dirty="0" err="1" smtClean="0">
                <a:solidFill>
                  <a:srgbClr val="1E3272"/>
                </a:solidFill>
              </a:rPr>
              <a:t>Xu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97921" y="5874840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1E3272"/>
                </a:solidFill>
              </a:rPr>
              <a:t>Nikolay </a:t>
            </a:r>
            <a:r>
              <a:rPr lang="en-US" sz="2000" b="1" dirty="0" err="1">
                <a:solidFill>
                  <a:srgbClr val="1E3272"/>
                </a:solidFill>
              </a:rPr>
              <a:t>Chechulin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0" t="5784" r="12472" b="33611"/>
          <a:stretch/>
        </p:blipFill>
        <p:spPr>
          <a:xfrm>
            <a:off x="3991573" y="4229414"/>
            <a:ext cx="1833819" cy="17872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61463" y="5941224"/>
            <a:ext cx="1984191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Vladislav </a:t>
            </a:r>
            <a:r>
              <a:rPr lang="en-US" sz="2000" b="1" dirty="0" err="1">
                <a:solidFill>
                  <a:srgbClr val="1E3272"/>
                </a:solidFill>
              </a:rPr>
              <a:t>Kirichok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t="18266" r="14497" b="22112"/>
          <a:stretch/>
        </p:blipFill>
        <p:spPr>
          <a:xfrm>
            <a:off x="5921819" y="4229414"/>
            <a:ext cx="1789905" cy="17560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31291" y="5912778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1E3272"/>
                </a:solidFill>
              </a:rPr>
              <a:t>Daria </a:t>
            </a:r>
            <a:r>
              <a:rPr lang="en-US" sz="2000" b="1" dirty="0" err="1">
                <a:solidFill>
                  <a:srgbClr val="1E3272"/>
                </a:solidFill>
              </a:rPr>
              <a:t>Lapko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12419" r="11204" b="16416"/>
          <a:stretch/>
        </p:blipFill>
        <p:spPr>
          <a:xfrm>
            <a:off x="7821313" y="4234309"/>
            <a:ext cx="1658090" cy="173528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26786" y="5905211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1E3272"/>
                </a:solidFill>
              </a:rPr>
              <a:t>Artem</a:t>
            </a:r>
            <a:r>
              <a:rPr lang="en-US" sz="2000" b="1" dirty="0">
                <a:solidFill>
                  <a:srgbClr val="1E3272"/>
                </a:solidFill>
              </a:rPr>
              <a:t> </a:t>
            </a:r>
            <a:r>
              <a:rPr lang="en-US" sz="2000" b="1" dirty="0" err="1">
                <a:solidFill>
                  <a:srgbClr val="1E3272"/>
                </a:solidFill>
              </a:rPr>
              <a:t>Borisov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51219" y="3271156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Igor </a:t>
            </a:r>
            <a:r>
              <a:rPr lang="en-US" sz="2300" b="1" dirty="0" err="1" smtClean="0">
                <a:solidFill>
                  <a:srgbClr val="1E3272"/>
                </a:solidFill>
              </a:rPr>
              <a:t>Mineev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9866</TotalTime>
  <Words>955</Words>
  <Application>Microsoft Office PowerPoint</Application>
  <PresentationFormat>Widescreen</PresentationFormat>
  <Paragraphs>268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104</cp:revision>
  <dcterms:created xsi:type="dcterms:W3CDTF">2015-11-11T03:30:50Z</dcterms:created>
  <dcterms:modified xsi:type="dcterms:W3CDTF">2023-01-09T16:33:33Z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