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</a:t>
            </a:r>
            <a:r>
              <a:rPr lang="fr-FR" sz="3600" dirty="0" smtClean="0">
                <a:solidFill>
                  <a:srgbClr val="1E3272"/>
                </a:solidFill>
              </a:rPr>
              <a:t>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  <a:endParaRPr lang="en-US" sz="2800" b="1" i="1" dirty="0" smtClean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</a:t>
            </a:r>
            <a:r>
              <a:rPr lang="en-US" dirty="0" smtClean="0"/>
              <a:t>pattern-matching and replacement facility that provides a simple mechanism to name a frequently used sequence of </a:t>
            </a:r>
            <a:r>
              <a:rPr lang="en-US" dirty="0" smtClean="0"/>
              <a:t>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FF0000"/>
                </a:solidFill>
              </a:rPr>
              <a:t>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FF0000"/>
                </a:solidFill>
              </a:rPr>
              <a:t>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  <a:endParaRPr lang="en-US" sz="3600" dirty="0" smtClean="0">
              <a:solidFill>
                <a:srgbClr val="1E3272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  <a:endParaRPr lang="en-US" sz="3600" dirty="0" smtClean="0">
              <a:solidFill>
                <a:srgbClr val="1E3272"/>
              </a:solidFill>
            </a:endParaRP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  <a:endParaRPr lang="en-US" sz="3600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endParaRPr lang="en-US" sz="3600" i="1" dirty="0" smtClean="0">
              <a:solidFill>
                <a:srgbClr val="1E3272"/>
              </a:solidFill>
            </a:endParaRP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bgtz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ble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17105</TotalTime>
  <Words>1023</Words>
  <Application>Microsoft Office PowerPoint</Application>
  <PresentationFormat>Произвольный</PresentationFormat>
  <Paragraphs>230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286</cp:revision>
  <dcterms:created xsi:type="dcterms:W3CDTF">2015-11-11T03:30:50Z</dcterms:created>
  <dcterms:modified xsi:type="dcterms:W3CDTF">2021-01-25T20:11:33Z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