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197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11</a:t>
            </a:r>
            <a:r>
              <a:rPr lang="en-US" b="1" dirty="0" smtClean="0"/>
              <a:t>: 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</a:t>
            </a:r>
            <a:r>
              <a:rPr lang="en-US" altLang="en-US" dirty="0" smtClean="0"/>
              <a:t>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</a:t>
            </a:r>
            <a:r>
              <a:rPr lang="en-US" altLang="en-US" dirty="0" smtClean="0"/>
              <a:t>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812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Block (aka line):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dirty="0" smtClean="0"/>
              <a:t>Hit: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dirty="0" smtClean="0"/>
              <a:t>Miss: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46995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30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02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172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13300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228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71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91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51426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784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4325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91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1976" y="51784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59376" y="51847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20305</TotalTime>
  <Words>805</Words>
  <Application>Microsoft Office PowerPoint</Application>
  <PresentationFormat>Произвольный</PresentationFormat>
  <Paragraphs>336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Computer Architecture and Operating Systems Lecture 11: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452</cp:revision>
  <dcterms:created xsi:type="dcterms:W3CDTF">2015-11-11T03:30:50Z</dcterms:created>
  <dcterms:modified xsi:type="dcterms:W3CDTF">2021-02-14T16:19:56Z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