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3882</TotalTime>
  <Words>17</Words>
  <Application>Microsoft Office PowerPoint</Application>
  <PresentationFormat>Произвольный</PresentationFormat>
  <Paragraphs>23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Computer Architecture and Operating Systems Lecture 1: Introduction</vt:lpstr>
      <vt:lpstr>Слайд 2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2</cp:revision>
  <dcterms:created xsi:type="dcterms:W3CDTF">2015-11-11T03:30:50Z</dcterms:created>
  <dcterms:modified xsi:type="dcterms:W3CDTF">2020-09-24T19:48:51Z</dcterms:modified>
</cp:coreProperties>
</file>