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6" r:id="rId3"/>
    <p:sldId id="273" r:id="rId4"/>
    <p:sldId id="274" r:id="rId5"/>
    <p:sldId id="277" r:id="rId6"/>
    <p:sldId id="279" r:id="rId7"/>
    <p:sldId id="278" r:id="rId8"/>
    <p:sldId id="275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1E3272"/>
    <a:srgbClr val="F7B217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</a:t>
            </a:r>
            <a:r>
              <a:rPr lang="en-US" sz="3200" dirty="0" smtClean="0">
                <a:hlinkClick r:id="rId2"/>
              </a:rPr>
              <a:t>://wiki.cs.hse.ru/ACOS_DSBA_2020/2021</a:t>
            </a:r>
          </a:p>
          <a:p>
            <a:r>
              <a:rPr lang="en-US" sz="3500" b="1" dirty="0" smtClean="0"/>
              <a:t>Web </a:t>
            </a:r>
            <a:r>
              <a:rPr lang="en-US" sz="3500" b="1" dirty="0" smtClean="0"/>
              <a:t>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</a:t>
            </a:r>
            <a:r>
              <a:rPr lang="en-US" sz="3200" dirty="0" smtClean="0">
                <a:hlinkClick r:id="rId2"/>
              </a:rPr>
              <a:t>://andrewt0301.github.io/hse-acos-course</a:t>
            </a:r>
            <a:r>
              <a:rPr lang="en-US" sz="3200" dirty="0" smtClean="0">
                <a:hlinkClick r:id="rId2"/>
              </a:rPr>
              <a:t>/</a:t>
            </a:r>
            <a:endParaRPr lang="en-US" sz="3200" dirty="0" smtClean="0"/>
          </a:p>
          <a:p>
            <a:r>
              <a:rPr lang="en-US" sz="3500" b="1" dirty="0" smtClean="0"/>
              <a:t>Telegram channel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https://t.me/joinchat/AAAAAFDXhCd-WvYYZwBPGQ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2299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4649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400" dirty="0" smtClean="0"/>
              <a:t>Syllabus (</a:t>
            </a:r>
            <a:r>
              <a:rPr lang="en-US" sz="4400" dirty="0" smtClean="0">
                <a:solidFill>
                  <a:srgbClr val="2F5CB5"/>
                </a:solidFill>
              </a:rPr>
              <a:t>see details in the web site</a:t>
            </a:r>
            <a:r>
              <a:rPr lang="en-US" sz="4400" dirty="0" smtClean="0"/>
              <a:t>)</a:t>
            </a:r>
          </a:p>
          <a:p>
            <a:r>
              <a:rPr lang="en-US" dirty="0" smtClean="0"/>
              <a:t>Module </a:t>
            </a:r>
            <a:r>
              <a:rPr lang="en-US" dirty="0" smtClean="0"/>
              <a:t>3: Computer Architecture</a:t>
            </a:r>
          </a:p>
          <a:p>
            <a:pPr lvl="1"/>
            <a:r>
              <a:rPr lang="en-US" dirty="0" smtClean="0"/>
              <a:t>Computer architecture</a:t>
            </a:r>
          </a:p>
          <a:p>
            <a:pPr lvl="1"/>
            <a:r>
              <a:rPr lang="en-US" dirty="0" smtClean="0"/>
              <a:t>Assembly language programming (RISC-V)</a:t>
            </a:r>
          </a:p>
          <a:p>
            <a:pPr lvl="1"/>
            <a:r>
              <a:rPr lang="en-US" dirty="0" smtClean="0"/>
              <a:t>Home works, quizzes, and test. </a:t>
            </a:r>
          </a:p>
          <a:p>
            <a:r>
              <a:rPr lang="en-US" dirty="0" smtClean="0"/>
              <a:t>Module </a:t>
            </a:r>
            <a:r>
              <a:rPr lang="en-US" dirty="0" smtClean="0"/>
              <a:t>4: Operating Systems</a:t>
            </a:r>
          </a:p>
          <a:p>
            <a:pPr lvl="1"/>
            <a:r>
              <a:rPr lang="en-US" dirty="0" smtClean="0"/>
              <a:t>Operating System Architecture (Linux)</a:t>
            </a:r>
          </a:p>
          <a:p>
            <a:pPr lvl="1"/>
            <a:r>
              <a:rPr lang="en-US" dirty="0" smtClean="0"/>
              <a:t>System programming in C</a:t>
            </a:r>
          </a:p>
          <a:p>
            <a:pPr lvl="1"/>
            <a:r>
              <a:rPr lang="en-US" dirty="0" smtClean="0"/>
              <a:t>Home works, </a:t>
            </a:r>
            <a:r>
              <a:rPr lang="en-US" dirty="0" smtClean="0"/>
              <a:t>quizzes, </a:t>
            </a:r>
            <a:r>
              <a:rPr lang="en-US" dirty="0" smtClean="0"/>
              <a:t>and test</a:t>
            </a:r>
            <a:endParaRPr lang="en-US" dirty="0" smtClean="0"/>
          </a:p>
          <a:p>
            <a:r>
              <a:rPr lang="en-US" dirty="0" smtClean="0"/>
              <a:t>Final Exam</a:t>
            </a:r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Design for </a:t>
            </a:r>
            <a:r>
              <a:rPr lang="en-US" altLang="en-US" sz="3200" b="1" i="1" dirty="0" smtClean="0"/>
              <a:t>Moore’s Law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Use </a:t>
            </a:r>
            <a:r>
              <a:rPr lang="en-US" altLang="en-US" sz="3200" b="1" i="1" dirty="0" smtClean="0"/>
              <a:t>abstraction</a:t>
            </a:r>
            <a:r>
              <a:rPr lang="en-US" altLang="en-US" sz="3200" dirty="0" smtClean="0"/>
              <a:t> to simplify design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Make the </a:t>
            </a:r>
            <a:r>
              <a:rPr lang="en-US" altLang="en-US" sz="3200" b="1" i="1" dirty="0" smtClean="0"/>
              <a:t>common case fast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parallelism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pipelining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prediction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Hierarchy</a:t>
            </a:r>
            <a:r>
              <a:rPr lang="en-US" altLang="en-US" sz="3200" dirty="0" smtClean="0"/>
              <a:t> of memories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Dependability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dirty="0" smtClean="0"/>
              <a:t>redundancy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Eight Great Ideas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1787" y="1077212"/>
            <a:ext cx="1211580" cy="136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348" y="1428021"/>
            <a:ext cx="1092994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2894" y="2709813"/>
            <a:ext cx="1257300" cy="101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83779" y="3044682"/>
            <a:ext cx="1171575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4813" y="3917900"/>
            <a:ext cx="1257300" cy="142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23676" y="4327957"/>
            <a:ext cx="1143000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1908" y="5390405"/>
            <a:ext cx="1257300" cy="1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74257" y="5913080"/>
            <a:ext cx="1376363" cy="8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Hiding details when  they are</a:t>
            </a:r>
            <a:r>
              <a:rPr lang="ru-RU" sz="4000" dirty="0" smtClean="0"/>
              <a:t> </a:t>
            </a:r>
            <a:r>
              <a:rPr lang="en-US" sz="4000" dirty="0" smtClean="0"/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4083</TotalTime>
  <Words>151</Words>
  <Application>Microsoft Office PowerPoint</Application>
  <PresentationFormat>Произвольный</PresentationFormat>
  <Paragraphs>68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Brief History</vt:lpstr>
      <vt:lpstr>Eight Great Ideas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26</cp:revision>
  <dcterms:created xsi:type="dcterms:W3CDTF">2015-11-11T03:30:50Z</dcterms:created>
  <dcterms:modified xsi:type="dcterms:W3CDTF">2020-10-10T10:18:38Z</dcterms:modified>
</cp:coreProperties>
</file>