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1E3272"/>
    <a:srgbClr val="2F5CB5"/>
    <a:srgbClr val="F7B217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</a:t>
            </a:r>
            <a:r>
              <a:rPr lang="en-US" dirty="0" smtClean="0"/>
              <a:t>bits? Electronic implementation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</a:t>
            </a:r>
            <a:r>
              <a:rPr lang="en-US" sz="3600" dirty="0" smtClean="0"/>
              <a:t>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158346" y="1165287"/>
            <a:ext cx="2992585" cy="4884144"/>
            <a:chOff x="0" y="125"/>
            <a:chExt cx="1104" cy="2762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12"/>
              <a:ext cx="1104" cy="2375"/>
              <a:chOff x="0" y="5"/>
              <a:chExt cx="1104" cy="2375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5"/>
                <a:ext cx="288" cy="215"/>
                <a:chOff x="0" y="5"/>
                <a:chExt cx="288" cy="215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5"/>
                <a:ext cx="288" cy="215"/>
                <a:chOff x="0" y="5"/>
                <a:chExt cx="288" cy="215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5"/>
                <a:ext cx="528" cy="215"/>
                <a:chOff x="0" y="5"/>
                <a:chExt cx="528" cy="215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9"/>
                <a:ext cx="288" cy="215"/>
                <a:chOff x="0" y="5"/>
                <a:chExt cx="288" cy="215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9"/>
                <a:ext cx="288" cy="215"/>
                <a:chOff x="0" y="5"/>
                <a:chExt cx="288" cy="215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9"/>
                <a:ext cx="528" cy="215"/>
                <a:chOff x="0" y="5"/>
                <a:chExt cx="528" cy="215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93"/>
                <a:ext cx="288" cy="215"/>
                <a:chOff x="0" y="5"/>
                <a:chExt cx="288" cy="215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93"/>
                <a:ext cx="288" cy="215"/>
                <a:chOff x="0" y="5"/>
                <a:chExt cx="288" cy="215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93"/>
                <a:ext cx="528" cy="215"/>
                <a:chOff x="0" y="5"/>
                <a:chExt cx="528" cy="215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7"/>
                <a:ext cx="288" cy="215"/>
                <a:chOff x="0" y="5"/>
                <a:chExt cx="288" cy="215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7"/>
                <a:ext cx="288" cy="215"/>
                <a:chOff x="0" y="5"/>
                <a:chExt cx="288" cy="215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7"/>
                <a:ext cx="528" cy="215"/>
                <a:chOff x="0" y="5"/>
                <a:chExt cx="528" cy="215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81"/>
                <a:ext cx="288" cy="215"/>
                <a:chOff x="0" y="5"/>
                <a:chExt cx="288" cy="215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81"/>
                <a:ext cx="288" cy="215"/>
                <a:chOff x="0" y="5"/>
                <a:chExt cx="288" cy="215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81"/>
                <a:ext cx="528" cy="215"/>
                <a:chOff x="0" y="5"/>
                <a:chExt cx="528" cy="215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5"/>
                <a:ext cx="288" cy="215"/>
                <a:chOff x="0" y="5"/>
                <a:chExt cx="288" cy="215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5"/>
                <a:ext cx="288" cy="215"/>
                <a:chOff x="0" y="5"/>
                <a:chExt cx="288" cy="215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5"/>
                <a:ext cx="528" cy="215"/>
                <a:chOff x="0" y="5"/>
                <a:chExt cx="528" cy="215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9"/>
                <a:ext cx="288" cy="215"/>
                <a:chOff x="0" y="5"/>
                <a:chExt cx="288" cy="215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9"/>
                <a:ext cx="288" cy="215"/>
                <a:chOff x="0" y="5"/>
                <a:chExt cx="288" cy="215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9"/>
                <a:ext cx="528" cy="215"/>
                <a:chOff x="0" y="5"/>
                <a:chExt cx="528" cy="215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13"/>
                <a:ext cx="288" cy="215"/>
                <a:chOff x="0" y="5"/>
                <a:chExt cx="288" cy="215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13"/>
                <a:ext cx="288" cy="215"/>
                <a:chOff x="0" y="5"/>
                <a:chExt cx="288" cy="215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13"/>
                <a:ext cx="528" cy="215"/>
                <a:chOff x="0" y="5"/>
                <a:chExt cx="528" cy="215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147" y="5"/>
                  <a:ext cx="23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7"/>
                <a:ext cx="288" cy="215"/>
                <a:chOff x="0" y="5"/>
                <a:chExt cx="288" cy="215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7"/>
                <a:ext cx="288" cy="215"/>
                <a:chOff x="0" y="5"/>
                <a:chExt cx="288" cy="215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7"/>
                <a:ext cx="528" cy="215"/>
                <a:chOff x="0" y="5"/>
                <a:chExt cx="528" cy="215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301"/>
                <a:ext cx="288" cy="215"/>
                <a:chOff x="0" y="5"/>
                <a:chExt cx="288" cy="215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301"/>
                <a:ext cx="288" cy="215"/>
                <a:chOff x="0" y="5"/>
                <a:chExt cx="288" cy="215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301"/>
                <a:ext cx="528" cy="215"/>
                <a:chOff x="0" y="5"/>
                <a:chExt cx="528" cy="215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5"/>
                <a:ext cx="288" cy="215"/>
                <a:chOff x="0" y="5"/>
                <a:chExt cx="288" cy="215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5"/>
                <a:ext cx="288" cy="215"/>
                <a:chOff x="0" y="5"/>
                <a:chExt cx="288" cy="215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5"/>
                <a:ext cx="528" cy="215"/>
                <a:chOff x="0" y="5"/>
                <a:chExt cx="528" cy="215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9"/>
                <a:ext cx="288" cy="215"/>
                <a:chOff x="0" y="5"/>
                <a:chExt cx="288" cy="215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9"/>
                <a:ext cx="288" cy="215"/>
                <a:chOff x="0" y="5"/>
                <a:chExt cx="288" cy="215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72" y="5"/>
                  <a:ext cx="14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9"/>
                <a:ext cx="528" cy="215"/>
                <a:chOff x="0" y="5"/>
                <a:chExt cx="528" cy="215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33"/>
                <a:ext cx="288" cy="215"/>
                <a:chOff x="0" y="5"/>
                <a:chExt cx="288" cy="215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33"/>
                <a:ext cx="288" cy="215"/>
                <a:chOff x="0" y="5"/>
                <a:chExt cx="288" cy="215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33"/>
                <a:ext cx="528" cy="215"/>
                <a:chOff x="0" y="5"/>
                <a:chExt cx="528" cy="215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7"/>
                <a:ext cx="288" cy="215"/>
                <a:chOff x="0" y="5"/>
                <a:chExt cx="288" cy="215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7"/>
                <a:ext cx="288" cy="215"/>
                <a:chOff x="0" y="5"/>
                <a:chExt cx="288" cy="215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7"/>
                <a:ext cx="528" cy="215"/>
                <a:chOff x="0" y="5"/>
                <a:chExt cx="528" cy="215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21"/>
                <a:ext cx="288" cy="215"/>
                <a:chOff x="0" y="5"/>
                <a:chExt cx="288" cy="215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90" y="5"/>
                  <a:ext cx="11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21"/>
                <a:ext cx="288" cy="215"/>
                <a:chOff x="0" y="5"/>
                <a:chExt cx="288" cy="215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21"/>
                <a:ext cx="528" cy="215"/>
                <a:chOff x="0" y="5"/>
                <a:chExt cx="528" cy="215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147" y="5"/>
                  <a:ext cx="23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5"/>
                <a:ext cx="288" cy="215"/>
                <a:chOff x="0" y="5"/>
                <a:chExt cx="288" cy="215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91" y="5"/>
                  <a:ext cx="105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5"/>
                <a:ext cx="288" cy="215"/>
                <a:chOff x="0" y="5"/>
                <a:chExt cx="288" cy="215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5"/>
                <a:ext cx="528" cy="215"/>
                <a:chOff x="0" y="5"/>
                <a:chExt cx="528" cy="215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149" y="5"/>
                  <a:ext cx="22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19260000">
              <a:off x="46" y="195"/>
              <a:ext cx="22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19260000">
              <a:off x="308" y="125"/>
              <a:ext cx="415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19260000">
              <a:off x="705" y="152"/>
              <a:ext cx="34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3984</TotalTime>
  <Words>180</Words>
  <Application>Microsoft Office PowerPoint</Application>
  <PresentationFormat>Произвольный</PresentationFormat>
  <Paragraphs>100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Computer Architecture and Operating Systems Lecture 2: Data Representation</vt:lpstr>
      <vt:lpstr>Everything is Bits</vt:lpstr>
      <vt:lpstr>Encoding Byte Values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6</cp:revision>
  <dcterms:created xsi:type="dcterms:W3CDTF">2015-11-11T03:30:50Z</dcterms:created>
  <dcterms:modified xsi:type="dcterms:W3CDTF">2020-09-26T11:29:14Z</dcterms:modified>
</cp:coreProperties>
</file>