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78" r:id="rId4"/>
    <p:sldId id="275" r:id="rId5"/>
    <p:sldId id="27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273272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Computer Organization. Microprocessors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81" y="3332440"/>
            <a:ext cx="6865238" cy="3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9090"/>
            <a:ext cx="10515600" cy="285723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</a:t>
            </a:r>
            <a:r>
              <a:rPr lang="en-US" altLang="en-US"/>
              <a:t>more </a:t>
            </a:r>
            <a:r>
              <a:rPr lang="en-US" altLang="en-US" smtClean="0"/>
              <a:t>CPUs and </a:t>
            </a:r>
            <a:r>
              <a:rPr lang="en-US" altLang="en-US" dirty="0"/>
              <a:t>device controllers connect through common bus providing access to shared memory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Concurrent execution of CPUs and devices competing for memory </a:t>
            </a:r>
            <a:r>
              <a:rPr lang="en-US" altLang="en-US" dirty="0" smtClean="0"/>
              <a:t>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Computer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7995</TotalTime>
  <Words>92</Words>
  <Application>Microsoft Office PowerPoint</Application>
  <PresentationFormat>Widescreen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Computer Architecture and Operating Systems Lecture 3: Computer Organization. Microprocessors</vt:lpstr>
      <vt:lpstr>Modern Computer Organization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75</cp:revision>
  <dcterms:created xsi:type="dcterms:W3CDTF">2015-11-11T03:30:50Z</dcterms:created>
  <dcterms:modified xsi:type="dcterms:W3CDTF">2020-10-23T06:40:14Z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