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3" r:id="rId3"/>
    <p:sldId id="374" r:id="rId4"/>
    <p:sldId id="375" r:id="rId5"/>
    <p:sldId id="376" r:id="rId6"/>
    <p:sldId id="377" r:id="rId7"/>
    <p:sldId id="396" r:id="rId8"/>
    <p:sldId id="378" r:id="rId9"/>
    <p:sldId id="379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7" r:id="rId26"/>
    <p:sldId id="398" r:id="rId27"/>
    <p:sldId id="399" r:id="rId28"/>
    <p:sldId id="401" r:id="rId29"/>
    <p:sldId id="400" r:id="rId30"/>
    <p:sldId id="402" r:id="rId31"/>
    <p:sldId id="403" r:id="rId32"/>
    <p:sldId id="404" r:id="rId33"/>
    <p:sldId id="380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20167</TotalTime>
  <Words>1207</Words>
  <Application>Microsoft Office PowerPoint</Application>
  <PresentationFormat>Widescreen</PresentationFormat>
  <Paragraphs>316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Performance Issues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442</cp:revision>
  <dcterms:created xsi:type="dcterms:W3CDTF">2015-11-11T03:30:50Z</dcterms:created>
  <dcterms:modified xsi:type="dcterms:W3CDTF">2021-02-08T18:55:48Z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