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3" r:id="rId3"/>
    <p:sldId id="274" r:id="rId4"/>
    <p:sldId id="27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Instructors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Assistants</a:t>
            </a:r>
            <a:endParaRPr lang="en-US" b="1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3: Computer Architecture</a:t>
            </a:r>
          </a:p>
          <a:p>
            <a:pPr lvl="1"/>
            <a:r>
              <a:rPr lang="en-US" dirty="0" err="1" smtClean="0"/>
              <a:t>ssss</a:t>
            </a:r>
            <a:endParaRPr lang="en-US" dirty="0" smtClean="0"/>
          </a:p>
          <a:p>
            <a:r>
              <a:rPr lang="en-US" dirty="0" smtClean="0"/>
              <a:t>Module 4: Operating Systems</a:t>
            </a:r>
          </a:p>
          <a:p>
            <a:pPr lvl="1"/>
            <a:r>
              <a:rPr lang="en-US" dirty="0" err="1" smtClean="0"/>
              <a:t>ssss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3887</TotalTime>
  <Words>36</Words>
  <Application>Microsoft Office PowerPoint</Application>
  <PresentationFormat>Произвольный</PresentationFormat>
  <Paragraphs>35</Paragraphs>
  <Slides>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Computer Architecture and Operating Systems Lecture 1: Introduction</vt:lpstr>
      <vt:lpstr>Course Team</vt:lpstr>
      <vt:lpstr>Course Outline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3</cp:revision>
  <dcterms:created xsi:type="dcterms:W3CDTF">2015-11-11T03:30:50Z</dcterms:created>
  <dcterms:modified xsi:type="dcterms:W3CDTF">2020-09-25T05:42:30Z</dcterms:modified>
</cp:coreProperties>
</file>