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116" d="100"/>
          <a:sy n="116" d="100"/>
        </p:scale>
        <p:origin x="-4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3061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0" y="1562100"/>
            <a:ext cx="2194560" cy="219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6738" y="368219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Alexey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Kanakhin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5315" b="12106"/>
          <a:stretch>
            <a:fillRect/>
          </a:stretch>
        </p:blipFill>
        <p:spPr>
          <a:xfrm>
            <a:off x="8648571" y="1516571"/>
            <a:ext cx="1577340" cy="23155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0149" y="367806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Evgeny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Chugunnyy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9725</TotalTime>
  <Words>915</Words>
  <Application>Microsoft Office PowerPoint</Application>
  <PresentationFormat>Произвольный</PresentationFormat>
  <Paragraphs>244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81</cp:revision>
  <dcterms:created xsi:type="dcterms:W3CDTF">2015-11-11T03:30:50Z</dcterms:created>
  <dcterms:modified xsi:type="dcterms:W3CDTF">2020-11-22T19:38:52Z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