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5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</a:t>
            </a: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@gmail.com </a:t>
            </a:r>
            <a:endParaRPr lang="en-US" sz="2800" b="1" u="sng" dirty="0" smtClean="0">
              <a:solidFill>
                <a:srgbClr val="0070C0"/>
              </a:solidFill>
              <a:latin typeface="+mj-lt"/>
              <a:cs typeface="Calibri" pitchFamily="34" charset="0"/>
            </a:endParaRP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wiki.cs.hse.ru/ACOS_DSBA_202</a:t>
            </a:r>
            <a:r>
              <a:rPr lang="ru-RU" sz="3200" dirty="0" smtClean="0">
                <a:hlinkClick r:id="rId2"/>
              </a:rPr>
              <a:t>1</a:t>
            </a:r>
            <a:r>
              <a:rPr lang="en-US" sz="3200" dirty="0" smtClean="0">
                <a:hlinkClick r:id="rId2"/>
              </a:rPr>
              <a:t>/202</a:t>
            </a:r>
            <a:r>
              <a:rPr lang="ru-RU" sz="3200" dirty="0" smtClean="0">
                <a:hlinkClick r:id="rId2"/>
              </a:rPr>
              <a:t>2</a:t>
            </a:r>
            <a:endParaRPr lang="en-US" sz="3200" dirty="0" smtClean="0">
              <a:hlinkClick r:id="rId2"/>
            </a:endParaRP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https://t.me/+</a:t>
            </a:r>
            <a:r>
              <a:rPr lang="en-US" sz="3200" dirty="0" smtClean="0">
                <a:hlinkClick r:id="rId2"/>
              </a:rPr>
              <a:t>yCC6bVYEJ1RkYmRi</a:t>
            </a:r>
            <a:endParaRPr lang="en-US" sz="3200" dirty="0" smtClean="0">
              <a:hlinkClick r:id="rId2"/>
            </a:endParaRP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0348" y="355836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176505" y="1534362"/>
            <a:ext cx="2093848" cy="2132721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711" y="148698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57678" y="35515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6416" b="12832"/>
          <a:stretch>
            <a:fillRect/>
          </a:stretch>
        </p:blipFill>
        <p:spPr>
          <a:xfrm>
            <a:off x="6461752" y="1464821"/>
            <a:ext cx="1579418" cy="22655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36659" y="359846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Evgeny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Chugunnyy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7963" y="6300180"/>
            <a:ext cx="2752824" cy="49786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Abramov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5403" y="6349625"/>
            <a:ext cx="267399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Michael </a:t>
            </a:r>
            <a:r>
              <a:rPr lang="en-US" sz="2000" b="1" dirty="0" err="1" smtClean="0">
                <a:solidFill>
                  <a:srgbClr val="1E3272"/>
                </a:solidFill>
              </a:rPr>
              <a:t>Vinogradov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706" y="6307700"/>
            <a:ext cx="2422568" cy="44537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Ushakov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887651" y="4592278"/>
            <a:ext cx="1788160" cy="1716866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6" cstate="print"/>
          <a:srcRect l="15502" t="18602" r="16388" b="15945"/>
          <a:stretch>
            <a:fillRect/>
          </a:stretch>
        </p:blipFill>
        <p:spPr>
          <a:xfrm>
            <a:off x="2917637" y="4586683"/>
            <a:ext cx="1826874" cy="1755607"/>
          </a:xfrm>
          <a:prstGeom prst="rect">
            <a:avLst/>
          </a:prstGeom>
        </p:spPr>
      </p:pic>
      <p:pic>
        <p:nvPicPr>
          <p:cNvPr id="20" name="Рисунок 19" descr="photo_2021-12-27_19-36-4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5448" y="4601980"/>
            <a:ext cx="1706880" cy="17068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67566" y="3615957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8" cstate="print"/>
          <a:srcRect t="973" b="21786"/>
          <a:stretch>
            <a:fillRect/>
          </a:stretch>
        </p:blipFill>
        <p:spPr>
          <a:xfrm>
            <a:off x="8561891" y="1461565"/>
            <a:ext cx="1974129" cy="2287255"/>
          </a:xfrm>
          <a:prstGeom prst="rect">
            <a:avLst/>
          </a:prstGeom>
        </p:spPr>
      </p:pic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9" cstate="print"/>
          <a:srcRect l="16416" t="2657" r="15536" b="46063"/>
          <a:stretch>
            <a:fillRect/>
          </a:stretch>
        </p:blipFill>
        <p:spPr>
          <a:xfrm>
            <a:off x="8986227" y="4604487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5226" y="6359539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30" name="Рисунок 29" descr="IMG_4493.jpg"/>
          <p:cNvPicPr>
            <a:picLocks noChangeAspect="1"/>
          </p:cNvPicPr>
          <p:nvPr/>
        </p:nvPicPr>
        <p:blipFill>
          <a:blip r:embed="rId10" cstate="print"/>
          <a:srcRect l="19179" t="20997" r="21455" b="25663"/>
          <a:stretch>
            <a:fillRect/>
          </a:stretch>
        </p:blipFill>
        <p:spPr>
          <a:xfrm>
            <a:off x="7038961" y="4608639"/>
            <a:ext cx="1709351" cy="17119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15405" y="6359539"/>
            <a:ext cx="1588958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Andy </a:t>
            </a:r>
            <a:r>
              <a:rPr lang="en-US" sz="2000" b="1" dirty="0" err="1" smtClean="0">
                <a:solidFill>
                  <a:srgbClr val="1E3272"/>
                </a:solidFill>
              </a:rPr>
              <a:t>Xu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9818</TotalTime>
  <Words>931</Words>
  <Application>Microsoft Office PowerPoint</Application>
  <PresentationFormat>Произвольный</PresentationFormat>
  <Paragraphs>248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97</cp:revision>
  <dcterms:created xsi:type="dcterms:W3CDTF">2015-11-11T03:30:50Z</dcterms:created>
  <dcterms:modified xsi:type="dcterms:W3CDTF">2022-01-11T05:47:56Z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