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87" r:id="rId12"/>
    <p:sldId id="279" r:id="rId13"/>
    <p:sldId id="289" r:id="rId14"/>
    <p:sldId id="290" r:id="rId15"/>
    <p:sldId id="291" r:id="rId16"/>
    <p:sldId id="288" r:id="rId17"/>
    <p:sldId id="293" r:id="rId18"/>
    <p:sldId id="295" r:id="rId19"/>
    <p:sldId id="281" r:id="rId20"/>
    <p:sldId id="294" r:id="rId21"/>
    <p:sldId id="292" r:id="rId22"/>
    <p:sldId id="296" r:id="rId23"/>
    <p:sldId id="27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273272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8 GB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404100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Noyce.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508802" y="6371263"/>
            <a:ext cx="7174395" cy="331969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8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900" dirty="0" smtClean="0"/>
              <a:t>To create software that efficiently deals with big data, you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Operating systems</a:t>
            </a:r>
            <a:endParaRPr lang="en-US" sz="3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7963</TotalTime>
  <Words>818</Words>
  <Application>Microsoft Office PowerPoint</Application>
  <PresentationFormat>Widescreen</PresentationFormat>
  <Paragraphs>234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69</cp:revision>
  <dcterms:created xsi:type="dcterms:W3CDTF">2015-11-11T03:30:50Z</dcterms:created>
  <dcterms:modified xsi:type="dcterms:W3CDTF">2020-10-21T09:12:21Z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